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313" r:id="rId7"/>
    <p:sldId id="260" r:id="rId8"/>
    <p:sldId id="312" r:id="rId9"/>
    <p:sldId id="275" r:id="rId10"/>
    <p:sldId id="276" r:id="rId11"/>
    <p:sldId id="261" r:id="rId12"/>
    <p:sldId id="268" r:id="rId13"/>
    <p:sldId id="272" r:id="rId14"/>
    <p:sldId id="314" r:id="rId15"/>
    <p:sldId id="277" r:id="rId16"/>
    <p:sldId id="278" r:id="rId17"/>
    <p:sldId id="317" r:id="rId18"/>
    <p:sldId id="281" r:id="rId19"/>
    <p:sldId id="315" r:id="rId20"/>
    <p:sldId id="282" r:id="rId21"/>
    <p:sldId id="316" r:id="rId22"/>
    <p:sldId id="283" r:id="rId23"/>
    <p:sldId id="279" r:id="rId24"/>
    <p:sldId id="262" r:id="rId25"/>
    <p:sldId id="280" r:id="rId26"/>
    <p:sldId id="306" r:id="rId27"/>
    <p:sldId id="284" r:id="rId28"/>
    <p:sldId id="285" r:id="rId29"/>
    <p:sldId id="286" r:id="rId30"/>
    <p:sldId id="287" r:id="rId31"/>
    <p:sldId id="288" r:id="rId32"/>
    <p:sldId id="289" r:id="rId33"/>
    <p:sldId id="308" r:id="rId34"/>
    <p:sldId id="290" r:id="rId35"/>
    <p:sldId id="291" r:id="rId36"/>
    <p:sldId id="292" r:id="rId37"/>
    <p:sldId id="293" r:id="rId38"/>
    <p:sldId id="309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10" r:id="rId47"/>
    <p:sldId id="318" r:id="rId48"/>
    <p:sldId id="301" r:id="rId49"/>
    <p:sldId id="319" r:id="rId50"/>
    <p:sldId id="302" r:id="rId51"/>
    <p:sldId id="311" r:id="rId52"/>
    <p:sldId id="303" r:id="rId53"/>
    <p:sldId id="304" r:id="rId54"/>
    <p:sldId id="305" r:id="rId55"/>
    <p:sldId id="269" r:id="rId56"/>
    <p:sldId id="27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19AFD-0BB2-4A3D-A8E9-60A127AD9EAA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/>
      <dgm:spPr/>
    </dgm:pt>
    <dgm:pt modelId="{C34127CC-331F-42DF-9144-68AF83FE9B1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Tipos de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Reacción</a:t>
          </a:r>
        </a:p>
      </dgm:t>
    </dgm:pt>
    <dgm:pt modelId="{1C161C63-1903-4251-86A4-7E69C59C4BDF}" type="parTrans" cxnId="{53A420EE-525D-48EA-B9E1-A68DF8DECBF3}">
      <dgm:prSet/>
      <dgm:spPr/>
    </dgm:pt>
    <dgm:pt modelId="{E2CA96E3-A8A5-4A98-A202-BED72DF15A45}" type="sibTrans" cxnId="{53A420EE-525D-48EA-B9E1-A68DF8DECBF3}">
      <dgm:prSet/>
      <dgm:spPr/>
    </dgm:pt>
    <dgm:pt modelId="{40125BF8-6C90-4BAD-AC8B-095CEAB4D9C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Síntesis</a:t>
          </a:r>
        </a:p>
      </dgm:t>
    </dgm:pt>
    <dgm:pt modelId="{71B9CECF-80F4-4C95-B56C-E70043F0448F}" type="parTrans" cxnId="{75DEBE2D-D5D7-467C-B1BA-F7FA5FD307D3}">
      <dgm:prSet/>
      <dgm:spPr/>
      <dgm:t>
        <a:bodyPr/>
        <a:lstStyle/>
        <a:p>
          <a:endParaRPr lang="es-CL"/>
        </a:p>
      </dgm:t>
    </dgm:pt>
    <dgm:pt modelId="{BECD022A-21E9-41AB-BED1-5F30B50DA141}" type="sibTrans" cxnId="{75DEBE2D-D5D7-467C-B1BA-F7FA5FD307D3}">
      <dgm:prSet/>
      <dgm:spPr/>
    </dgm:pt>
    <dgm:pt modelId="{3FCD33A0-FAF2-4611-BA97-D5BC7A99538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Descomposición</a:t>
          </a:r>
        </a:p>
      </dgm:t>
    </dgm:pt>
    <dgm:pt modelId="{1E2ABFC9-B52B-4F59-938C-8CD92C168A3E}" type="parTrans" cxnId="{79C317BD-F5BF-4432-BEA3-48C8FEF1E35D}">
      <dgm:prSet/>
      <dgm:spPr/>
      <dgm:t>
        <a:bodyPr/>
        <a:lstStyle/>
        <a:p>
          <a:endParaRPr lang="es-CL"/>
        </a:p>
      </dgm:t>
    </dgm:pt>
    <dgm:pt modelId="{5FCE29A0-B52E-4B64-9A14-3E5C9AF06552}" type="sibTrans" cxnId="{79C317BD-F5BF-4432-BEA3-48C8FEF1E35D}">
      <dgm:prSet/>
      <dgm:spPr/>
    </dgm:pt>
    <dgm:pt modelId="{DA518228-D26D-4BA1-A812-97EA46A07A5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Combustión</a:t>
          </a:r>
        </a:p>
      </dgm:t>
    </dgm:pt>
    <dgm:pt modelId="{B19CD668-FB8F-4D26-8FA4-2AFA3328E1CA}" type="parTrans" cxnId="{AC436036-9C29-4965-A6E0-B75D75C1FBE6}">
      <dgm:prSet/>
      <dgm:spPr/>
      <dgm:t>
        <a:bodyPr/>
        <a:lstStyle/>
        <a:p>
          <a:endParaRPr lang="es-CL"/>
        </a:p>
      </dgm:t>
    </dgm:pt>
    <dgm:pt modelId="{19798ADC-39D7-4D79-9EBB-4D9BED46E979}" type="sibTrans" cxnId="{AC436036-9C29-4965-A6E0-B75D75C1FBE6}">
      <dgm:prSet/>
      <dgm:spPr/>
    </dgm:pt>
    <dgm:pt modelId="{7E66A9E1-04D1-46FF-87A5-53DE7CA01FD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Desplazamiento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sencillo</a:t>
          </a:r>
        </a:p>
      </dgm:t>
    </dgm:pt>
    <dgm:pt modelId="{DF079EAF-4462-4591-B14B-9A843CDE920C}" type="parTrans" cxnId="{3C39C7D0-7538-4A04-B23E-3F06F19FCB5E}">
      <dgm:prSet/>
      <dgm:spPr/>
      <dgm:t>
        <a:bodyPr/>
        <a:lstStyle/>
        <a:p>
          <a:endParaRPr lang="es-CL"/>
        </a:p>
      </dgm:t>
    </dgm:pt>
    <dgm:pt modelId="{7B9F087D-FEAE-4FFB-A3A4-0B9ED9A0E5B0}" type="sibTrans" cxnId="{3C39C7D0-7538-4A04-B23E-3F06F19FCB5E}">
      <dgm:prSet/>
      <dgm:spPr/>
    </dgm:pt>
    <dgm:pt modelId="{B60D7EE0-0FA5-460E-9130-50E3B308576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Desplazamiento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doble</a:t>
          </a:r>
        </a:p>
      </dgm:t>
    </dgm:pt>
    <dgm:pt modelId="{2B3F3A2C-7BA7-400C-8867-2DE9AD3BA65A}" type="parTrans" cxnId="{9CBC3B3E-69E7-4832-A098-37754278353E}">
      <dgm:prSet/>
      <dgm:spPr/>
      <dgm:t>
        <a:bodyPr/>
        <a:lstStyle/>
        <a:p>
          <a:endParaRPr lang="es-CL"/>
        </a:p>
      </dgm:t>
    </dgm:pt>
    <dgm:pt modelId="{CCC95F00-9307-472F-AD94-5677A8982495}" type="sibTrans" cxnId="{9CBC3B3E-69E7-4832-A098-37754278353E}">
      <dgm:prSet/>
      <dgm:spPr/>
    </dgm:pt>
    <dgm:pt modelId="{DA5785EB-8072-48A1-8E8E-27C53690C97C}" type="pres">
      <dgm:prSet presAssocID="{C3719AFD-0BB2-4A3D-A8E9-60A127AD9EA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1F5A4DA-7524-45B7-9119-7E03086095A5}" type="pres">
      <dgm:prSet presAssocID="{C34127CC-331F-42DF-9144-68AF83FE9B1D}" presName="centerShape" presStyleLbl="node0" presStyleIdx="0" presStyleCnt="1"/>
      <dgm:spPr/>
    </dgm:pt>
    <dgm:pt modelId="{DF9645FE-FD60-43D4-BDDE-41900DDCE287}" type="pres">
      <dgm:prSet presAssocID="{71B9CECF-80F4-4C95-B56C-E70043F0448F}" presName="Name9" presStyleLbl="parChTrans1D2" presStyleIdx="0" presStyleCnt="5"/>
      <dgm:spPr/>
    </dgm:pt>
    <dgm:pt modelId="{97C25478-2803-42B0-B4D5-2C23915ACE38}" type="pres">
      <dgm:prSet presAssocID="{71B9CECF-80F4-4C95-B56C-E70043F0448F}" presName="connTx" presStyleLbl="parChTrans1D2" presStyleIdx="0" presStyleCnt="5"/>
      <dgm:spPr/>
    </dgm:pt>
    <dgm:pt modelId="{8E7A6699-33E3-483D-8799-0C02843296B0}" type="pres">
      <dgm:prSet presAssocID="{40125BF8-6C90-4BAD-AC8B-095CEAB4D9C1}" presName="node" presStyleLbl="node1" presStyleIdx="0" presStyleCnt="5">
        <dgm:presLayoutVars>
          <dgm:bulletEnabled val="1"/>
        </dgm:presLayoutVars>
      </dgm:prSet>
      <dgm:spPr/>
    </dgm:pt>
    <dgm:pt modelId="{6B025B01-E741-4F88-8830-ADB366634795}" type="pres">
      <dgm:prSet presAssocID="{1E2ABFC9-B52B-4F59-938C-8CD92C168A3E}" presName="Name9" presStyleLbl="parChTrans1D2" presStyleIdx="1" presStyleCnt="5"/>
      <dgm:spPr/>
    </dgm:pt>
    <dgm:pt modelId="{86823784-55C1-4094-85AB-CD08CBE9FE92}" type="pres">
      <dgm:prSet presAssocID="{1E2ABFC9-B52B-4F59-938C-8CD92C168A3E}" presName="connTx" presStyleLbl="parChTrans1D2" presStyleIdx="1" presStyleCnt="5"/>
      <dgm:spPr/>
    </dgm:pt>
    <dgm:pt modelId="{3D6D690F-C3A1-46CF-911F-FEA09F6B3609}" type="pres">
      <dgm:prSet presAssocID="{3FCD33A0-FAF2-4611-BA97-D5BC7A99538B}" presName="node" presStyleLbl="node1" presStyleIdx="1" presStyleCnt="5">
        <dgm:presLayoutVars>
          <dgm:bulletEnabled val="1"/>
        </dgm:presLayoutVars>
      </dgm:prSet>
      <dgm:spPr/>
    </dgm:pt>
    <dgm:pt modelId="{9F91BD13-D67B-4CB3-8CC8-E012BC67D40E}" type="pres">
      <dgm:prSet presAssocID="{B19CD668-FB8F-4D26-8FA4-2AFA3328E1CA}" presName="Name9" presStyleLbl="parChTrans1D2" presStyleIdx="2" presStyleCnt="5"/>
      <dgm:spPr/>
    </dgm:pt>
    <dgm:pt modelId="{A3930C3E-D6DE-461E-B0D2-9CCC0B8E0197}" type="pres">
      <dgm:prSet presAssocID="{B19CD668-FB8F-4D26-8FA4-2AFA3328E1CA}" presName="connTx" presStyleLbl="parChTrans1D2" presStyleIdx="2" presStyleCnt="5"/>
      <dgm:spPr/>
    </dgm:pt>
    <dgm:pt modelId="{7DCB8412-541E-4962-9369-2C5E10D3ED58}" type="pres">
      <dgm:prSet presAssocID="{DA518228-D26D-4BA1-A812-97EA46A07A5E}" presName="node" presStyleLbl="node1" presStyleIdx="2" presStyleCnt="5">
        <dgm:presLayoutVars>
          <dgm:bulletEnabled val="1"/>
        </dgm:presLayoutVars>
      </dgm:prSet>
      <dgm:spPr/>
    </dgm:pt>
    <dgm:pt modelId="{602F99F7-9AFA-4769-9B34-F2913ACCE73E}" type="pres">
      <dgm:prSet presAssocID="{DF079EAF-4462-4591-B14B-9A843CDE920C}" presName="Name9" presStyleLbl="parChTrans1D2" presStyleIdx="3" presStyleCnt="5"/>
      <dgm:spPr/>
    </dgm:pt>
    <dgm:pt modelId="{863F91D3-DE6F-4010-B830-2354DBA757B6}" type="pres">
      <dgm:prSet presAssocID="{DF079EAF-4462-4591-B14B-9A843CDE920C}" presName="connTx" presStyleLbl="parChTrans1D2" presStyleIdx="3" presStyleCnt="5"/>
      <dgm:spPr/>
    </dgm:pt>
    <dgm:pt modelId="{0CC9A423-291C-4C2B-804D-DC836EBFBDFE}" type="pres">
      <dgm:prSet presAssocID="{7E66A9E1-04D1-46FF-87A5-53DE7CA01FD9}" presName="node" presStyleLbl="node1" presStyleIdx="3" presStyleCnt="5">
        <dgm:presLayoutVars>
          <dgm:bulletEnabled val="1"/>
        </dgm:presLayoutVars>
      </dgm:prSet>
      <dgm:spPr/>
    </dgm:pt>
    <dgm:pt modelId="{724E1BE5-A64F-4379-AC4B-C2294041D74E}" type="pres">
      <dgm:prSet presAssocID="{2B3F3A2C-7BA7-400C-8867-2DE9AD3BA65A}" presName="Name9" presStyleLbl="parChTrans1D2" presStyleIdx="4" presStyleCnt="5"/>
      <dgm:spPr/>
    </dgm:pt>
    <dgm:pt modelId="{32DBBBFB-7F7F-425D-8BC8-BAA0825B6D2F}" type="pres">
      <dgm:prSet presAssocID="{2B3F3A2C-7BA7-400C-8867-2DE9AD3BA65A}" presName="connTx" presStyleLbl="parChTrans1D2" presStyleIdx="4" presStyleCnt="5"/>
      <dgm:spPr/>
    </dgm:pt>
    <dgm:pt modelId="{CA292C1D-855D-46ED-AB60-995D842921FF}" type="pres">
      <dgm:prSet presAssocID="{B60D7EE0-0FA5-460E-9130-50E3B308576A}" presName="node" presStyleLbl="node1" presStyleIdx="4" presStyleCnt="5">
        <dgm:presLayoutVars>
          <dgm:bulletEnabled val="1"/>
        </dgm:presLayoutVars>
      </dgm:prSet>
      <dgm:spPr/>
    </dgm:pt>
  </dgm:ptLst>
  <dgm:cxnLst>
    <dgm:cxn modelId="{F67D810C-5BC3-4AF7-A720-5402B5153967}" type="presOf" srcId="{1E2ABFC9-B52B-4F59-938C-8CD92C168A3E}" destId="{6B025B01-E741-4F88-8830-ADB366634795}" srcOrd="0" destOrd="0" presId="urn:microsoft.com/office/officeart/2005/8/layout/radial1"/>
    <dgm:cxn modelId="{C1FE1C1A-6555-41C2-8227-32A5331C01C3}" type="presOf" srcId="{2B3F3A2C-7BA7-400C-8867-2DE9AD3BA65A}" destId="{32DBBBFB-7F7F-425D-8BC8-BAA0825B6D2F}" srcOrd="1" destOrd="0" presId="urn:microsoft.com/office/officeart/2005/8/layout/radial1"/>
    <dgm:cxn modelId="{E192AB23-4FEC-4CD5-B52D-1C6D4B1A47A4}" type="presOf" srcId="{2B3F3A2C-7BA7-400C-8867-2DE9AD3BA65A}" destId="{724E1BE5-A64F-4379-AC4B-C2294041D74E}" srcOrd="0" destOrd="0" presId="urn:microsoft.com/office/officeart/2005/8/layout/radial1"/>
    <dgm:cxn modelId="{43F2F12B-DEE7-40A2-8AF2-93F6512620B6}" type="presOf" srcId="{40125BF8-6C90-4BAD-AC8B-095CEAB4D9C1}" destId="{8E7A6699-33E3-483D-8799-0C02843296B0}" srcOrd="0" destOrd="0" presId="urn:microsoft.com/office/officeart/2005/8/layout/radial1"/>
    <dgm:cxn modelId="{75DEBE2D-D5D7-467C-B1BA-F7FA5FD307D3}" srcId="{C34127CC-331F-42DF-9144-68AF83FE9B1D}" destId="{40125BF8-6C90-4BAD-AC8B-095CEAB4D9C1}" srcOrd="0" destOrd="0" parTransId="{71B9CECF-80F4-4C95-B56C-E70043F0448F}" sibTransId="{BECD022A-21E9-41AB-BED1-5F30B50DA141}"/>
    <dgm:cxn modelId="{AC436036-9C29-4965-A6E0-B75D75C1FBE6}" srcId="{C34127CC-331F-42DF-9144-68AF83FE9B1D}" destId="{DA518228-D26D-4BA1-A812-97EA46A07A5E}" srcOrd="2" destOrd="0" parTransId="{B19CD668-FB8F-4D26-8FA4-2AFA3328E1CA}" sibTransId="{19798ADC-39D7-4D79-9EBB-4D9BED46E979}"/>
    <dgm:cxn modelId="{9CBC3B3E-69E7-4832-A098-37754278353E}" srcId="{C34127CC-331F-42DF-9144-68AF83FE9B1D}" destId="{B60D7EE0-0FA5-460E-9130-50E3B308576A}" srcOrd="4" destOrd="0" parTransId="{2B3F3A2C-7BA7-400C-8867-2DE9AD3BA65A}" sibTransId="{CCC95F00-9307-472F-AD94-5677A8982495}"/>
    <dgm:cxn modelId="{B504D848-7EC2-4BB1-B1AB-DF7FD9045D8F}" type="presOf" srcId="{DF079EAF-4462-4591-B14B-9A843CDE920C}" destId="{863F91D3-DE6F-4010-B830-2354DBA757B6}" srcOrd="1" destOrd="0" presId="urn:microsoft.com/office/officeart/2005/8/layout/radial1"/>
    <dgm:cxn modelId="{96ABFA48-8C93-47DB-A698-2E8FF7FEF397}" type="presOf" srcId="{B19CD668-FB8F-4D26-8FA4-2AFA3328E1CA}" destId="{9F91BD13-D67B-4CB3-8CC8-E012BC67D40E}" srcOrd="0" destOrd="0" presId="urn:microsoft.com/office/officeart/2005/8/layout/radial1"/>
    <dgm:cxn modelId="{4A46DB50-D75D-4447-9406-A88D8A69A796}" type="presOf" srcId="{71B9CECF-80F4-4C95-B56C-E70043F0448F}" destId="{97C25478-2803-42B0-B4D5-2C23915ACE38}" srcOrd="1" destOrd="0" presId="urn:microsoft.com/office/officeart/2005/8/layout/radial1"/>
    <dgm:cxn modelId="{8F9D0B85-1AAB-47A8-B821-93EDA468DE7A}" type="presOf" srcId="{C3719AFD-0BB2-4A3D-A8E9-60A127AD9EAA}" destId="{DA5785EB-8072-48A1-8E8E-27C53690C97C}" srcOrd="0" destOrd="0" presId="urn:microsoft.com/office/officeart/2005/8/layout/radial1"/>
    <dgm:cxn modelId="{3857D98F-BEDE-4C19-B273-23DB7B01E29F}" type="presOf" srcId="{DF079EAF-4462-4591-B14B-9A843CDE920C}" destId="{602F99F7-9AFA-4769-9B34-F2913ACCE73E}" srcOrd="0" destOrd="0" presId="urn:microsoft.com/office/officeart/2005/8/layout/radial1"/>
    <dgm:cxn modelId="{A3EA0995-1F5E-4D89-AED4-B6671143B39C}" type="presOf" srcId="{1E2ABFC9-B52B-4F59-938C-8CD92C168A3E}" destId="{86823784-55C1-4094-85AB-CD08CBE9FE92}" srcOrd="1" destOrd="0" presId="urn:microsoft.com/office/officeart/2005/8/layout/radial1"/>
    <dgm:cxn modelId="{1C4CC2A5-9B7D-4D23-BC94-108B283FF2C9}" type="presOf" srcId="{7E66A9E1-04D1-46FF-87A5-53DE7CA01FD9}" destId="{0CC9A423-291C-4C2B-804D-DC836EBFBDFE}" srcOrd="0" destOrd="0" presId="urn:microsoft.com/office/officeart/2005/8/layout/radial1"/>
    <dgm:cxn modelId="{E1A83AB2-F4C5-4771-BA69-5DC384F97DB3}" type="presOf" srcId="{B60D7EE0-0FA5-460E-9130-50E3B308576A}" destId="{CA292C1D-855D-46ED-AB60-995D842921FF}" srcOrd="0" destOrd="0" presId="urn:microsoft.com/office/officeart/2005/8/layout/radial1"/>
    <dgm:cxn modelId="{12387DBB-A31F-4B38-9BC1-4B58A82F5269}" type="presOf" srcId="{71B9CECF-80F4-4C95-B56C-E70043F0448F}" destId="{DF9645FE-FD60-43D4-BDDE-41900DDCE287}" srcOrd="0" destOrd="0" presId="urn:microsoft.com/office/officeart/2005/8/layout/radial1"/>
    <dgm:cxn modelId="{79C317BD-F5BF-4432-BEA3-48C8FEF1E35D}" srcId="{C34127CC-331F-42DF-9144-68AF83FE9B1D}" destId="{3FCD33A0-FAF2-4611-BA97-D5BC7A99538B}" srcOrd="1" destOrd="0" parTransId="{1E2ABFC9-B52B-4F59-938C-8CD92C168A3E}" sibTransId="{5FCE29A0-B52E-4B64-9A14-3E5C9AF06552}"/>
    <dgm:cxn modelId="{2FFD84C3-7FCE-47FC-97E4-5526BE02B4FA}" type="presOf" srcId="{3FCD33A0-FAF2-4611-BA97-D5BC7A99538B}" destId="{3D6D690F-C3A1-46CF-911F-FEA09F6B3609}" srcOrd="0" destOrd="0" presId="urn:microsoft.com/office/officeart/2005/8/layout/radial1"/>
    <dgm:cxn modelId="{A7C399C5-9EE0-4049-8DD4-9D8D40555C75}" type="presOf" srcId="{DA518228-D26D-4BA1-A812-97EA46A07A5E}" destId="{7DCB8412-541E-4962-9369-2C5E10D3ED58}" srcOrd="0" destOrd="0" presId="urn:microsoft.com/office/officeart/2005/8/layout/radial1"/>
    <dgm:cxn modelId="{F80BE8C8-965F-4752-ACC4-8F56949BB744}" type="presOf" srcId="{C34127CC-331F-42DF-9144-68AF83FE9B1D}" destId="{51F5A4DA-7524-45B7-9119-7E03086095A5}" srcOrd="0" destOrd="0" presId="urn:microsoft.com/office/officeart/2005/8/layout/radial1"/>
    <dgm:cxn modelId="{3C39C7D0-7538-4A04-B23E-3F06F19FCB5E}" srcId="{C34127CC-331F-42DF-9144-68AF83FE9B1D}" destId="{7E66A9E1-04D1-46FF-87A5-53DE7CA01FD9}" srcOrd="3" destOrd="0" parTransId="{DF079EAF-4462-4591-B14B-9A843CDE920C}" sibTransId="{7B9F087D-FEAE-4FFB-A3A4-0B9ED9A0E5B0}"/>
    <dgm:cxn modelId="{53A420EE-525D-48EA-B9E1-A68DF8DECBF3}" srcId="{C3719AFD-0BB2-4A3D-A8E9-60A127AD9EAA}" destId="{C34127CC-331F-42DF-9144-68AF83FE9B1D}" srcOrd="0" destOrd="0" parTransId="{1C161C63-1903-4251-86A4-7E69C59C4BDF}" sibTransId="{E2CA96E3-A8A5-4A98-A202-BED72DF15A45}"/>
    <dgm:cxn modelId="{FB898CF9-B874-4118-81E0-DDC696B9607C}" type="presOf" srcId="{B19CD668-FB8F-4D26-8FA4-2AFA3328E1CA}" destId="{A3930C3E-D6DE-461E-B0D2-9CCC0B8E0197}" srcOrd="1" destOrd="0" presId="urn:microsoft.com/office/officeart/2005/8/layout/radial1"/>
    <dgm:cxn modelId="{DEE5E324-A9AA-48B2-9C16-0CE5A936B869}" type="presParOf" srcId="{DA5785EB-8072-48A1-8E8E-27C53690C97C}" destId="{51F5A4DA-7524-45B7-9119-7E03086095A5}" srcOrd="0" destOrd="0" presId="urn:microsoft.com/office/officeart/2005/8/layout/radial1"/>
    <dgm:cxn modelId="{2B6B6475-9EDB-441E-947E-519AA592E2CE}" type="presParOf" srcId="{DA5785EB-8072-48A1-8E8E-27C53690C97C}" destId="{DF9645FE-FD60-43D4-BDDE-41900DDCE287}" srcOrd="1" destOrd="0" presId="urn:microsoft.com/office/officeart/2005/8/layout/radial1"/>
    <dgm:cxn modelId="{86AF8ED1-6031-498C-9F08-0A7A571E5222}" type="presParOf" srcId="{DF9645FE-FD60-43D4-BDDE-41900DDCE287}" destId="{97C25478-2803-42B0-B4D5-2C23915ACE38}" srcOrd="0" destOrd="0" presId="urn:microsoft.com/office/officeart/2005/8/layout/radial1"/>
    <dgm:cxn modelId="{D7A6B344-E241-4609-9A18-028F10C79A06}" type="presParOf" srcId="{DA5785EB-8072-48A1-8E8E-27C53690C97C}" destId="{8E7A6699-33E3-483D-8799-0C02843296B0}" srcOrd="2" destOrd="0" presId="urn:microsoft.com/office/officeart/2005/8/layout/radial1"/>
    <dgm:cxn modelId="{958D1A84-3AED-44DD-A2C3-263272A15020}" type="presParOf" srcId="{DA5785EB-8072-48A1-8E8E-27C53690C97C}" destId="{6B025B01-E741-4F88-8830-ADB366634795}" srcOrd="3" destOrd="0" presId="urn:microsoft.com/office/officeart/2005/8/layout/radial1"/>
    <dgm:cxn modelId="{C935B802-063D-455D-9967-D61F7FBA5974}" type="presParOf" srcId="{6B025B01-E741-4F88-8830-ADB366634795}" destId="{86823784-55C1-4094-85AB-CD08CBE9FE92}" srcOrd="0" destOrd="0" presId="urn:microsoft.com/office/officeart/2005/8/layout/radial1"/>
    <dgm:cxn modelId="{BC566935-7EE4-410F-BA34-35746ED1C046}" type="presParOf" srcId="{DA5785EB-8072-48A1-8E8E-27C53690C97C}" destId="{3D6D690F-C3A1-46CF-911F-FEA09F6B3609}" srcOrd="4" destOrd="0" presId="urn:microsoft.com/office/officeart/2005/8/layout/radial1"/>
    <dgm:cxn modelId="{98AD44EE-B719-41D7-8007-6D8B2CDC8272}" type="presParOf" srcId="{DA5785EB-8072-48A1-8E8E-27C53690C97C}" destId="{9F91BD13-D67B-4CB3-8CC8-E012BC67D40E}" srcOrd="5" destOrd="0" presId="urn:microsoft.com/office/officeart/2005/8/layout/radial1"/>
    <dgm:cxn modelId="{41EDF40A-BED1-4290-83B3-61CD9C469E8C}" type="presParOf" srcId="{9F91BD13-D67B-4CB3-8CC8-E012BC67D40E}" destId="{A3930C3E-D6DE-461E-B0D2-9CCC0B8E0197}" srcOrd="0" destOrd="0" presId="urn:microsoft.com/office/officeart/2005/8/layout/radial1"/>
    <dgm:cxn modelId="{72A5026C-BEAD-4517-BAD7-80E03630B62B}" type="presParOf" srcId="{DA5785EB-8072-48A1-8E8E-27C53690C97C}" destId="{7DCB8412-541E-4962-9369-2C5E10D3ED58}" srcOrd="6" destOrd="0" presId="urn:microsoft.com/office/officeart/2005/8/layout/radial1"/>
    <dgm:cxn modelId="{94653A43-8206-45B2-80D0-C8AEF9332A56}" type="presParOf" srcId="{DA5785EB-8072-48A1-8E8E-27C53690C97C}" destId="{602F99F7-9AFA-4769-9B34-F2913ACCE73E}" srcOrd="7" destOrd="0" presId="urn:microsoft.com/office/officeart/2005/8/layout/radial1"/>
    <dgm:cxn modelId="{52E8CAB3-5083-4818-B3FC-0E1BDB501F6C}" type="presParOf" srcId="{602F99F7-9AFA-4769-9B34-F2913ACCE73E}" destId="{863F91D3-DE6F-4010-B830-2354DBA757B6}" srcOrd="0" destOrd="0" presId="urn:microsoft.com/office/officeart/2005/8/layout/radial1"/>
    <dgm:cxn modelId="{EA1850EA-801A-4834-92B4-7636422A3496}" type="presParOf" srcId="{DA5785EB-8072-48A1-8E8E-27C53690C97C}" destId="{0CC9A423-291C-4C2B-804D-DC836EBFBDFE}" srcOrd="8" destOrd="0" presId="urn:microsoft.com/office/officeart/2005/8/layout/radial1"/>
    <dgm:cxn modelId="{317AD72C-9432-469B-89F7-89965BAB535D}" type="presParOf" srcId="{DA5785EB-8072-48A1-8E8E-27C53690C97C}" destId="{724E1BE5-A64F-4379-AC4B-C2294041D74E}" srcOrd="9" destOrd="0" presId="urn:microsoft.com/office/officeart/2005/8/layout/radial1"/>
    <dgm:cxn modelId="{79F7CC4E-6021-422F-A65D-EBF28E1761B1}" type="presParOf" srcId="{724E1BE5-A64F-4379-AC4B-C2294041D74E}" destId="{32DBBBFB-7F7F-425D-8BC8-BAA0825B6D2F}" srcOrd="0" destOrd="0" presId="urn:microsoft.com/office/officeart/2005/8/layout/radial1"/>
    <dgm:cxn modelId="{11F0E3BD-01AB-4E02-BA19-74B3DBA4706B}" type="presParOf" srcId="{DA5785EB-8072-48A1-8E8E-27C53690C97C}" destId="{CA292C1D-855D-46ED-AB60-995D842921FF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A96C78-29C6-42D2-B352-E6161BA08A9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A97186-B067-4EF1-A78F-B695AC5CAAE1}">
      <dgm:prSet phldrT="[Text]"/>
      <dgm:spPr/>
      <dgm:t>
        <a:bodyPr/>
        <a:lstStyle/>
        <a:p>
          <a:r>
            <a:rPr lang="es-CL" dirty="0"/>
            <a:t>Tipos de Reacciones</a:t>
          </a:r>
        </a:p>
      </dgm:t>
    </dgm:pt>
    <dgm:pt modelId="{7ED4D9E1-93BE-4E9B-96D6-D4849F512C8C}" type="parTrans" cxnId="{2F1E1513-550B-44B6-B7E8-97701D1CBBB2}">
      <dgm:prSet/>
      <dgm:spPr/>
      <dgm:t>
        <a:bodyPr/>
        <a:lstStyle/>
        <a:p>
          <a:endParaRPr lang="es-CL"/>
        </a:p>
      </dgm:t>
    </dgm:pt>
    <dgm:pt modelId="{E9E22660-77C5-4685-885A-88AE3BB6EBCF}" type="sibTrans" cxnId="{2F1E1513-550B-44B6-B7E8-97701D1CBBB2}">
      <dgm:prSet/>
      <dgm:spPr/>
      <dgm:t>
        <a:bodyPr/>
        <a:lstStyle/>
        <a:p>
          <a:endParaRPr lang="es-CL"/>
        </a:p>
      </dgm:t>
    </dgm:pt>
    <dgm:pt modelId="{AE75D513-8EC2-46B4-B775-39A7ADB42BEB}">
      <dgm:prSet phldrT="[Text]"/>
      <dgm:spPr/>
      <dgm:t>
        <a:bodyPr/>
        <a:lstStyle/>
        <a:p>
          <a:r>
            <a:rPr lang="es-CL" dirty="0"/>
            <a:t>Precipitación</a:t>
          </a:r>
        </a:p>
      </dgm:t>
    </dgm:pt>
    <dgm:pt modelId="{CF56CDC2-E054-4D69-9667-F55EC7C3C6D5}" type="parTrans" cxnId="{3D439E8D-D878-4A71-8C2F-22465BCA3802}">
      <dgm:prSet/>
      <dgm:spPr/>
      <dgm:t>
        <a:bodyPr/>
        <a:lstStyle/>
        <a:p>
          <a:endParaRPr lang="es-CL"/>
        </a:p>
      </dgm:t>
    </dgm:pt>
    <dgm:pt modelId="{52B941A0-67C2-45E1-8351-F85D6FE33A13}" type="sibTrans" cxnId="{3D439E8D-D878-4A71-8C2F-22465BCA3802}">
      <dgm:prSet/>
      <dgm:spPr/>
      <dgm:t>
        <a:bodyPr/>
        <a:lstStyle/>
        <a:p>
          <a:endParaRPr lang="es-CL"/>
        </a:p>
      </dgm:t>
    </dgm:pt>
    <dgm:pt modelId="{FCB0CA7D-84A4-4619-9695-B09689E1D4AB}">
      <dgm:prSet phldrT="[Text]"/>
      <dgm:spPr/>
      <dgm:t>
        <a:bodyPr/>
        <a:lstStyle/>
        <a:p>
          <a:r>
            <a:rPr lang="es-CL" dirty="0"/>
            <a:t>Óxido - Reducción</a:t>
          </a:r>
        </a:p>
      </dgm:t>
    </dgm:pt>
    <dgm:pt modelId="{51819203-8998-4333-84A6-397CA583DF77}" type="parTrans" cxnId="{0D9CFEC5-92E3-41AF-B67E-0999539996C7}">
      <dgm:prSet/>
      <dgm:spPr/>
      <dgm:t>
        <a:bodyPr/>
        <a:lstStyle/>
        <a:p>
          <a:endParaRPr lang="es-CL"/>
        </a:p>
      </dgm:t>
    </dgm:pt>
    <dgm:pt modelId="{5FA6C5AA-95A7-42F4-8914-A63E3ABBC6D8}" type="sibTrans" cxnId="{0D9CFEC5-92E3-41AF-B67E-0999539996C7}">
      <dgm:prSet/>
      <dgm:spPr/>
      <dgm:t>
        <a:bodyPr/>
        <a:lstStyle/>
        <a:p>
          <a:endParaRPr lang="es-CL"/>
        </a:p>
      </dgm:t>
    </dgm:pt>
    <dgm:pt modelId="{59F25DDC-5156-409E-B829-A2EE352C15AC}">
      <dgm:prSet phldrT="[Text]"/>
      <dgm:spPr/>
      <dgm:t>
        <a:bodyPr/>
        <a:lstStyle/>
        <a:p>
          <a:r>
            <a:rPr lang="es-CL" dirty="0"/>
            <a:t>Ácido - Base</a:t>
          </a:r>
        </a:p>
      </dgm:t>
    </dgm:pt>
    <dgm:pt modelId="{C3379F75-A1AD-4C17-9EC4-E91E420A9212}" type="parTrans" cxnId="{BB7915F9-D303-4432-97AB-F0269AD8A422}">
      <dgm:prSet/>
      <dgm:spPr/>
      <dgm:t>
        <a:bodyPr/>
        <a:lstStyle/>
        <a:p>
          <a:endParaRPr lang="es-CL"/>
        </a:p>
      </dgm:t>
    </dgm:pt>
    <dgm:pt modelId="{EFA34A79-C327-47DD-9583-2AC4F6C35D26}" type="sibTrans" cxnId="{BB7915F9-D303-4432-97AB-F0269AD8A422}">
      <dgm:prSet/>
      <dgm:spPr/>
      <dgm:t>
        <a:bodyPr/>
        <a:lstStyle/>
        <a:p>
          <a:endParaRPr lang="es-CL"/>
        </a:p>
      </dgm:t>
    </dgm:pt>
    <dgm:pt modelId="{D9287939-9324-48C0-B708-24DD9CEEC9A1}" type="pres">
      <dgm:prSet presAssocID="{3BA96C78-29C6-42D2-B352-E6161BA08A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96378E-72EF-49ED-8047-E1D0C447CC6B}" type="pres">
      <dgm:prSet presAssocID="{D4A97186-B067-4EF1-A78F-B695AC5CAAE1}" presName="hierRoot1" presStyleCnt="0">
        <dgm:presLayoutVars>
          <dgm:hierBranch val="init"/>
        </dgm:presLayoutVars>
      </dgm:prSet>
      <dgm:spPr/>
    </dgm:pt>
    <dgm:pt modelId="{5B48BA47-CD2B-4560-B919-A810339A0DFA}" type="pres">
      <dgm:prSet presAssocID="{D4A97186-B067-4EF1-A78F-B695AC5CAAE1}" presName="rootComposite1" presStyleCnt="0"/>
      <dgm:spPr/>
    </dgm:pt>
    <dgm:pt modelId="{B11AFB52-9AEF-4660-8B33-D3B5E082313B}" type="pres">
      <dgm:prSet presAssocID="{D4A97186-B067-4EF1-A78F-B695AC5CAAE1}" presName="rootText1" presStyleLbl="node0" presStyleIdx="0" presStyleCnt="1">
        <dgm:presLayoutVars>
          <dgm:chPref val="3"/>
        </dgm:presLayoutVars>
      </dgm:prSet>
      <dgm:spPr/>
    </dgm:pt>
    <dgm:pt modelId="{E8ECEB03-4552-446B-8D15-0ABB598B495E}" type="pres">
      <dgm:prSet presAssocID="{D4A97186-B067-4EF1-A78F-B695AC5CAAE1}" presName="rootConnector1" presStyleLbl="node1" presStyleIdx="0" presStyleCnt="0"/>
      <dgm:spPr/>
    </dgm:pt>
    <dgm:pt modelId="{7E9D3FA6-5BB6-4511-8C84-DA1A6DDDB83A}" type="pres">
      <dgm:prSet presAssocID="{D4A97186-B067-4EF1-A78F-B695AC5CAAE1}" presName="hierChild2" presStyleCnt="0"/>
      <dgm:spPr/>
    </dgm:pt>
    <dgm:pt modelId="{7BC291FC-1E8A-4FB3-908A-5FD6BCF52945}" type="pres">
      <dgm:prSet presAssocID="{CF56CDC2-E054-4D69-9667-F55EC7C3C6D5}" presName="Name64" presStyleLbl="parChTrans1D2" presStyleIdx="0" presStyleCnt="3"/>
      <dgm:spPr/>
    </dgm:pt>
    <dgm:pt modelId="{D88665B7-38B2-4B61-88A9-F596D0B96F74}" type="pres">
      <dgm:prSet presAssocID="{AE75D513-8EC2-46B4-B775-39A7ADB42BEB}" presName="hierRoot2" presStyleCnt="0">
        <dgm:presLayoutVars>
          <dgm:hierBranch val="init"/>
        </dgm:presLayoutVars>
      </dgm:prSet>
      <dgm:spPr/>
    </dgm:pt>
    <dgm:pt modelId="{30068C91-B996-4D4C-AA90-068868334300}" type="pres">
      <dgm:prSet presAssocID="{AE75D513-8EC2-46B4-B775-39A7ADB42BEB}" presName="rootComposite" presStyleCnt="0"/>
      <dgm:spPr/>
    </dgm:pt>
    <dgm:pt modelId="{B6FF6CF9-A5DA-4474-96D9-DFD8F3DE49EC}" type="pres">
      <dgm:prSet presAssocID="{AE75D513-8EC2-46B4-B775-39A7ADB42BEB}" presName="rootText" presStyleLbl="node2" presStyleIdx="0" presStyleCnt="3">
        <dgm:presLayoutVars>
          <dgm:chPref val="3"/>
        </dgm:presLayoutVars>
      </dgm:prSet>
      <dgm:spPr/>
    </dgm:pt>
    <dgm:pt modelId="{A0A44FDD-9163-4D39-BC2D-FB41CB187155}" type="pres">
      <dgm:prSet presAssocID="{AE75D513-8EC2-46B4-B775-39A7ADB42BEB}" presName="rootConnector" presStyleLbl="node2" presStyleIdx="0" presStyleCnt="3"/>
      <dgm:spPr/>
    </dgm:pt>
    <dgm:pt modelId="{5E562BA9-15D4-4122-AE62-72DE339A364E}" type="pres">
      <dgm:prSet presAssocID="{AE75D513-8EC2-46B4-B775-39A7ADB42BEB}" presName="hierChild4" presStyleCnt="0"/>
      <dgm:spPr/>
    </dgm:pt>
    <dgm:pt modelId="{E4256AC4-59BE-4C79-8B8F-DA8964777E77}" type="pres">
      <dgm:prSet presAssocID="{AE75D513-8EC2-46B4-B775-39A7ADB42BEB}" presName="hierChild5" presStyleCnt="0"/>
      <dgm:spPr/>
    </dgm:pt>
    <dgm:pt modelId="{A01EF5DD-0CBF-4070-AFE7-3D45818510FF}" type="pres">
      <dgm:prSet presAssocID="{51819203-8998-4333-84A6-397CA583DF77}" presName="Name64" presStyleLbl="parChTrans1D2" presStyleIdx="1" presStyleCnt="3"/>
      <dgm:spPr/>
    </dgm:pt>
    <dgm:pt modelId="{49BA3143-C870-4DD9-B76B-1D8593157BB9}" type="pres">
      <dgm:prSet presAssocID="{FCB0CA7D-84A4-4619-9695-B09689E1D4AB}" presName="hierRoot2" presStyleCnt="0">
        <dgm:presLayoutVars>
          <dgm:hierBranch val="init"/>
        </dgm:presLayoutVars>
      </dgm:prSet>
      <dgm:spPr/>
    </dgm:pt>
    <dgm:pt modelId="{1CF32BC2-1ABC-4B67-87E7-7A74C54D7D4E}" type="pres">
      <dgm:prSet presAssocID="{FCB0CA7D-84A4-4619-9695-B09689E1D4AB}" presName="rootComposite" presStyleCnt="0"/>
      <dgm:spPr/>
    </dgm:pt>
    <dgm:pt modelId="{1175C5CE-CE95-4474-9017-A4618F1999EC}" type="pres">
      <dgm:prSet presAssocID="{FCB0CA7D-84A4-4619-9695-B09689E1D4AB}" presName="rootText" presStyleLbl="node2" presStyleIdx="1" presStyleCnt="3">
        <dgm:presLayoutVars>
          <dgm:chPref val="3"/>
        </dgm:presLayoutVars>
      </dgm:prSet>
      <dgm:spPr/>
    </dgm:pt>
    <dgm:pt modelId="{45E35C91-0A1D-42BD-A6E9-B2B90F5A6639}" type="pres">
      <dgm:prSet presAssocID="{FCB0CA7D-84A4-4619-9695-B09689E1D4AB}" presName="rootConnector" presStyleLbl="node2" presStyleIdx="1" presStyleCnt="3"/>
      <dgm:spPr/>
    </dgm:pt>
    <dgm:pt modelId="{5CA9CF99-018E-4074-AAE1-5DD514F2E3DF}" type="pres">
      <dgm:prSet presAssocID="{FCB0CA7D-84A4-4619-9695-B09689E1D4AB}" presName="hierChild4" presStyleCnt="0"/>
      <dgm:spPr/>
    </dgm:pt>
    <dgm:pt modelId="{20C14BBC-8AB2-4998-A588-8FA5A2F8D935}" type="pres">
      <dgm:prSet presAssocID="{FCB0CA7D-84A4-4619-9695-B09689E1D4AB}" presName="hierChild5" presStyleCnt="0"/>
      <dgm:spPr/>
    </dgm:pt>
    <dgm:pt modelId="{9ADE25A3-497C-4ED9-AF4B-437D74331F91}" type="pres">
      <dgm:prSet presAssocID="{C3379F75-A1AD-4C17-9EC4-E91E420A9212}" presName="Name64" presStyleLbl="parChTrans1D2" presStyleIdx="2" presStyleCnt="3"/>
      <dgm:spPr/>
    </dgm:pt>
    <dgm:pt modelId="{C10CFA8A-9E83-4669-934F-7A32640E6898}" type="pres">
      <dgm:prSet presAssocID="{59F25DDC-5156-409E-B829-A2EE352C15AC}" presName="hierRoot2" presStyleCnt="0">
        <dgm:presLayoutVars>
          <dgm:hierBranch val="init"/>
        </dgm:presLayoutVars>
      </dgm:prSet>
      <dgm:spPr/>
    </dgm:pt>
    <dgm:pt modelId="{76627193-03FA-4060-8FEB-8215DE265DDF}" type="pres">
      <dgm:prSet presAssocID="{59F25DDC-5156-409E-B829-A2EE352C15AC}" presName="rootComposite" presStyleCnt="0"/>
      <dgm:spPr/>
    </dgm:pt>
    <dgm:pt modelId="{761C3670-B6A0-4986-9864-2B5D0FF27E43}" type="pres">
      <dgm:prSet presAssocID="{59F25DDC-5156-409E-B829-A2EE352C15AC}" presName="rootText" presStyleLbl="node2" presStyleIdx="2" presStyleCnt="3">
        <dgm:presLayoutVars>
          <dgm:chPref val="3"/>
        </dgm:presLayoutVars>
      </dgm:prSet>
      <dgm:spPr/>
    </dgm:pt>
    <dgm:pt modelId="{73EC9B8A-C044-4EEA-AABC-123E2494BF69}" type="pres">
      <dgm:prSet presAssocID="{59F25DDC-5156-409E-B829-A2EE352C15AC}" presName="rootConnector" presStyleLbl="node2" presStyleIdx="2" presStyleCnt="3"/>
      <dgm:spPr/>
    </dgm:pt>
    <dgm:pt modelId="{E29B60F9-EDAC-4BDD-945D-95B78F05274E}" type="pres">
      <dgm:prSet presAssocID="{59F25DDC-5156-409E-B829-A2EE352C15AC}" presName="hierChild4" presStyleCnt="0"/>
      <dgm:spPr/>
    </dgm:pt>
    <dgm:pt modelId="{18591C72-46D8-428D-ADEE-CCCF243F1B48}" type="pres">
      <dgm:prSet presAssocID="{59F25DDC-5156-409E-B829-A2EE352C15AC}" presName="hierChild5" presStyleCnt="0"/>
      <dgm:spPr/>
    </dgm:pt>
    <dgm:pt modelId="{48846D94-F2C3-40C7-A0A4-3BFD28F4102D}" type="pres">
      <dgm:prSet presAssocID="{D4A97186-B067-4EF1-A78F-B695AC5CAAE1}" presName="hierChild3" presStyleCnt="0"/>
      <dgm:spPr/>
    </dgm:pt>
  </dgm:ptLst>
  <dgm:cxnLst>
    <dgm:cxn modelId="{2F1E1513-550B-44B6-B7E8-97701D1CBBB2}" srcId="{3BA96C78-29C6-42D2-B352-E6161BA08A9D}" destId="{D4A97186-B067-4EF1-A78F-B695AC5CAAE1}" srcOrd="0" destOrd="0" parTransId="{7ED4D9E1-93BE-4E9B-96D6-D4849F512C8C}" sibTransId="{E9E22660-77C5-4685-885A-88AE3BB6EBCF}"/>
    <dgm:cxn modelId="{DB53A120-8949-4DF9-9844-24973B465CCF}" type="presOf" srcId="{D4A97186-B067-4EF1-A78F-B695AC5CAAE1}" destId="{E8ECEB03-4552-446B-8D15-0ABB598B495E}" srcOrd="1" destOrd="0" presId="urn:microsoft.com/office/officeart/2009/3/layout/HorizontalOrganizationChart"/>
    <dgm:cxn modelId="{74B95B69-FDDC-41D2-814F-A97B84A3DBF5}" type="presOf" srcId="{51819203-8998-4333-84A6-397CA583DF77}" destId="{A01EF5DD-0CBF-4070-AFE7-3D45818510FF}" srcOrd="0" destOrd="0" presId="urn:microsoft.com/office/officeart/2009/3/layout/HorizontalOrganizationChart"/>
    <dgm:cxn modelId="{F09F2758-E4B5-41DF-A4E4-E8C250E6433C}" type="presOf" srcId="{3BA96C78-29C6-42D2-B352-E6161BA08A9D}" destId="{D9287939-9324-48C0-B708-24DD9CEEC9A1}" srcOrd="0" destOrd="0" presId="urn:microsoft.com/office/officeart/2009/3/layout/HorizontalOrganizationChart"/>
    <dgm:cxn modelId="{3D439E8D-D878-4A71-8C2F-22465BCA3802}" srcId="{D4A97186-B067-4EF1-A78F-B695AC5CAAE1}" destId="{AE75D513-8EC2-46B4-B775-39A7ADB42BEB}" srcOrd="0" destOrd="0" parTransId="{CF56CDC2-E054-4D69-9667-F55EC7C3C6D5}" sibTransId="{52B941A0-67C2-45E1-8351-F85D6FE33A13}"/>
    <dgm:cxn modelId="{EA57F7A0-4390-443D-9881-EBA29C04A60C}" type="presOf" srcId="{D4A97186-B067-4EF1-A78F-B695AC5CAAE1}" destId="{B11AFB52-9AEF-4660-8B33-D3B5E082313B}" srcOrd="0" destOrd="0" presId="urn:microsoft.com/office/officeart/2009/3/layout/HorizontalOrganizationChart"/>
    <dgm:cxn modelId="{09EBA5A4-B7EB-4ED7-B0F8-67DFA65D8FA5}" type="presOf" srcId="{CF56CDC2-E054-4D69-9667-F55EC7C3C6D5}" destId="{7BC291FC-1E8A-4FB3-908A-5FD6BCF52945}" srcOrd="0" destOrd="0" presId="urn:microsoft.com/office/officeart/2009/3/layout/HorizontalOrganizationChart"/>
    <dgm:cxn modelId="{E51D76AF-E434-440D-96C7-917E09FECDAE}" type="presOf" srcId="{AE75D513-8EC2-46B4-B775-39A7ADB42BEB}" destId="{B6FF6CF9-A5DA-4474-96D9-DFD8F3DE49EC}" srcOrd="0" destOrd="0" presId="urn:microsoft.com/office/officeart/2009/3/layout/HorizontalOrganizationChart"/>
    <dgm:cxn modelId="{4C7CAAB4-3288-4A3A-A3F9-3E432C03A7B4}" type="presOf" srcId="{C3379F75-A1AD-4C17-9EC4-E91E420A9212}" destId="{9ADE25A3-497C-4ED9-AF4B-437D74331F91}" srcOrd="0" destOrd="0" presId="urn:microsoft.com/office/officeart/2009/3/layout/HorizontalOrganizationChart"/>
    <dgm:cxn modelId="{9CACFFB5-334B-445A-83EA-47D8FB0E6374}" type="presOf" srcId="{FCB0CA7D-84A4-4619-9695-B09689E1D4AB}" destId="{45E35C91-0A1D-42BD-A6E9-B2B90F5A6639}" srcOrd="1" destOrd="0" presId="urn:microsoft.com/office/officeart/2009/3/layout/HorizontalOrganizationChart"/>
    <dgm:cxn modelId="{95A223C2-EAC4-4195-80D0-B23D102D1685}" type="presOf" srcId="{59F25DDC-5156-409E-B829-A2EE352C15AC}" destId="{73EC9B8A-C044-4EEA-AABC-123E2494BF69}" srcOrd="1" destOrd="0" presId="urn:microsoft.com/office/officeart/2009/3/layout/HorizontalOrganizationChart"/>
    <dgm:cxn modelId="{0D9CFEC5-92E3-41AF-B67E-0999539996C7}" srcId="{D4A97186-B067-4EF1-A78F-B695AC5CAAE1}" destId="{FCB0CA7D-84A4-4619-9695-B09689E1D4AB}" srcOrd="1" destOrd="0" parTransId="{51819203-8998-4333-84A6-397CA583DF77}" sibTransId="{5FA6C5AA-95A7-42F4-8914-A63E3ABBC6D8}"/>
    <dgm:cxn modelId="{58A993D1-C871-4F49-9243-C28E8AE04E7A}" type="presOf" srcId="{FCB0CA7D-84A4-4619-9695-B09689E1D4AB}" destId="{1175C5CE-CE95-4474-9017-A4618F1999EC}" srcOrd="0" destOrd="0" presId="urn:microsoft.com/office/officeart/2009/3/layout/HorizontalOrganizationChart"/>
    <dgm:cxn modelId="{1C3B97D2-17AC-470B-B441-128433B47E0B}" type="presOf" srcId="{AE75D513-8EC2-46B4-B775-39A7ADB42BEB}" destId="{A0A44FDD-9163-4D39-BC2D-FB41CB187155}" srcOrd="1" destOrd="0" presId="urn:microsoft.com/office/officeart/2009/3/layout/HorizontalOrganizationChart"/>
    <dgm:cxn modelId="{02F4D8F0-332C-4449-B0C1-956A85566B3A}" type="presOf" srcId="{59F25DDC-5156-409E-B829-A2EE352C15AC}" destId="{761C3670-B6A0-4986-9864-2B5D0FF27E43}" srcOrd="0" destOrd="0" presId="urn:microsoft.com/office/officeart/2009/3/layout/HorizontalOrganizationChart"/>
    <dgm:cxn modelId="{BB7915F9-D303-4432-97AB-F0269AD8A422}" srcId="{D4A97186-B067-4EF1-A78F-B695AC5CAAE1}" destId="{59F25DDC-5156-409E-B829-A2EE352C15AC}" srcOrd="2" destOrd="0" parTransId="{C3379F75-A1AD-4C17-9EC4-E91E420A9212}" sibTransId="{EFA34A79-C327-47DD-9583-2AC4F6C35D26}"/>
    <dgm:cxn modelId="{B7885E1E-576C-452D-AA34-2B4FABBDBAC8}" type="presParOf" srcId="{D9287939-9324-48C0-B708-24DD9CEEC9A1}" destId="{3C96378E-72EF-49ED-8047-E1D0C447CC6B}" srcOrd="0" destOrd="0" presId="urn:microsoft.com/office/officeart/2009/3/layout/HorizontalOrganizationChart"/>
    <dgm:cxn modelId="{67728E79-6805-4F0D-B682-3A637D594169}" type="presParOf" srcId="{3C96378E-72EF-49ED-8047-E1D0C447CC6B}" destId="{5B48BA47-CD2B-4560-B919-A810339A0DFA}" srcOrd="0" destOrd="0" presId="urn:microsoft.com/office/officeart/2009/3/layout/HorizontalOrganizationChart"/>
    <dgm:cxn modelId="{48CA8343-9E33-4771-B7C7-0741E66CE2FA}" type="presParOf" srcId="{5B48BA47-CD2B-4560-B919-A810339A0DFA}" destId="{B11AFB52-9AEF-4660-8B33-D3B5E082313B}" srcOrd="0" destOrd="0" presId="urn:microsoft.com/office/officeart/2009/3/layout/HorizontalOrganizationChart"/>
    <dgm:cxn modelId="{9AD402E0-66F0-446D-80DC-73DEDB240226}" type="presParOf" srcId="{5B48BA47-CD2B-4560-B919-A810339A0DFA}" destId="{E8ECEB03-4552-446B-8D15-0ABB598B495E}" srcOrd="1" destOrd="0" presId="urn:microsoft.com/office/officeart/2009/3/layout/HorizontalOrganizationChart"/>
    <dgm:cxn modelId="{801B16C9-1E9F-448B-AD99-6FEE98CA68B5}" type="presParOf" srcId="{3C96378E-72EF-49ED-8047-E1D0C447CC6B}" destId="{7E9D3FA6-5BB6-4511-8C84-DA1A6DDDB83A}" srcOrd="1" destOrd="0" presId="urn:microsoft.com/office/officeart/2009/3/layout/HorizontalOrganizationChart"/>
    <dgm:cxn modelId="{3A17036F-0CF8-4862-8162-C463C28AD177}" type="presParOf" srcId="{7E9D3FA6-5BB6-4511-8C84-DA1A6DDDB83A}" destId="{7BC291FC-1E8A-4FB3-908A-5FD6BCF52945}" srcOrd="0" destOrd="0" presId="urn:microsoft.com/office/officeart/2009/3/layout/HorizontalOrganizationChart"/>
    <dgm:cxn modelId="{D60EA326-1328-4219-8F53-4E61A89F1D23}" type="presParOf" srcId="{7E9D3FA6-5BB6-4511-8C84-DA1A6DDDB83A}" destId="{D88665B7-38B2-4B61-88A9-F596D0B96F74}" srcOrd="1" destOrd="0" presId="urn:microsoft.com/office/officeart/2009/3/layout/HorizontalOrganizationChart"/>
    <dgm:cxn modelId="{03BDD9F4-335F-4C34-946C-CB1482D51452}" type="presParOf" srcId="{D88665B7-38B2-4B61-88A9-F596D0B96F74}" destId="{30068C91-B996-4D4C-AA90-068868334300}" srcOrd="0" destOrd="0" presId="urn:microsoft.com/office/officeart/2009/3/layout/HorizontalOrganizationChart"/>
    <dgm:cxn modelId="{69A41447-DDAB-4BF4-B0C3-DA21A8AD4D27}" type="presParOf" srcId="{30068C91-B996-4D4C-AA90-068868334300}" destId="{B6FF6CF9-A5DA-4474-96D9-DFD8F3DE49EC}" srcOrd="0" destOrd="0" presId="urn:microsoft.com/office/officeart/2009/3/layout/HorizontalOrganizationChart"/>
    <dgm:cxn modelId="{216CBD83-04AA-4A12-9FDE-51FF36EEBF94}" type="presParOf" srcId="{30068C91-B996-4D4C-AA90-068868334300}" destId="{A0A44FDD-9163-4D39-BC2D-FB41CB187155}" srcOrd="1" destOrd="0" presId="urn:microsoft.com/office/officeart/2009/3/layout/HorizontalOrganizationChart"/>
    <dgm:cxn modelId="{EEE7493C-B962-44B7-B4CC-465F77BD303B}" type="presParOf" srcId="{D88665B7-38B2-4B61-88A9-F596D0B96F74}" destId="{5E562BA9-15D4-4122-AE62-72DE339A364E}" srcOrd="1" destOrd="0" presId="urn:microsoft.com/office/officeart/2009/3/layout/HorizontalOrganizationChart"/>
    <dgm:cxn modelId="{BB88EB28-E12F-43D5-B610-AA1D9A00F6AB}" type="presParOf" srcId="{D88665B7-38B2-4B61-88A9-F596D0B96F74}" destId="{E4256AC4-59BE-4C79-8B8F-DA8964777E77}" srcOrd="2" destOrd="0" presId="urn:microsoft.com/office/officeart/2009/3/layout/HorizontalOrganizationChart"/>
    <dgm:cxn modelId="{4534F1B1-1517-4E2E-9C0D-803DCF6FC68D}" type="presParOf" srcId="{7E9D3FA6-5BB6-4511-8C84-DA1A6DDDB83A}" destId="{A01EF5DD-0CBF-4070-AFE7-3D45818510FF}" srcOrd="2" destOrd="0" presId="urn:microsoft.com/office/officeart/2009/3/layout/HorizontalOrganizationChart"/>
    <dgm:cxn modelId="{501BDA2E-1E22-4336-8FA4-8FB634B4BC0E}" type="presParOf" srcId="{7E9D3FA6-5BB6-4511-8C84-DA1A6DDDB83A}" destId="{49BA3143-C870-4DD9-B76B-1D8593157BB9}" srcOrd="3" destOrd="0" presId="urn:microsoft.com/office/officeart/2009/3/layout/HorizontalOrganizationChart"/>
    <dgm:cxn modelId="{56F463F3-B283-43CE-AA00-61CA6205C63E}" type="presParOf" srcId="{49BA3143-C870-4DD9-B76B-1D8593157BB9}" destId="{1CF32BC2-1ABC-4B67-87E7-7A74C54D7D4E}" srcOrd="0" destOrd="0" presId="urn:microsoft.com/office/officeart/2009/3/layout/HorizontalOrganizationChart"/>
    <dgm:cxn modelId="{D5037BE6-06F1-4222-8238-CABB822F7650}" type="presParOf" srcId="{1CF32BC2-1ABC-4B67-87E7-7A74C54D7D4E}" destId="{1175C5CE-CE95-4474-9017-A4618F1999EC}" srcOrd="0" destOrd="0" presId="urn:microsoft.com/office/officeart/2009/3/layout/HorizontalOrganizationChart"/>
    <dgm:cxn modelId="{C3DA8EA1-CAEB-4063-98BD-DCB67C14B66D}" type="presParOf" srcId="{1CF32BC2-1ABC-4B67-87E7-7A74C54D7D4E}" destId="{45E35C91-0A1D-42BD-A6E9-B2B90F5A6639}" srcOrd="1" destOrd="0" presId="urn:microsoft.com/office/officeart/2009/3/layout/HorizontalOrganizationChart"/>
    <dgm:cxn modelId="{572EEB87-1141-4A78-88B2-CD893B3989E4}" type="presParOf" srcId="{49BA3143-C870-4DD9-B76B-1D8593157BB9}" destId="{5CA9CF99-018E-4074-AAE1-5DD514F2E3DF}" srcOrd="1" destOrd="0" presId="urn:microsoft.com/office/officeart/2009/3/layout/HorizontalOrganizationChart"/>
    <dgm:cxn modelId="{F6939681-434F-47C3-8A66-72E89F154C76}" type="presParOf" srcId="{49BA3143-C870-4DD9-B76B-1D8593157BB9}" destId="{20C14BBC-8AB2-4998-A588-8FA5A2F8D935}" srcOrd="2" destOrd="0" presId="urn:microsoft.com/office/officeart/2009/3/layout/HorizontalOrganizationChart"/>
    <dgm:cxn modelId="{1885E70D-4440-4244-BBB0-0D7B8410F07E}" type="presParOf" srcId="{7E9D3FA6-5BB6-4511-8C84-DA1A6DDDB83A}" destId="{9ADE25A3-497C-4ED9-AF4B-437D74331F91}" srcOrd="4" destOrd="0" presId="urn:microsoft.com/office/officeart/2009/3/layout/HorizontalOrganizationChart"/>
    <dgm:cxn modelId="{20224123-974A-4408-A43C-6927C20FBCC4}" type="presParOf" srcId="{7E9D3FA6-5BB6-4511-8C84-DA1A6DDDB83A}" destId="{C10CFA8A-9E83-4669-934F-7A32640E6898}" srcOrd="5" destOrd="0" presId="urn:microsoft.com/office/officeart/2009/3/layout/HorizontalOrganizationChart"/>
    <dgm:cxn modelId="{95C6289B-1E38-4338-8DF1-90B7D84EEB5C}" type="presParOf" srcId="{C10CFA8A-9E83-4669-934F-7A32640E6898}" destId="{76627193-03FA-4060-8FEB-8215DE265DDF}" srcOrd="0" destOrd="0" presId="urn:microsoft.com/office/officeart/2009/3/layout/HorizontalOrganizationChart"/>
    <dgm:cxn modelId="{9115EB9F-4878-4629-959A-F35B227DE017}" type="presParOf" srcId="{76627193-03FA-4060-8FEB-8215DE265DDF}" destId="{761C3670-B6A0-4986-9864-2B5D0FF27E43}" srcOrd="0" destOrd="0" presId="urn:microsoft.com/office/officeart/2009/3/layout/HorizontalOrganizationChart"/>
    <dgm:cxn modelId="{B17F6899-EC3B-4A26-9C09-1A391B675D17}" type="presParOf" srcId="{76627193-03FA-4060-8FEB-8215DE265DDF}" destId="{73EC9B8A-C044-4EEA-AABC-123E2494BF69}" srcOrd="1" destOrd="0" presId="urn:microsoft.com/office/officeart/2009/3/layout/HorizontalOrganizationChart"/>
    <dgm:cxn modelId="{338519AB-9E0B-4FE2-A91F-E0F73635293C}" type="presParOf" srcId="{C10CFA8A-9E83-4669-934F-7A32640E6898}" destId="{E29B60F9-EDAC-4BDD-945D-95B78F05274E}" srcOrd="1" destOrd="0" presId="urn:microsoft.com/office/officeart/2009/3/layout/HorizontalOrganizationChart"/>
    <dgm:cxn modelId="{2E04F253-05EA-44E6-9423-21C1BB0F4081}" type="presParOf" srcId="{C10CFA8A-9E83-4669-934F-7A32640E6898}" destId="{18591C72-46D8-428D-ADEE-CCCF243F1B48}" srcOrd="2" destOrd="0" presId="urn:microsoft.com/office/officeart/2009/3/layout/HorizontalOrganizationChart"/>
    <dgm:cxn modelId="{BB786C3D-EDDE-4A35-892D-88EFC3D54D1D}" type="presParOf" srcId="{3C96378E-72EF-49ED-8047-E1D0C447CC6B}" destId="{48846D94-F2C3-40C7-A0A4-3BFD28F4102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5A4DA-7524-45B7-9119-7E03086095A5}">
      <dsp:nvSpPr>
        <dsp:cNvPr id="0" name=""/>
        <dsp:cNvSpPr/>
      </dsp:nvSpPr>
      <dsp:spPr>
        <a:xfrm>
          <a:off x="2791095" y="212797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21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Tipos de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21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Reacción</a:t>
          </a:r>
        </a:p>
      </dsp:txBody>
      <dsp:txXfrm>
        <a:off x="3028149" y="2365031"/>
        <a:ext cx="1144600" cy="1144600"/>
      </dsp:txXfrm>
    </dsp:sp>
    <dsp:sp modelId="{DF9645FE-FD60-43D4-BDDE-41900DDCE287}">
      <dsp:nvSpPr>
        <dsp:cNvPr id="0" name=""/>
        <dsp:cNvSpPr/>
      </dsp:nvSpPr>
      <dsp:spPr>
        <a:xfrm rot="16200000">
          <a:off x="3355914" y="1863210"/>
          <a:ext cx="489071" cy="40462"/>
        </a:xfrm>
        <a:custGeom>
          <a:avLst/>
          <a:gdLst/>
          <a:ahLst/>
          <a:cxnLst/>
          <a:rect l="0" t="0" r="0" b="0"/>
          <a:pathLst>
            <a:path>
              <a:moveTo>
                <a:pt x="0" y="20231"/>
              </a:moveTo>
              <a:lnTo>
                <a:pt x="489071" y="2023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3588223" y="1871214"/>
        <a:ext cx="24453" cy="24453"/>
      </dsp:txXfrm>
    </dsp:sp>
    <dsp:sp modelId="{8E7A6699-33E3-483D-8799-0C02843296B0}">
      <dsp:nvSpPr>
        <dsp:cNvPr id="0" name=""/>
        <dsp:cNvSpPr/>
      </dsp:nvSpPr>
      <dsp:spPr>
        <a:xfrm>
          <a:off x="2791095" y="2019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Síntesis</a:t>
          </a:r>
        </a:p>
      </dsp:txBody>
      <dsp:txXfrm>
        <a:off x="3028149" y="257251"/>
        <a:ext cx="1144600" cy="1144600"/>
      </dsp:txXfrm>
    </dsp:sp>
    <dsp:sp modelId="{6B025B01-E741-4F88-8830-ADB366634795}">
      <dsp:nvSpPr>
        <dsp:cNvPr id="0" name=""/>
        <dsp:cNvSpPr/>
      </dsp:nvSpPr>
      <dsp:spPr>
        <a:xfrm rot="20520000">
          <a:off x="4358223" y="2591430"/>
          <a:ext cx="489071" cy="40462"/>
        </a:xfrm>
        <a:custGeom>
          <a:avLst/>
          <a:gdLst/>
          <a:ahLst/>
          <a:cxnLst/>
          <a:rect l="0" t="0" r="0" b="0"/>
          <a:pathLst>
            <a:path>
              <a:moveTo>
                <a:pt x="0" y="20231"/>
              </a:moveTo>
              <a:lnTo>
                <a:pt x="489071" y="2023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590532" y="2599434"/>
        <a:ext cx="24453" cy="24453"/>
      </dsp:txXfrm>
    </dsp:sp>
    <dsp:sp modelId="{3D6D690F-C3A1-46CF-911F-FEA09F6B3609}">
      <dsp:nvSpPr>
        <dsp:cNvPr id="0" name=""/>
        <dsp:cNvSpPr/>
      </dsp:nvSpPr>
      <dsp:spPr>
        <a:xfrm>
          <a:off x="4795713" y="147663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Descomposición</a:t>
          </a:r>
        </a:p>
      </dsp:txBody>
      <dsp:txXfrm>
        <a:off x="5032767" y="1713691"/>
        <a:ext cx="1144600" cy="1144600"/>
      </dsp:txXfrm>
    </dsp:sp>
    <dsp:sp modelId="{9F91BD13-D67B-4CB3-8CC8-E012BC67D40E}">
      <dsp:nvSpPr>
        <dsp:cNvPr id="0" name=""/>
        <dsp:cNvSpPr/>
      </dsp:nvSpPr>
      <dsp:spPr>
        <a:xfrm rot="3240000">
          <a:off x="3975375" y="3769715"/>
          <a:ext cx="489071" cy="40462"/>
        </a:xfrm>
        <a:custGeom>
          <a:avLst/>
          <a:gdLst/>
          <a:ahLst/>
          <a:cxnLst/>
          <a:rect l="0" t="0" r="0" b="0"/>
          <a:pathLst>
            <a:path>
              <a:moveTo>
                <a:pt x="0" y="20231"/>
              </a:moveTo>
              <a:lnTo>
                <a:pt x="489071" y="2023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207684" y="3777719"/>
        <a:ext cx="24453" cy="24453"/>
      </dsp:txXfrm>
    </dsp:sp>
    <dsp:sp modelId="{7DCB8412-541E-4962-9369-2C5E10D3ED58}">
      <dsp:nvSpPr>
        <dsp:cNvPr id="0" name=""/>
        <dsp:cNvSpPr/>
      </dsp:nvSpPr>
      <dsp:spPr>
        <a:xfrm>
          <a:off x="4030017" y="383320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Combustión</a:t>
          </a:r>
        </a:p>
      </dsp:txBody>
      <dsp:txXfrm>
        <a:off x="4267071" y="4070261"/>
        <a:ext cx="1144600" cy="1144600"/>
      </dsp:txXfrm>
    </dsp:sp>
    <dsp:sp modelId="{602F99F7-9AFA-4769-9B34-F2913ACCE73E}">
      <dsp:nvSpPr>
        <dsp:cNvPr id="0" name=""/>
        <dsp:cNvSpPr/>
      </dsp:nvSpPr>
      <dsp:spPr>
        <a:xfrm rot="7560000">
          <a:off x="2736453" y="3769715"/>
          <a:ext cx="489071" cy="40462"/>
        </a:xfrm>
        <a:custGeom>
          <a:avLst/>
          <a:gdLst/>
          <a:ahLst/>
          <a:cxnLst/>
          <a:rect l="0" t="0" r="0" b="0"/>
          <a:pathLst>
            <a:path>
              <a:moveTo>
                <a:pt x="0" y="20231"/>
              </a:moveTo>
              <a:lnTo>
                <a:pt x="489071" y="2023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 rot="10800000">
        <a:off x="2968762" y="3777719"/>
        <a:ext cx="24453" cy="24453"/>
      </dsp:txXfrm>
    </dsp:sp>
    <dsp:sp modelId="{0CC9A423-291C-4C2B-804D-DC836EBFBDFE}">
      <dsp:nvSpPr>
        <dsp:cNvPr id="0" name=""/>
        <dsp:cNvSpPr/>
      </dsp:nvSpPr>
      <dsp:spPr>
        <a:xfrm>
          <a:off x="1552173" y="383320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Desplazamiento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sencillo</a:t>
          </a:r>
        </a:p>
      </dsp:txBody>
      <dsp:txXfrm>
        <a:off x="1789227" y="4070261"/>
        <a:ext cx="1144600" cy="1144600"/>
      </dsp:txXfrm>
    </dsp:sp>
    <dsp:sp modelId="{724E1BE5-A64F-4379-AC4B-C2294041D74E}">
      <dsp:nvSpPr>
        <dsp:cNvPr id="0" name=""/>
        <dsp:cNvSpPr/>
      </dsp:nvSpPr>
      <dsp:spPr>
        <a:xfrm rot="11880000">
          <a:off x="2353605" y="2591430"/>
          <a:ext cx="489071" cy="40462"/>
        </a:xfrm>
        <a:custGeom>
          <a:avLst/>
          <a:gdLst/>
          <a:ahLst/>
          <a:cxnLst/>
          <a:rect l="0" t="0" r="0" b="0"/>
          <a:pathLst>
            <a:path>
              <a:moveTo>
                <a:pt x="0" y="20231"/>
              </a:moveTo>
              <a:lnTo>
                <a:pt x="489071" y="2023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 rot="10800000">
        <a:off x="2585914" y="2599434"/>
        <a:ext cx="24453" cy="24453"/>
      </dsp:txXfrm>
    </dsp:sp>
    <dsp:sp modelId="{CA292C1D-855D-46ED-AB60-995D842921FF}">
      <dsp:nvSpPr>
        <dsp:cNvPr id="0" name=""/>
        <dsp:cNvSpPr/>
      </dsp:nvSpPr>
      <dsp:spPr>
        <a:xfrm>
          <a:off x="786478" y="1476637"/>
          <a:ext cx="1618708" cy="16187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Desplazamiento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s-ES" altLang="es-CL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doble</a:t>
          </a:r>
        </a:p>
      </dsp:txBody>
      <dsp:txXfrm>
        <a:off x="1023532" y="1713691"/>
        <a:ext cx="1144600" cy="1144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E25A3-497C-4ED9-AF4B-437D74331F91}">
      <dsp:nvSpPr>
        <dsp:cNvPr id="0" name=""/>
        <dsp:cNvSpPr/>
      </dsp:nvSpPr>
      <dsp:spPr>
        <a:xfrm>
          <a:off x="3694906" y="2709333"/>
          <a:ext cx="738187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9093" y="0"/>
              </a:lnTo>
              <a:lnTo>
                <a:pt x="369093" y="1587103"/>
              </a:lnTo>
              <a:lnTo>
                <a:pt x="738187" y="158710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EF5DD-0CBF-4070-AFE7-3D45818510FF}">
      <dsp:nvSpPr>
        <dsp:cNvPr id="0" name=""/>
        <dsp:cNvSpPr/>
      </dsp:nvSpPr>
      <dsp:spPr>
        <a:xfrm>
          <a:off x="3694906" y="2663613"/>
          <a:ext cx="7381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8187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C291FC-1E8A-4FB3-908A-5FD6BCF52945}">
      <dsp:nvSpPr>
        <dsp:cNvPr id="0" name=""/>
        <dsp:cNvSpPr/>
      </dsp:nvSpPr>
      <dsp:spPr>
        <a:xfrm>
          <a:off x="3694906" y="1122230"/>
          <a:ext cx="738187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369093" y="1587103"/>
              </a:lnTo>
              <a:lnTo>
                <a:pt x="369093" y="0"/>
              </a:lnTo>
              <a:lnTo>
                <a:pt x="738187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AFB52-9AEF-4660-8B33-D3B5E082313B}">
      <dsp:nvSpPr>
        <dsp:cNvPr id="0" name=""/>
        <dsp:cNvSpPr/>
      </dsp:nvSpPr>
      <dsp:spPr>
        <a:xfrm>
          <a:off x="3968" y="2146465"/>
          <a:ext cx="3690937" cy="112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 dirty="0"/>
            <a:t>Tipos de Reacciones</a:t>
          </a:r>
        </a:p>
      </dsp:txBody>
      <dsp:txXfrm>
        <a:off x="3968" y="2146465"/>
        <a:ext cx="3690937" cy="1125735"/>
      </dsp:txXfrm>
    </dsp:sp>
    <dsp:sp modelId="{B6FF6CF9-A5DA-4474-96D9-DFD8F3DE49EC}">
      <dsp:nvSpPr>
        <dsp:cNvPr id="0" name=""/>
        <dsp:cNvSpPr/>
      </dsp:nvSpPr>
      <dsp:spPr>
        <a:xfrm>
          <a:off x="4433093" y="559362"/>
          <a:ext cx="3690937" cy="112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 dirty="0"/>
            <a:t>Precipitación</a:t>
          </a:r>
        </a:p>
      </dsp:txBody>
      <dsp:txXfrm>
        <a:off x="4433093" y="559362"/>
        <a:ext cx="3690937" cy="1125735"/>
      </dsp:txXfrm>
    </dsp:sp>
    <dsp:sp modelId="{1175C5CE-CE95-4474-9017-A4618F1999EC}">
      <dsp:nvSpPr>
        <dsp:cNvPr id="0" name=""/>
        <dsp:cNvSpPr/>
      </dsp:nvSpPr>
      <dsp:spPr>
        <a:xfrm>
          <a:off x="4433093" y="2146465"/>
          <a:ext cx="3690937" cy="112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 dirty="0"/>
            <a:t>Óxido - Reducción</a:t>
          </a:r>
        </a:p>
      </dsp:txBody>
      <dsp:txXfrm>
        <a:off x="4433093" y="2146465"/>
        <a:ext cx="3690937" cy="1125735"/>
      </dsp:txXfrm>
    </dsp:sp>
    <dsp:sp modelId="{761C3670-B6A0-4986-9864-2B5D0FF27E43}">
      <dsp:nvSpPr>
        <dsp:cNvPr id="0" name=""/>
        <dsp:cNvSpPr/>
      </dsp:nvSpPr>
      <dsp:spPr>
        <a:xfrm>
          <a:off x="4433093" y="3733568"/>
          <a:ext cx="3690937" cy="112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800" kern="1200" dirty="0"/>
            <a:t>Ácido - Base</a:t>
          </a:r>
        </a:p>
      </dsp:txBody>
      <dsp:txXfrm>
        <a:off x="4433093" y="3733568"/>
        <a:ext cx="3690937" cy="1125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15:21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1 736 10882,'0'5'0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25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5 2961,'0'0'1161,"0"0"-247,0 0 82,0 0 50,0 0-156,0 0-64,-10 0-223,3-1-632,4 0 126,-1 0 0,0 1 0,0-1 1,0 1-1,0 0 0,0 0 0,0 0 0,0 1 1,0-1-1,0 1 0,0 0 0,0 0 0,0 1 0,0-1 1,1 1-1,-1 0 0,-3 2 0,-3 6 5,0-1 0,-1 0 0,-16 10 0,17-12-17,0 0 1,0 0-1,1 1 0,-16 17 1,22-20-83,0 0-1,0 0 1,1 0 0,0 0 0,-1 0 0,2 1 0,-1-1-1,1 1 1,0 0 0,-1 8 0,1 63 28,2-44-26,1-18-2,0 1 0,1-1 1,1 1-1,0-1 1,1-1-1,1 1 1,0-1-1,1 0 0,1 0 1,0-1-1,0 0 1,2 0-1,16 17 1,-14-20-4,0 0 0,1-1 0,0-1 0,1 0 0,0-1 0,16 6 0,44 25-8,-65-33 14,1 0 1,0-1-1,-1 0 1,1 0-1,1-1 1,-1-1-1,0 1 1,1-2 0,-1 1-1,1-2 1,-1 1-1,1-1 1,0-1-1,-1 0 1,16-4-1,-18 4 1,-1-1-1,0 0 1,0 0-1,1 0 1,-2-1-1,1 0 1,0-1-1,-1 0 1,1 0-1,-1 0 0,0-1 1,0 1-1,-1-2 1,1 1-1,-1 0 1,0-1-1,-1 0 1,0 0-1,0-1 1,0 1-1,0-1 1,2-8-1,-1-5 4,-1 0 1,-1-1-1,-1 1 0,-1 0 1,-1-1-1,-1 1 0,-6-40 1,5 47-4,-2 0 1,1 1 0,-2 0-1,0 0 1,0 0 0,-1 0-1,0 1 1,-1 0 0,0 0-1,-1 0 1,-16-16 0,16 20 0,1 1 0,-1 0 0,0 0 1,0 0-1,0 1 0,-1 1 0,0-1 1,0 1-1,0 1 0,0 0 0,-1 0 1,0 0-1,1 2 0,-1-1 0,-19 0 1,8 2 46,8 0-11,0 0 1,1 0-1,-22 5 1,29-4-39,1 0 1,-1 1 0,0 0-1,0 0 1,1 0-1,0 1 1,-1-1-1,1 1 1,0 0 0,0 1-1,0-1 1,-5 7-1,3-3-7,-1 1-1,2-1 0,-1 1 1,1 1-1,1-1 0,-1 1 1,1 0-1,1-1 0,0 2 1,-3 12-1,2 3-734,2 0 0,0 44 0,2-67 661,0 47-3503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13499,'0'0'1992,"0"0"-1616,0 0-376,0 0 384,148 11 17,-96-11-153,-3 0-144,-2 0-104,-10-11-344,-7-20-1201,-15 4-1327,-8 1-4810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8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12883,'0'0'1784,"0"0"-1160,0 0-440,0 0 264,0 0-296,0 0-152,0 0 0,37-9-360,-3 16-1480,-2 6-5274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8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8330,'0'0'1453,"0"0"-898,0 0-271,0 22 147,-1-4-379,0 51 867,10 99 0,16-31-492,7-2 1,91 246 0,-115-362-434,-3-8 26,-1 0 0,0 1 0,0-1 0,-1 1 0,2 22 0,-5-33-48,-1-4-74,-88-127-5620,29 47 4845,43 58 1237,1 0-1,2 0 1,0-2 0,2 0 0,1 0-1,1-1 1,1 0 0,1-1 0,2 1-1,1-2 1,-2-55 0,7 65-256,1 1 0,0-1 1,2 1-1,0 0 0,1 0 1,13-35-1,-12 41-69,1 2 0,0-1-1,1 1 1,0 0 0,1 0 0,0 1 0,1 0 0,0 0 0,1 1-1,-1 0 1,14-8 0,-14 11-2,0 1 0,0 0 0,1 1 0,-1 0 0,1 0 0,0 1 0,0 0 0,0 1 0,1 0 0,-1 1 0,0 0 0,1 0 0,-1 1 0,1 1 0,-1 0 0,0 0 0,1 1 0,12 4 0,-16-4 10,-1 0 1,1 0-1,-1 1 0,0 0 1,0 0-1,0 0 0,0 1 1,-1 0-1,1 0 0,-1 0 1,0 1-1,0 0 1,-1 0-1,0 0 0,1 1 1,-2-1-1,1 1 0,-1 0 1,1 0-1,-2 0 1,1 0-1,-1 1 0,0-1 1,0 1-1,-1 0 0,1-1 1,-2 1-1,1 11 1,-2-10-1,0-1 0,0 1 0,-1-1 0,0 0 1,-1 0-1,0 1 0,0-2 0,0 1 1,-1 0-1,0-1 0,0 1 0,0-1 1,-1 0-1,0-1 0,0 1 0,-1-1 1,0 0-1,1 0 0,-2-1 0,1 0 1,0 0-1,-11 4 0,2 1-53,0-2-1,-1 0 1,0-1 0,-1-1-1,1 0 1,-1-1 0,0-1-1,-34 2 1,50-5-49,1 0 0,-1 0 1,1 0-1,-1 0 0,0-1 0,1 1 0,-1 0 1,1 0-1,-1 0 0,1 0 0,-1-1 0,1 1 1,-1 0-1,1 0 0,-1-1 0,1 1 0,-1 0 0,1-1 1,-1 1-1,1-1 0,0 1 0,-1-1 0,1 1 1,0 0-1,-1-1 0,1 1 0,0-1 0,0 0 1,-1 1-1,1-1 0,0 1 0,0-1 0,0 1 0,0-1 1,0 0-1,2-24-5276,4 5-1731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70 9154,'0'0'1391,"0"0"-674,0 0-327,0 0-203,0 0 161,-2 18 140,-11 160 203,12-155-588,1-17-28,-1 0-1,1-1 0,0 1 0,0 0 0,1 0 1,0 0-1,1 6 0,-1-11 177,-1-20 885,-2 2-1090,0-1 0,-1 1-1,-1-1 1,0 1 0,-1 0 0,-12-24-1,10 24-92,1 0-1,0 0 0,1-1 0,0 0 0,2 0 0,-2-28 0,5 45 38,0 0 0,0 1-1,0-1 1,1 0 0,-1 0 0,0 0-1,0 0 1,1 1 0,-1-1-1,1 0 1,-1 0 0,1 1 0,-1-1-1,1 0 1,-1 1 0,1-1-1,-1 1 1,1-1 0,0 0 0,0 1-1,-1 0 1,1-1 0,0 1-1,0-1 1,-1 1 0,1 0 0,0-1-1,0 1 1,0 0 0,-1 0-1,1 0 1,2 0 0,34-1-340,-24 2 260,2-1 11,0 2 0,0 0-1,0 1 1,0 0 0,-1 1-1,1 1 1,21 10 0,-9-2-7,0 2 0,44 31 0,-62-38 84,-1 0-1,-1 0 0,1 0 1,-1 1-1,0 0 1,-1 1-1,0-1 0,6 16 1,-9-17 12,1-1 1,-1 0-1,1 0 1,0 0-1,1 0 1,0 0-1,0-1 1,0 0-1,1 0 1,0-1-1,0 1 1,0-1-1,1-1 1,-1 1-1,1-1 1,0 0-1,10 3 1,-11-4 72,1-2 1,-1 1-1,0-1 0,1 0 1,-1 0-1,1 0 1,0-1-1,-1 0 1,1 0-1,-1-1 1,1 0-1,-1 0 1,13-5-1,-15 5-21,-1-1-1,1-1 1,0 1-1,-1-1 1,0 1 0,1-1-1,-1 0 1,0 0-1,-1 0 1,1-1-1,0 1 1,-1-1 0,0 1-1,0-1 1,0 0-1,0 0 1,0 0-1,-1 0 1,0 0-1,0 0 1,0 0 0,0-6-1,1 3-3,-1-1 0,-1 1-1,1-1 1,-1 1 0,-1-1-1,1 1 1,-1-1 0,-1 1 0,1-1-1,-1 1 1,-1 0 0,1 0 0,-1 0-1,0 0 1,-1 0 0,-7-11-1,4 9-51,-1 1-1,0 1 0,0-1 0,0 1 0,-1 1 0,0-1 0,-1 1 1,1 1-1,-1 0 0,0 0 0,-12-3 0,7 3-39,0 0-1,0 1 1,0 1-1,-1 0 1,1 1-1,-1 1 1,-21 1-1,28 0-281,0 1 0,1 0 0,-1 1-1,1 0 1,-1 0 0,1 1-1,0 0 1,0 0 0,0 1 0,1 0-1,-1 0 1,1 1 0,0 0 0,-10 9-1,-5 10-5675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9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0 265 12755,'0'0'1832,"0"0"-1048,0 0-248,52-134 89,-32 103-73,2 4-544,0 7-8,3 3-232,10 1-753,-8 5-3071,-5 2-4730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10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7634,'0'0'2192,"0"0"-1688,0 0-272,-18 140 464,18-69 161,0 13 119,0 10-376,15 1-216,2 1 0,1-7-376,-1-14 80,-2-8-88,-15-5-200,0-15-1616,0-16-3978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10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0 488 8906,'0'0'1177,"0"0"-507,0 0-47,21-7 298,121-32 107,109-33-259,-227 63-527,-19 6-102,1 0 0,0 1 0,0 0 0,0 0 0,0 1-1,12-2 1,-17 5-140,0-1-1,0 1 1,0 0-1,0 0 0,0-1 1,-1 1-1,1 0 1,-1 0-1,1 0 1,-1-1-1,0 1 1,1 0-1,-1 0 0,0 0 1,0 0-1,-1 2 1,1 1 1,2 14 72,0 1-1,1-1 0,1 0 1,0 0-1,2 0 1,0-1-1,17 34 0,-20-46-58,1 0-1,0 0 0,0 0 0,0 0 0,1-1 1,0 0-1,0 0 0,1 0 0,-1-1 1,1 1-1,0-1 0,0-1 0,0 1 0,1-1 1,-1 0-1,1 0 0,0-1 0,0 0 0,0 0 1,0-1-1,0 0 0,0 0 0,0-1 1,12 0-1,-17 0-49,1 0 1,-1-1-1,0 0 0,0 1 1,0-1-1,0 0 0,0 0 1,1 0-1,-2 0 1,1 0-1,0 0 0,0-1 1,0 1-1,0-1 0,-1 1 1,1-1-1,-1 0 1,1 1-1,-1-1 0,0 0 1,2-4-1,18-48-3105,-20 52 2864,8-40-5361</inkml:trace>
  <inkml:trace contextRef="#ctx0" brushRef="#br0" timeOffset="1">482 1 10730,'0'0'680,"0"0"-680,0 0-1248,0 0 744,0 0-1776,0 0-4018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1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0 1720,'0'0'8736,"0"0"-6133,0 0-2054,0 0-145,-24 6 112,-78 22-58,95-26-436,1 1 0,-1 0 0,0 0 0,1 1 1,0 0-1,0 0 0,0 0 0,0 1 0,1 0 0,-1 0 0,1 0 1,1 1-1,-1 0 0,1 0 0,0 0 0,0 0 0,1 1 1,-1-1-1,2 1 0,-4 7 0,1 5 56,1 0 1,1 1 0,0-1-1,1 0 1,2 29-1,0-42-60,0 1 1,1-1-1,0 1 0,0-1 1,0 1-1,1-1 0,0 0 0,1 0 1,-1 0-1,1 0 0,0 0 1,0 0-1,1-1 0,0 0 0,5 7 1,-2-5-12,1-1 1,-1 1-1,1-1 0,0-1 1,0 1-1,1-1 1,-1-1-1,1 0 1,16 6-1,-13-6-40,-1-1 1,1 0-1,-1-1 0,1 0 1,0-1-1,0-1 0,0 1 1,0-2-1,0 0 0,-1 0 0,1-1 1,0 0-1,-1-1 0,1-1 1,-1 0-1,0 0 0,17-10 1,-13 3-88,0 0 1,-1-1-1,-1-1 1,0-1-1,-1 0 1,0 0-1,-1-1 1,0 0-1,-2-1 1,1 0-1,-2-1 1,-1 0-1,0 0 1,9-35-1,-19 68 88,-3 13-9,-4 55-1,10-77 39,-1 0 0,1-1 0,0 1 0,1 0 0,0 0 0,0-1 0,0 1 0,1-1 0,0 1 0,0-1 0,1 0 0,0 1 1,0-1-1,0-1 0,5 8 0,0-6 18,0 0 1,0 0-1,1 0 1,0-1-1,0-1 1,1 0-1,-1 0 1,1 0 0,0-1-1,1-1 1,-1 0-1,13 2 1,-2-1 23,0-1 1,0-2-1,1 0 1,-1-1-1,25-3 0,-39 2 5,0 0 1,0-1-1,0 1 0,-1-1 0,1-1 0,-1 1 0,0-1 0,0 0 0,1 0 0,-2-1 0,1 0 0,0 0 0,-1 0 0,0-1 1,0 0-1,0 0 0,-1 0 0,0-1 0,1 1 0,-2-1 0,6-11 0,-3 5 104,-1-1-1,-1 1 1,0-1 0,-1 0-1,0-1 1,-1 1 0,-1 0-1,0-1 1,-1 1 0,-1-17-1,0 23-86,0 1 0,0-1 0,0 1-1,-1 0 1,0-1 0,0 1 0,-1 0-1,0 0 1,0 0 0,0 1 0,0-1-1,-1 1 1,0 0 0,-9-10 0,5 8-19,-1 1 1,1-1-1,-1 1 1,0 1-1,0 0 1,-1 0 0,1 1-1,-18-5 1,6 3-71,1 1-1,-1 2 1,0 0 0,0 1 0,0 1-1,-1 1 1,1 1 0,-39 7-1,37-1-453,0 1 0,1 1 0,0 0 0,0 2 0,1 1-1,1 1 1,-36 28 0,35-26-959,-43 34-6782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1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421 48 1112,'0'0'2145,"0"0"-1025,0 0-240,0 0 130,0 0 251,0 0-86,0 0-240,0 0-109,0 0-97,0 0-167,0 0-21,0 0-89,0 0-197,-32 0 752,18 0-997,-1 1 0,1 0 0,0 2 1,0-1-1,0 2 0,0 0 1,0 0-1,1 2 0,0-1 0,0 2 1,0 0-1,1 0 0,0 1 0,0 0 1,1 1-1,0 1 0,1 0 0,-14 16 1,10-7-14,0 0 0,1 1 0,1 1-1,1 0 1,1 0 0,1 1 0,0 1 0,2-1 0,1 1 0,-5 35 0,5-22 6,1 0 0,2 1 1,2 0-1,5 62 0,1-79 25,1 0 0,1 0-1,1 0 1,0-1 0,1 0 0,2 0 0,0-1-1,0-1 1,2 0 0,0-1 0,1 0 0,25 22-1,-26-27 115,2-1 0,-1 0 0,1-1 0,1 0 0,-1-2 0,2 1-1,-1-2 1,1 0 0,0-1 0,30 4 0,-8-3 15,-1-3-1,1-1 1,70-5 0,-91 1-139,0-1 0,-1 0 0,1-1 0,-1 0 0,0-2 0,0 0 0,0-1 0,-1-1 0,0 0 0,-1-1 0,0-1 0,0 0 0,-1-1 0,0-1 0,-1 0 0,22-26 0,-22 21-7,-1-1 1,0 0 0,-2-1 0,0-1-1,-1 1 1,-1-2 0,-1 1 0,0-1-1,-2 0 1,-1 0 0,0-1 0,-1 1 0,-1-35-1,-2 26-4,-1-1 0,-1 1-1,-1 0 1,-2-1 0,-1 1-1,-16-45 1,16 58 3,-1-1 0,-1 1 1,-1 1-1,0 0 0,-1 0 0,0 1 1,-1 0-1,-1 1 0,-1 0 0,0 1 0,0 0 1,-1 1-1,-1 1 0,0 0 0,-1 1 1,0 1-1,0 0 0,-1 1 0,0 1 1,-18-5-1,-4 0-2,0 3-1,0 1 1,-1 1 0,0 3 0,-79 1-1,111 4-10,0 0-1,0 1 0,0 0 1,0 0-1,1 1 0,-1 0 1,1 0-1,0 1 0,-1 0 1,2 0-1,-1 0 0,-9 9 1,-5 5 4,0 1 0,-22 27 0,29-29-4,1 0 0,1 1 0,1 1-1,1 0 1,0 0 0,2 1-1,0 0 1,1 1 0,-9 41-1,9-16 3,2-1-1,2 1 0,4 76 0,1-106 9,0-1 0,1 0 0,1 1 0,0-1 0,1 0 0,0-1 0,2 0 0,0 0 0,0 0 0,1 0 0,1-1 0,0-1 0,1 0 0,0 0 0,1 0 0,19 15 0,-9-10 34,0-1 1,1-1-1,1-1 0,0-1 0,1-1 0,1-1 0,0-1 1,48 12-1,-33-15 38,0-2 0,0-2 0,1-2 0,47-4 0,-73 1-61,1 0 1,-1-1-1,-1-1 1,1-1-1,0 0 1,-1-1-1,0 0 1,0-1 0,-1-1-1,0 0 1,0-1-1,-1 0 1,0-1-1,-1 0 1,11-12-1,11-15-5,-2 0-1,-1-2 0,34-58 0,-57 83-8,-1 0 0,0-1-1,0 1 1,-2-1 0,0 0 0,-1-1 0,0 1-1,-1 0 1,-1-1 0,0 0 0,-1 1 0,-4-32-1,2 36-1,-1-1 0,0 0-1,-1 1 1,0 0 0,-1-1-1,0 2 1,-1-1 0,0 1-1,-1 0 1,0 0 0,-9-10-1,-9-8 0,-1 1-1,-38-29 1,44 40 0,0 1 0,-2 1 0,1 1 0,-2 1 0,0 1 1,0 1-1,-1 1 0,0 1 0,0 1 0,-1 1 0,0 2 0,0 0 1,-41 0-1,51 2-3,0 2 0,0 0 0,0 1 1,0 0-1,0 1 0,0 1 0,1 1 1,-1 0-1,1 0 0,0 1 0,0 1 1,-13 8-1,3 0-3,0 1 0,1 1 0,1 1 1,0 1-1,2 1 0,0 1 0,-20 25 0,29-31 2,1 0 0,0 1-1,1 0 1,0 1-1,1 0 1,1 0 0,1 0-1,0 1 1,1 0 0,1 0-1,0 1 1,2-1-1,0 1 1,1-1 0,0 1-1,3 25 1,1-33-2,-1 0 0,1-1 0,1 1 0,0-1 0,0 0 0,0 0 0,9 11 0,46 59 4,-42-57 1,-1-1-3,1-2 1,0 0-1,2-1 0,0-1 1,1 0-1,37 23 1,-41-31 7,0-1-1,0 0 1,1-2 0,0 0 0,1 0-1,-1-2 1,1 0 0,-1-1 0,1-1 0,25 0-1,-17-2 0,-1-1 0,0-1 0,0-1 0,0-1 0,0-2 0,-1 0 0,1-2-1,-2-1 1,1 0 0,-1-2 0,26-16 0,-37 19 0,-1-1 0,0 0-1,0 0 1,0-1 0,-2 0 0,1-1-1,-1 0 1,14-23 0,-7 6 1,-2-1-1,21-57 1,-29 63 2,-1-1 0,-1 0-1,-2 0 1,0-1 0,-2 1 0,-3-40 0,2 52-7,0 2 0,-1 0 0,0 0 0,-1 1 0,0-1 0,-1 1 0,0-1 0,0 1 0,-1 0 0,0 1 0,0-1 0,-1 1 0,0 0 0,-1 0 0,-10-9 0,-9-7 0,-1 0 0,-51-32 0,54 41 1,0 1-1,-1 2 1,-1 0-1,0 2 1,-1 1 0,0 0-1,-31-4 1,20 7-3,1 1 1,0 2-1,-1 2 1,-68 6-1,92-2-1,1 0-1,0 1 0,-1 0 0,1 1 0,1 0 0,-1 1 1,1 1-1,0 0 0,1 1 0,-1 0 0,-17 17 1,14-11-14,1 0 1,0 1 0,1 1 0,1 0 0,0 1 0,1 0 0,-12 27 0,16-26-164,1 0 1,0 0 0,1 1 0,1 0-1,-2 29 1,4 96-2154,3-83 122,-1 33-4131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23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285 481 7618,'0'0'1624,"0"0"-856,0 0-164,0 0 40,0 0-182,-7 10-125,-1 2-193,0 2 0,1-1 0,1 1 0,0 0 0,-7 29 0,-5 37 417,4 1-1,4 1 1,3 0-1,5 88 0,4-146-490,0 0-1,2-1 1,1 0-1,1 0 1,1 0-1,1-1 0,1 0 1,1 0-1,1-1 1,0-1-1,2 1 1,28 33-1,-19-28-9,1 0 0,1-2 0,2-1 0,0-1-1,1-2 1,1 0 0,1-2 0,42 20 0,-47-27-20,0-2-1,1-1 1,0-1 0,0-2-1,1 0 1,0-1 0,0-2-1,0-1 1,0 0-1,34-5 1,-46 1-26,1-1-1,-1 0 0,0-1 1,0 0-1,-1-1 1,1 0-1,-1-1 0,-1-1 1,0 0-1,0-1 1,0 0-1,-1-1 1,0 0-1,-1-1 0,12-15 1,-3 2 21,-2-1 0,0-1-1,-2 0 1,0-1 0,-2 0 0,14-44 0,-14 24-10,-2-2-1,-2 1 1,-2-1 0,0-53 0,-10-199 20,0 262-40,-1 0-1,-2-1 0,-2 2 1,-2-1-1,-1 1 1,-2 1-1,-1 0 1,-3 0-1,0 2 0,-3 0 1,0 1-1,-29-34 1,39 57-9,0 0 0,-1 1 0,0 0 1,0 1-1,-1 0 0,-1 1 0,0 0 1,0 1-1,0 0 0,-1 1 0,1 1 1,-28-7-1,4 5-9,1 2 1,-1 1-1,-73 3 1,93 2 5,-1 1 1,1 0-1,0 1 1,0 1-1,0 1 0,1 0 1,-1 1-1,1 1 1,-21 12-1,15-6-2,1 1 0,0 2-1,1 0 1,1 1 0,-31 35-1,21-16 7,2 1-1,1 2 0,3 0 0,1 1 0,1 2 0,-25 77 0,31-69 0,2 0 0,3 1 0,-5 62 0,6 156 21,9-246-14,1-1 1,1 1-1,1 0 1,0-1-1,2 0 1,1 0-1,1 0 0,1-1 1,0 0-1,2 0 1,0-1-1,2 0 1,0-1-1,1 0 0,1-1 1,0-1-1,1 0 1,1-1-1,1-1 1,0 0-1,1-1 1,1-1-1,0-1 0,1 0 1,0-2-1,1 0 1,0-1-1,0-2 1,1 0-1,32 6 1,-9-5 45,1-2 0,-1-2 0,1-3 0,0-1 0,78-11 0,-101 7-41,0-1-1,-1-2 0,1 0 1,-2-2-1,1 0 0,-1-1 1,-1-1-1,0-1 0,0-1 0,-2-1 1,1 0-1,-2-2 0,0 0 1,-1 0-1,0-2 0,-1 0 1,-1-1-1,17-32 0,-12 15 0,-1 0-1,-3-1 0,-1-1 0,-1-1 0,-3 0 1,-1 0-1,-1-1 0,-3 0 0,1-77 1,-5 67-6,-3 1 1,-2 0 0,-2 1 0,-2-1 0,-26-87-1,14 79-21,-3 2-1,-2 1 1,-44-72 0,52 101 11,0 0 0,-1 0 0,-2 2 0,0 0 0,-2 2 1,0 0-1,-1 1 0,-41-26 0,49 38-19,-1 0 0,0 1 1,-1 1-1,1 0 0,-1 2 0,-1-1 0,1 2 1,0 0-1,-1 2 0,0 0 0,1 0 1,-1 2-1,1 0 0,-1 1 0,1 1 0,-1 0 1,1 1-1,-24 10 0,8-1-57,0 2-1,1 1 1,1 2-1,0 1 0,2 1 1,0 1-1,1 2 1,-27 29-1,27-23-221,1 2 0,1 1 0,-24 40 0,-49 107-3801,95-171 3828,-57 115-7289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6:56:5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36 7694,'4'20'-925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8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12515,'0'0'3072,"0"0"-1927,-3 129-649,3-56-96,3 7 232,16 5-520,1 1 8,7-3-120,10 14-568,-7-21-1641,-5-18-5744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0.2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94 132 2601,'0'0'1447,"0"0"-610,0 0-274,0 0-58,0 0 217,-22-16 4123,20 17-4848,1-1 0,0 0 0,0 1 0,0-1 0,0 1 0,0-1 0,0 1 0,0 0 1,0-1-1,0 1 0,1 0 0,-1 0 0,0-1 0,0 1 0,1 0 0,-1 0 0,0 0 0,1 0 0,-1 0 1,1 0-1,-1 0 0,1 0 0,0 0 0,-1 0 0,1 0 0,0 1 0,0-1 0,-1 0 0,1 0 0,0 1 3,-3 42-129,3-36 114,-1 2 6,0 0 0,1 0 0,0 0 0,1 0 0,0 0 0,1 0 0,0 0 0,0 0 0,1-1 0,1 1 1,-1-1-1,1 0 0,1 0 0,0 0 0,0 0 0,1-1 0,0 0 0,0 0 0,1 0 0,0-1 0,0 0 0,1-1 0,0 1 1,0-2-1,1 1 0,-1-1 9,0 0-15,-1-1 1,1 0-1,0 0 1,0-1 0,0 0-1,0 0 1,1-1-1,-1 0 1,1-1 0,0 1-1,-1-2 1,1 1-1,0-1 1,-1-1-1,3 0 15,-5 0 3,-1 0 0,1-1 0,-1 0-1,0 0 1,0 0 0,0-1 0,0 1-1,0-1 1,0 0 0,-1-1 0,0 1-1,0-1 1,0 0 0,0 0-1,0 0 1,-1-1 0,1 1 0,-1-1-1,0 0 1,-1 0 0,1 0 0,-1 0-1,1-4-2,3-7 28,-1 1 0,-1-1 0,-1 0-1,0 0 1,-1 0 0,-1 0 0,0 0-1,-1 0 1,-1-1 0,-1 1 0,0 0-1,-1 0 1,-2-5-28,3 14 23,0-1-1,-1 1 1,0-1-1,0 1 1,-1 0-1,0 0 1,0 0 0,-1 1-1,1 0 1,-2 0-1,1 0 1,0 0-1,-1 1 1,0 0-1,-1 0 1,1 0 0,-1 1-1,0 0 1,0 0-1,0 1 1,0 0-1,-1 0 1,1 1-1,-1 0 1,0 0-1,1 1 1,-1 0 0,0 0-23,-4 0-104,1 0 1,-1 1-1,0 1 1,1-1-1,0 2 1,-1 0 0,1 0-1,0 1 1,0 1-1,0-1 1,0 2-1,-6 3 104,10-4-74,1 0-1,-1 1 0,1-1 1,1 1-1,-1 0 0,1 1 0,0-1 1,0 1-1,0 0 0,1 0 1,0 1-1,0-1 0,1 1 1,0 0-1,0 0 0,0 0 0,1 0 1,0 0-1,0 1 0,1-1 75,0 0-20,0 0 0,0 0 0,1 0 0,0 0 0,0 0 0,1 0-1,-1 0 1,2 0 0,-1 0 0,1 0 0,0-1 0,0 1 0,1 0 0,0-1 0,0 0-1,0 0 1,1 0 0,0 0 0,1 0 20,2 2 8,1 0-1,0 0 1,0-1-1,1 0 1,0-1 0,0 0-1,1 0 1,0-1-1,0 0 1,0-1 0,10 3-8,-5-2 60,0-1 0,1-1 0,-1 0 0,1-1 0,14 1-60,-24-3 25,0 0 1,1 0 0,-1-1-1,0 1 1,0-1 0,0-1-1,0 1 1,0-1 0,0 0-1,-1 0 1,1-1 0,-1 1-1,1-1 1,-1-1 0,0 1-1,2-2-25,4-6 25,-1-1-1,0 0 0,-1-1 1,0 0-1,-1 0 0,0-1 1,-1 0-1,-1 0 0,0 0 1,2-9-25,-1-2-211,-1 1 1,-1-1 0,-1 0-1,-1-1 1,-2 1 0,0-2 209,-1 25-296,0 32-832,-1 7 1064,1 0 139,0 0-1,3 1 1,4 20-74,-5-48 35,0 1 0,1-1 0,0 0 0,0 1 0,2-2 0,-1 1 0,1 0 0,0-1 0,1 0 0,0 0 0,1 0 0,-1-1 0,2 0 0,5 4-35,-9-8 24,1 0-1,0-1 0,0 1 1,0-1-1,0-1 1,0 1-1,1-1 0,-1 0 1,1 0-1,0 0 0,0-1 1,0 0-1,-1 0 1,1 0-1,0-1 0,0 0 1,0 0-1,0-1 0,0 1 1,0-1-1,0 0 1,0-1-1,5-2-23,2-1-58,0-1 0,0 0-1,-1-1 1,0 0 0,0-1 0,0-1 0,-1 0-1,9-10 59,29-31-1405,-7 1-929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0.6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47 0 5297,'0'0'1737,"0"0"-455,0 0-795,0 0-393,-8 24 76,5-13-143,-7 17 121,2 1-1,1 0 0,1 5-147,4-23 52,0 0 0,2 0-1,-1 1 1,1-1-1,1 0 1,0 0 0,0 0-1,2 0 1,-1 0-1,1 0 1,0 0 0,3 4-52,-2-6 39,1-1 0,-1 1 0,2-2 0,-1 1 0,1 0 0,0-1 1,0 0-1,1-1 0,0 1 0,0-1 0,0 0 0,1-1 0,0 0 1,0 0-1,0-1 0,1 0 0,0 0 0,0-1 0,-1 0 1,2-1-1,-1 0 0,0 0 0,0-1 0,1 0 0,-1-1 0,1 0 1,-1 0-1,3-1-39,-9 1 10,0 0 0,0-1-1,1 1 1,-1-1 0,0 0 0,0 0 0,0 0 0,0 0 0,0-1 0,0 1-1,0-1 1,-1 1 0,1-1 0,-1 0 0,1 0 0,-1 0 0,1-1 0,-1 1 0,0-1-10,2-2-3,0-1 1,-1 0 0,0 0-1,0 1 1,0-2-1,-1 1 1,0 0 0,0 0-1,0-4 3,2-12-34,-1 0-1,-2-1 0,0 1 0,-1 0 0,-2-7 35,2 23-6,-1-1 0,0 0 0,0 0 0,-1 0 0,1 0 0,-2 1 0,1-1 0,-1 1 0,0-1 0,0 1 0,-1 0 0,1 0 0,-1 1 0,-1-1 6,5 6-7,-1 1 1,1-1 0,-1 0 0,1 0-1,-1 0 1,1 1 0,0-1 0,-1 0-1,1 1 1,-1-1 0,1 1 0,0-1-1,-1 0 1,1 1 0,0-1 0,0 1-1,-1-1 1,1 1 0,0-1 0,0 1-1,0-1 1,-1 1 0,1-1 0,0 1-1,0-1 1,0 1 0,0-1 0,0 1-1,0-1 1,0 1 0,0-1 0,0 1-1,0-1 1,0 1 0,1-1 0,-1 1-1,0-1 1,0 1 6,-1 31-282,1-30 276,1 15 39,1 0-1,0-1 1,1 1-1,1-1 1,0 0-1,1 0 1,1 0 0,0-1-1,1 1 1,1-2-1,0 1 1,4 3-33,-8-12 4,0 1 1,1-1-1,0-1 1,0 1 0,0-1-1,0 1 1,1-1-1,0-1 1,0 1 0,1-1-1,-1 0 1,1-1-1,0 0 1,0 0-1,0 0 1,0-1 0,0 0-1,0 0 1,1 0-1,-1-1 1,1-1 0,-1 1-1,1-1 1,-1 0-1,1-1 1,0 0-1,-1 0 1,5-2-5,-5 1-255,-1-1 0,0 0 0,0 0 0,0 0 0,0-1 0,-1 1 0,1-2 0,-1 1 0,0 0 0,0-1-1,0 0 1,1-3 255,20-27-3051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1.8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62 5089,'0'0'606,"0"0"-405,0 0-46,9 20-74,155 334 3892,-160-346-3849,13 29-73,-16-36-7,-1 0 0,1 1 0,0-1 0,0 1 1,0-1-1,0 0 0,0 1 0,0-1 0,0 0 0,0 0 0,0 0 1,0 0-1,1 0 0,-1 0 0,0 0 0,1 0 0,-1-1 0,1 1-44,0-6 227,0 0-1,-1 0 1,0 0-1,0 0 1,-1 0-1,1-1 1,-1-3-227,1-1 77,2-21-45,18-100-447,-18 117 219,1 0 0,1 0 0,0 0-1,1 1 1,0-1 0,1 2 0,7-11 196,-13 20-12,0 1 0,1-1-1,0 1 1,-1 0 0,1 0-1,0 0 1,0 0 0,0 0 0,0 0-1,0 1 1,1-1 0,-1 1 0,0-1-1,1 1 1,-1 0 0,1 0 0,-1 0-1,1 0 1,0 0 0,-1 1 0,1-1-1,0 1 1,0 0 0,-1 0 0,1 0-1,0 0 1,0 0 0,-1 0 0,1 1-1,0 0 1,-1-1 0,1 1 0,0 0-1,-1 0 1,1 0 0,-1 1-1,1-1 1,-1 1 0,0-1 0,1 2 12,7 4 88,-1 2 0,0-1 1,-1 1-1,0 1 0,0 0 0,-1 0 1,0 0-1,1 4-88,18 37 494,-2 0-1,11 36-493,-16-36 247,-19-51-238,0 1 0,0-1 1,0 1-1,1-1 1,-1 1-1,0-1 0,0 0 1,0 1-1,0-1 0,1 1 1,-1-1-1,0 0 1,0 1-1,1-1 0,-1 0 1,0 1-1,0-1 1,1 0-1,-1 0 0,0 1 1,1-1-1,-1 0 0,0 0 1,1 1-1,-1-1 1,1 0-1,-1 0 0,0 0 1,1 0-1,-1 0 1,1 0-1,-1 0 0,1 0 1,-1 1-1,1-2-9,9-11 261,8-38-10,-14 38-270,16-49 39,-12 32-149,2 0-1,1 0 1,1 2 0,16-27 129,-27 52-12,0 0 1,0 0 0,0 0 0,1 0-1,-1 0 1,1 0 0,-1 0 0,1 1-1,0-1 1,0 1 0,-1-1 0,1 1-1,0 0 1,0 0 0,1 0-1,-1 0 1,0 0 0,0 0 0,0 0-1,1 1 1,1-1 11,-2 1-8,0 1 0,0-1 0,1 1 0,-1-1-1,0 1 1,0 0 0,0 0 0,0 0 0,0 0 0,0 0-1,0 0 1,-1 1 0,1-1 0,0 1 0,-1-1 0,1 1 0,-1-1-1,2 2 9,6 11-27,0 0-1,-1 0 0,0 1 0,-1-1 0,3 10 28,-6-14-13,3 8 1,-2-4-3,1-1 1,1 0 0,-1 0-1,2-1 1,3 5 14,-8-14-3,-1 0 1,1 0-1,0 0 1,0 0-1,1 0 1,-1-1-1,0 1 0,1-1 1,0 0-1,-1 0 1,1 0-1,0-1 1,0 1-1,0-1 1,0 0-1,0 0 1,0-1-1,1 1 0,-1-1 1,3 0 2,7-1-24,1-2-1,-1 0 1,0 0 0,0-1 0,0-1-1,-1-1 1,1 0 0,-1 0 0,-1-1-1,1-1 1,4-4 24,2 0-30,2 1 1,-1 0-1,1 1 1,2 2 29,-8 3-11,1 2 1,1 0 0,-1 1-1,11 1 11,-14 0-6,0 0-1,0 0 1,0-1-1,-1-1 1,1 0-1,11-5 7,-19 6 2,-1 0-1,0-1 1,0 1-1,0-1 1,-1 0-1,1 0 0,-1 0 1,1 0-1,-1-1 1,0 1-1,0-1 1,-1 0-1,1 0 0,-1 0 1,0 0-1,0-1 1,0 1-1,0 0 1,0-5-2,1-6-154,0-1 0,-1 1 0,-1-1 1,0 0-1,-2-4 154,1 16-104,-1 0 0,1 0 1,-1 0-1,0 0 0,-1 0 0,1 0 0,-1 0 1,1 0-1,-1 1 0,0-1 0,-1 1 1,1-1-1,-1 1 0,1 0 0,-1 0 0,0 0 1,0 0-1,0 1 0,-1-1 0,1 1 1,-1-1-1,1 1 0,-1 1 0,0-1 0,1 0 1,-5 0 103,4 0-141,-1 0 1,1 1 0,0 0-1,0 0 1,-1 0 0,1 1-1,-1-1 1,1 1 0,-1 0-1,1 0 1,-1 1-1,1-1 1,0 1 0,-1 0-1,1 0 1,0 0 0,0 1-1,-1 0 1,1 0 0,0 0-1,1 0 1,-1 0 0,0 1-1,-3 2 141,1 2-19,1 1-1,-1-1 0,1 1 0,1 0 1,-1 0-1,1 0 0,1 1 0,-1-1 0,2 1 1,-1 0-1,1 0 0,0 0 0,1 0 1,0 0-1,1 1 0,0-1 0,0 0 1,1 0-1,0 0 0,0 1 0,2 2 20,0 0 127,0 0 0,0 0 0,2 0-1,-1-1 1,1 1 0,1-1 0,0 0 0,1 0 0,0-1-1,1 0 1,0 0 0,0-1 0,1 0 0,0 0-1,3 1-126,-5-5 67,1 0-1,-1 0 0,1-1 0,0 0 0,0-1 1,0 0-1,0 0 0,1-1 0,-1 1 0,1-2 1,0 0-1,-1 0 0,4 0-66,-6-1 21,0 0 0,0-1 0,0 0 0,0 0 0,-1 0 1,1 0-1,0-1 0,-1 0 0,1-1 0,-1 1 0,0-1 0,1 0 0,-1 0 0,-1 0 1,1-1-1,0 0 0,-1 0 0,0 0 0,3-3-21,8-15-110,0-1 1,-1 0-1,-1 0 0,-2-2 1,8-22 109,8-14 472,-26 58-362,0 0 0,1 0-1,0 0 1,-1 1 0,1-1 0,0 1 0,0-1 0,0 1-1,1 0 1,-1 0 0,0-1 0,1 2 0,0-1-1,-1 0 1,4-1-110,-5 3 31,1-1 0,-1 1 0,1 0 0,-1-1 0,1 1 0,0 0 0,-1 0 0,1 0 0,-1 0 0,1 1 0,-1-1 0,1 0 0,-1 1 0,1-1 0,-1 1 0,1-1 0,-1 1 0,0 0 0,1-1 0,-1 1 0,0 0 0,1 0 0,-1 0 0,0 0 0,0 0 0,0 1 0,0-1 0,0 0 0,0 0 0,0 1 0,-1-1 0,1 1-31,33 51 1654,21 50-1654,-14-26 189,-41-77-162,0 0-1,0 1 1,1-1-1,-1 1 1,0-1-1,0 1 1,0-1-1,1 0 1,-1 1-1,0-1 1,0 1-1,1-1 1,-1 0-1,0 1 1,1-1-1,-1 0 1,0 0-1,1 1 1,-1-1-1,1 0 1,-1 0-1,1 1 1,-1-1-1,0 0 1,1 0-1,-1 0 1,1 0-1,-1 0 1,1 0-1,-1 0 1,1 0-1,-1 0 1,1 0-27,8-14 448,2-36-232,-10 39-181,27-94-258,-25 96 153,0 0 1,1 1 0,0-1 0,0 1 0,1 0 0,0 0-1,1 1 1,-1 0 0,2 0 0,3-4 69,-7 9-5,-1 0 0,1 0 0,-1 0-1,1 1 1,-1-1 0,1 1 0,0 0 0,0 0 0,0 0-1,0 0 1,0 0 0,0 0 0,0 1 0,0 0 0,0 0-1,0 0 1,0 0 0,0 0 0,0 0 0,0 1 0,0-1-1,0 1 1,0 0 0,-1 0 0,1 0 0,0 0 0,0 1-1,-1-1 1,1 1 0,-1-1 0,1 1 0,-1 0 0,1 0-1,-1 0 1,0 0 0,0 1 0,0 0 5,12 12 71,-1 1 0,-1 1 0,0 0 0,-1 0 0,1 5-71,-2-3 97,14 23-33,-15-24-56,1-1 0,1 0-1,0-1 1,11 13-8,-19-27-84,-1 0 0,0 0 1,1 0-1,0 0 0,-1-1 0,1 1 0,0-1 0,0 0 1,0 0-1,0 0 0,0 0 0,0 0 0,0-1 0,0 1 1,0-1-1,0 0 0,1 0 0,-1 0 0,0 0 0,0 0 1,0-1-1,2 0 84,15-3-3510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2.2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8130,'0'0'0,"0"0"-152,0 0-136,17 129 288,1-49 472,4 16 520,12 22-120,1-7-392,0 0-408,2-4 176,-5-21-184,0 1-48,-5-14-16,-7-17-432,-10-16-600,-10-16-272,-5-13-561,-15-11-2208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2.6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0 143 5705,'0'0'894,"0"0"-533,0 0-273,21-8 27,70-21 84,-80 26-122,1 0 0,0 1 0,0 1 0,0 0 0,0 0 0,1 1 0,9 2-77,12-1 109,-23-1-93,-1 1 1,1 0-1,0 0 1,-1 1-1,1 1 1,-1-1-1,1 2 1,-1 0-1,0 0 1,2 1-17,3 4 201,0 1 0,0 0-1,-1 1 1,0 1 0,9 10-201,3 3 215,1 0 0,2-2 0,0-1 0,1-1 0,4 0-215,-20-13-152,0-2 0,0 1-1,0-2 1,1 0 0,0-1-1,-1 0 1,2-1-1,-1-1 1,0 0 0,1-1-1,-1-1 1,0 0 0,7-2 152,-14 1-34,0-1 0,-1 0-1,1-1 1,-1 0 0,0 0 0,0-1 0,0 1 0,0-1 0,0-1 0,-1 1 0,0-1 0,0-1 0,0 1-1,-1-1 1,1 0 0,-1 0 0,-1 0 0,1-1 0,-1 1 0,1-4 34,-1 2 142,0 0 0,0 0 0,0 0 0,-1 0 0,-1-1 0,1 1 0,-1-1 0,-1 0 0,0 0 0,0 1 0,-1-1 0,0 0 0,0 0 0,-1 0 0,0 0 0,0 0 0,-1 1 0,-1-2-142,0 3 121,-1 0 1,0 1 0,0 0 0,0 0 0,-1 0 0,1 1 0,-2-1 0,1 1 0,0 0 0,-1 1 0,0-1 0,0 1-1,0 0 1,-1 1 0,1 0 0,-1 0 0,0 0 0,0 1 0,-3-1-122,-12-4 33,0 1 0,-1 2-1,0 0 1,0 2 0,-15-1-33,22 3-3,-1 0 0,0 1-1,1 1 1,-1 0 0,1 2 0,-1 0-1,-9 3 4,16-3-40,0 0 0,1 1 0,-1 0 0,1 0 0,0 1 0,0 0 0,1 1-1,0 0 1,0 0 0,1 1 0,-1 0 0,-3 6 40,0 3-631,1 0 1,1 1-1,0 0 1,1 0-1,1 1 0,-1 8 631,-5 30-5003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3.1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 1 3449,'0'0'771,"0"23"-27,-1 12-434,3 107 780,-2-133-956,0 0 0,1 0 0,0 0 0,1 0 1,0 0-1,0 0 0,1 0 0,0-1 0,1 1 0,0-1 0,0 0 0,1 0 0,0 0 1,0-1-1,0 1 0,1-1 0,1 0 0,-1-1 0,1 0 0,0 0 0,0 0 0,1-1 1,-1 0-1,1-1 0,1 1 0,-1-2 0,0 1 0,1-1 0,0 0 0,0-1 1,0 0-1,4 0-134,52 6 742,0-3 0,1-3 1,4-3-743,94 4 209,-143-2-215,276 11-395,-296-12 309,0 0-1,0-1 1,0 1-1,-1-1 0,1 1 1,0-1-1,0 1 1,-1-1-1,1 1 0,0-1 1,-1 1-1,1-1 1,-1 0-1,1 0 0,-1 1 1,1-1-1,-1 0 0,1 0 1,-1 1-1,0-1 1,0 0-1,1 0 0,-1 0 1,0 0-1,0 0 1,0 0-1,0 1 0,0-1 1,0 0-1,0 0 1,0 0-1,0 0 0,0 0 1,0 0-1,-1 1 1,1-1-1,0 0 0,-1 0 1,1 0-1,-1 0 93,1-3-1082,-4-17-5689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3.5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 6785,'0'0'1025,"0"0"-777,0 0-248,183 0 168,-116 0 136,-1-2 112,1-3 32,-5 3-384,-5 2 32,-10 0-96,-8 0-552,-14 0-824,-15 0-641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3.9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6369,'0'0'1145,"0"0"-761,0 0 264,0 0 440,0 0-640,136 36 40,-74-36-280,4 0-88,36 0-120,-16 0-536,-9-7-2608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4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114 44 6361,'0'0'757,"0"0"-385,0 0-283,0 0 46,-14 24 501,-44 78 216,52-90-694,0 1 0,1 0-1,1 0 1,0 0 0,0 1 0,2-1 0,0 1 0,0 0-1,1 0 1,1 0 0,0 0 0,1 3-158,0 16 94,-1-8-47,1-1 0,1 1 0,1 0 0,2-1 0,0 1 0,6 13-47,-5-22 21,0 0 0,1-1 0,1 0 1,1 0-1,0-1 0,1 0 0,0-1 0,1 0 1,0 0-1,4 2-21,0-3 6,0 0 0,0-1 0,1 0 0,0-2 0,1 0 0,0 0 0,0-2 0,1 0 0,0-1 1,17 3-7,-11-3 4,1-2 1,-1-1 0,1-1 0,0-1-1,0-1 1,0-1 0,0-2 0,1 0-5,-13 0 64,1 0 0,-1-1 1,0-1-1,0 0 1,-1-1-1,0 0 1,0-1-1,0 0 1,-1-1-1,0 0 1,0-1-1,-1 0 1,0-1-1,-1 0 1,0 0-1,0-1 1,-1 0-1,-1-1 1,0 1-1,0-1 1,0-4-65,5-11 300,-1 0 0,-2-1 0,0 0 0,-2-1 0,-1 0 0,-1 0 0,-2 0 0,-1 0 0,-1-11-300,-1 31 34,0 0 1,-1 0-1,-1 1 0,1-1 1,-2 1-1,1-1 1,-1 1-1,0-1 1,-1 1-1,1 0 1,-2 1-1,1-1 0,-4-3-34,-1-1 7,-1 1 0,0 0-1,-1 1 1,0 0-1,0 0 1,-1 1-1,-10-5-6,-17-8-212,-1 2-1,-1 2 1,-1 2 0,-41-11 212,46 15-366,0 2-1,-1 1 1,0 2 0,0 2 0,-1 1 0,0 2 0,1 2 0,-9 2 366,39-1-269,0 0-1,0 1 1,1 0-1,-1 0 1,0 1 0,1-1-1,-1 2 1,1-1-1,0 1 1,0 0 0,-4 4 269,-19 21-3684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4.6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10786,'0'0'2697,"0"0"-1513,0 0-1024,0 0 16,0 0 272,0 0-200,0 0 32,3 0-280,-3 0-200,0 0-448,0 4-1280,0 1-2721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8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13771,'0'0'1575,"0"0"-874,0 0-542,17 22 137,56 67 114,-68-85-398,0 1 1,0-1-1,0 0 1,1 0-1,-1 0 1,1-1-1,0 0 1,0 0-1,0-1 1,0 1-1,1-1 1,-1-1-1,1 1 1,-1-1-1,1 0 0,-1-1 1,1 1-1,0-1 1,12-2-1,1 2-9,-9 0 7,1 0-1,0-1 1,-1-1 0,1 0 0,-1 0 0,1-1 0,-1 0-1,0-1 1,0 0 0,17-11 0,-23 12-5,0-1 0,0 1 0,-1-1 0,1 0 1,-1-1-1,0 1 0,0-1 0,0 0 0,-1 0 0,0 0 1,0 0-1,0 0 0,-1-1 0,0 1 0,0-1 0,0 0 0,0 0 1,-1 0-1,0 1 0,0-1 0,-1 0 0,0-8 0,0 14 1,0-1-1,0 1 1,0 0-1,0-1 1,0 1-1,0 0 1,0-1-1,0 1 1,0-1-1,0 1 1,0 0-1,0-1 1,0 1-1,0 0 1,-1-1-1,1 1 1,0 0-1,0-1 1,0 1-1,-1 0 1,1-1-1,0 1 1,0 0-1,-1 0 0,1-1 1,0 1-1,-1 0 1,1 0-1,0-1 1,-1 1-1,1 0 1,0 0-1,-1 0 1,1 0-1,0 0 1,-1 0-1,1 0 1,-1-1-1,1 1 1,0 0-1,-1 0 1,1 0-1,-1 1 1,1-1-1,0 0 1,-1 0-1,1 0 1,0 0-1,-1 0 1,1 0-1,0 0 1,-1 1-1,1-1 1,0 0-1,-1 0 1,1 0-1,0 1 0,-1-1 1,-1 2 14,0-1 1,0 0-1,0 1 1,0-1-1,1 1 1,-1 0-1,0 0 1,1 0-1,-1 0 1,1 0-1,-2 3 1,-5 18 21,1 0 0,1 1 0,1-1 0,1 1 1,-1 26-1,4-35-27,-23 771 452,25-564-249,-1-221-233,-1-1-1,1 1 0,0-1 1,0 1-1,0-1 0,0 1 1,0-1-1,0 1 0,0 0 0,0-1 1,0 1-1,0-1 0,0 1 1,0-1-1,1 1 0,-1-1 1,0 1-1,0-1 0,0 1 1,1-1-1,-1 1 0,0-1 0,1 1 1,-1-1-1,0 1 0,1-1 1,-1 0-1,1 1 0,-1-1 1,0 0-1,1 1 0,-1-1 1,1 0-1,-1 0 0,1 1 0,-1-1 1,1 0-1,-1 0 0,1 0 1,-1 0-1,1 0 0,0 1 1,-1-1-1,1 0 0,-1 0 1,1 0-1,-1-1 0,1 1 0,-1 0 1,1 0-1,-1 0 0,1 0 1,0 0-1,-1-1 0,1 1 1,-1 0-1,0 0 0,1-1 1,-1 1-1,1 0 0,0-1 0,30-28-3876,-4-14-4547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4.9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12939,'0'0'2104,"0"0"-2032,0 0-72,0 0-1160,0 0 904,0 0 152,0 0-800,25 15-7282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9.2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403 423 7522,'0'0'1192,"0"0"-381,0 0 309,0 0-233,0 0-218,0 0-187,-14-13-74,-48-37-79,54 44-239,-1 0 0,0 1 1,0 1-1,0-1 0,0 2 0,-1-1 0,1 1 0,-1 1 0,0-1 1,0 2-1,0-1 0,0 2 0,-1-1 0,1 1 0,0 1 0,0 0 1,-8 1-91,13-1-19,-1 0 1,0 0 0,1 0-1,-1 1 1,1 0 0,-1 0 0,1 1-1,0-1 1,0 1 0,0 0 0,0 0-1,1 1 1,-1-1 0,1 1-1,-3 3 19,1 0-48,0 1-1,0-1 0,1 1 0,0 0 0,1 1 1,0-1-1,0 1 0,0 0 0,0 5 49,0-3-38,1 1 0,1 0-1,0-1 1,0 1 0,1 0-1,1 0 1,0 0 0,1 0-1,0 0 1,1 0 0,0 0-1,1 0 1,0-1 0,1 1-1,2 5 39,0-7-50,-1-1 0,2 1 0,0-1 0,0 0-1,0 0 1,1-1 0,0 0 0,1 0 0,0-1 0,3 2 50,-7-6 3,1 1 0,-1-1 0,0 0 1,1-1-1,0 1 0,0-1 1,0 0-1,0-1 0,0 1 1,0-1-1,0 0 0,0-1 1,0 0-1,1 0 0,-1 0 1,0 0-1,0-1 0,0 0 0,5-2-3,-6 1 16,0 0-1,-1-1 1,0 0-1,1 1 1,-1-1-1,-1-1 1,1 1-1,0-1 1,-1 1-1,1-1 1,-1 0-1,0 0 1,-1-1-1,1 1 0,0-2-15,33-73 214,-34 75-213,14-47-268,-1-1 0,-3-1 0,-2 0-1,-3 0 1,-2-1 0,-2 0 0,-3 0-1,-5-48 268,4 97-41,2-2 11,-2-1 0,1 1-1,-1 0 1,-1-1 0,1 1-1,-1 0 1,0 0 0,-1 0-1,1 0 1,-1 1 0,-1-1 30,4 6-13,0 1 0,0 0 0,0 0 0,-1 0-1,1-1 1,0 1 0,0 0 0,0 0 0,0 0 0,0-1 0,-1 1 0,1 0 0,0 0 0,0 0 0,0 0 0,-1-1 0,1 1 0,0 0 0,0 0 0,0 0 0,-1 0 0,1 0 0,0 0-1,0 0 1,-1 0 0,1 0 0,0 0 0,0 0 0,-1 0 0,1 0 0,0 0 0,0 0 0,-1 0 0,1 0 0,0 0 0,0 0 0,0 0 0,-1 0 0,1 0 0,0 0 0,0 0 0,-1 1-1,1-1 1,0 0 0,0 0 0,0 0 0,-1 0 0,1 1 0,0-1 0,0 0 0,0 0 0,0 0 0,0 1 0,0-1 0,-1 0 0,1 0 0,0 0 0,0 1 0,0-1 0,0 0 0,0 0-1,0 1 1,0-1 0,0 0 0,0 0 13,-3 21-643,2-17 566,-4 61 214,3 0 0,2 0 0,3 0 1,11 59-139,-8-94 127,1 0-1,2 0 0,1 0 0,13 25-125,-16-41 44,0-1 0,0 1 0,1-1 0,1-1 0,1 1 0,-1-2 0,2 1 0,0-1 0,0-1 0,12 9-44,-20-17 38,1 1 0,1 0 0,-1-1 0,0 0 0,0 0 0,1 0 0,-1 0 0,1-1 0,0 0 0,-1 0 0,1 0 0,0-1 0,0 1 0,0-1 0,-1 0 0,1 0 0,0-1 0,0 0 0,0 0 0,-1 0 1,4-1-39,-2-1 56,-1 1 1,1-1-1,-1-1 1,0 1 0,0-1-1,0 0 1,-1 0-1,1 0 1,-1-1-1,0 1 1,0-1 0,-1 0-1,1-1 1,-1 1-1,0 0 1,0-3-57,7-13 33,-2-1 0,0 0-1,-2 0 1,0-1 0,-2 1 0,1-14-33,1-24-658,-4-53 658,-2 110-511,1 9-939,6 32 1342,1-1 0,1 0-1,3 0 1,12 28 108,-16-46 27,0-2-1,2 1 1,0-1 0,0-1-1,1 1 1,2-2 0,-1 0-1,2 0 1,0-2 0,8 8-27,-16-17-198,0-1 1,1 0 0,-1 1 0,0-2 0,1 1 0,0-1 0,0 0 0,-1-1 0,1 1-1,0-1 1,0-1 0,0 1 0,0-1 0,0-1 0,4 0 197,-7 1-303,22 0-2456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09.6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12107,'0'0'656,"0"0"-656,0 0-736,0 0-449,0 0 777,0 0-1400,0 0 79,22 26-967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0.0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352 0 4049,'0'0'5958,"0"0"-4279,0 0-1881,-25 11 58,13-6 132,-47 20-59,2 2-1,-37 25 72,92-50-14,-13 8 32,0 0-1,0 1 1,-7 9-18,18-17-40,1 0 1,0 0 0,0 0-1,1 1 1,-1 0-1,1-1 1,-1 1 0,1 0-1,0 0 1,1 0 0,-1 0-1,1 1 1,0-1-1,0 0 1,0 1 0,0-1-1,1 2 40,0-4-75,1 0 1,0 0-1,-1-1 0,1 1 0,0 0 0,0-1 0,0 1 1,0-1-1,1 1 0,-1-1 0,0 1 0,1-1 0,-1 0 1,0 0-1,1 0 0,0 0 0,-1 0 0,1 0 0,0 0 1,-1 0-1,1 0 0,0-1 0,0 1 0,0-1 0,0 1 1,-1-1-1,1 0 0,1 0 75,68 10-73,-56-9-69,73 6 14,58 8-327,-127-12 409,0 1 0,0 1 1,-1 0-1,0 2 1,0 0-1,7 5 46,-22-11 62,-1 0 0,1 0 0,-1 1 0,1 0 0,-1-1 0,1 1 0,-1 0 0,0 0 1,0 0-1,0 0 0,0 1 0,0-1 0,-1 1 0,1-1 0,-1 1 0,1-1 0,-1 1 0,0 0 0,0 0 0,0-1 0,0 1 1,-1 0-1,1 0 0,-1 0 0,0 0 0,0 0 0,0 0 0,0 1-62,-1 0 131,0 1 0,0-1 1,-1 0-1,1 0 0,-1 0 0,0 0 1,0-1-1,-1 1 0,1 0 0,-1-1 1,1 0-1,-1 0 0,0 1 0,-1-2 1,1 1-1,0 0 0,-1-1 0,0 1 0,0-1-131,-14 7 120,0-1 0,-1 0 0,-1-2 0,1 0 0,-1-1 0,0-1 0,0-1 0,0-1 0,0-1 0,0 0-1,-14-2-119,30 1-69,0 0 0,1 0 0,-1 0 0,0 0 0,0 0 0,0-1 0,1 1 0,-1-1-1,0 0 1,1-1 0,-1 1 0,1 0 0,-1-1 0,1 0 0,-1 0 0,1 0 0,0 0-1,0 0 1,0-1 0,0 0 0,1 1 0,-1-1 0,1 0 0,0 0 0,-1 0 0,1-1 0,0 1-1,1 0 1,-1-1 0,1 1 0,-1-1 0,1 0 0,0 1 0,1-1 0,-1 0 0,1 0-1,-1 1 1,1-1 0,0-4 69,0-25-4073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0.6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10114,'0'0'506,"0"0"-505,11 23 174,0-3-77,11 22 209,-1 1 0,7 29-307,113 340 807,-134-393 73,-8-30 1234,0-15-2072,-6-137-106,2 91-735,3 0 1,5-33 798,-3 102-15,1 0 1,-1-1-1,1 1 1,-1 0 0,1 0-1,0 0 1,0-1-1,1 1 1,-1 0 0,0 0-1,1 0 1,0 1-1,0-1 1,0 0 0,0 1-1,0-1 1,0 1-1,1 0 1,-1 0 0,1 0-1,0 0 1,0 0 0,-1 0-1,3 0 15,-3 1 1,1 1 0,0-1 0,-1 1-1,1-1 1,-1 1 0,1 0 0,0 0 0,-1 0-1,1 0 1,0 1 0,-1-1 0,1 1 0,-1-1-1,1 1 1,-1 0 0,1 0 0,-1 0 0,0 1-1,1-1 1,-1 0 0,0 1 0,0 0 0,0-1-1,0 1 1,0 0 0,0 0 0,-1 0 0,1 0-1,-1 0 1,1 2-1,20 30 134,-2 1 0,-1 1 0,-2 1 0,10 32-134,-13-30 72,2-1-1,2 0 0,1-2 1,13 17-72,-31-51 1,0 0 1,1 0-1,-1-1 1,0 1-1,0 0 0,1-1 1,-1 1-1,1-1 1,0 0-1,-1 0 1,1 1-1,0-1 1,-1 0-1,1 0 1,0 0-1,0-1 0,0 1 1,0 0-1,0-1 1,2 1-2,-3-1 12,1-1 1,0 1-1,0-1 1,-1 1 0,1-1-1,-1 1 1,1-1-1,0 0 1,-1 0 0,1 0-1,-1 0 1,0 0-1,1 0 1,-1 0-1,0 0 1,0 0 0,1-1-1,-1 1 1,0-1-13,7-10 85,-1 0 1,-1-1-1,0 0 1,0 0-1,1-8-85,-2 7-16,17-51 94,4-24-78,2-9-22,-14 68 53,-3 25-188,0 20-503,12 65 439,-16-53 241,1 0 0,1-1 1,1 0-1,1 0 0,13 19-20,-20-39 5,0 1 0,1-1 0,-1 0 1,2-1-1,-1 1 0,1-1 0,-1 0 0,1 0 1,1-1-1,-1 0 0,1 0 0,-1 0 1,1-1-1,0 0 0,1 0 0,-1-1 1,0 0-1,1 0 0,-1-1 0,1 0 1,-1 0-1,1-1 0,3 0-5,-7 0-1,1 0 1,-1-1-1,0 1 1,0-1-1,0 0 1,0-1-1,0 1 0,0-1 1,0 1-1,0-1 1,-1 0-1,1-1 1,-1 1-1,1-1 0,-1 1 1,1-2 0,3-3 6,-1 0 0,0 0 1,0-1-1,-1 0 0,1 0 1,-2 0-1,3-6-6,2-6 18,-1-1 0,-1 0 1,-1-1-1,-1 1 0,-1-1 0,0-5-18,-2-50 5,-1 64-292,-1 24-495,0 17 666,-1 6 56,2 0-1,1 0 1,1 0 0,5 11 60,-7-36 3,2 1 1,-1-1 0,2 0-1,-1 0 1,1-1 0,0 1-1,1-1 1,0 0-1,0 0 1,1 0 0,0-1-1,0 0 1,1 0-1,-1 0 1,2-1 0,-1 0-1,1-1 1,0 1-4,-5-4-107,1 0 1,-1 0-1,1-1 1,-1 1 0,1-1-1,0 1 1,0-1-1,-1-1 1,1 1-1,0 0 1,0-1-1,0 0 1,0 0 0,0 0-1,0 0 1,0-1-1,0 1 1,0-1-1,-1 0 1,1 0-1,0-1 1,1 0 106,16-17-4168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1.0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13379,'0'0'1384,"0"0"-1384,0 0-4657,0 0 1601,0 0 2151,0 0 721,0 0-520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1.4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6705,'0'0'843,"0"0"-272,16 27-77,-5-10-434,47 83 1757,5 20-1817,-42-71 545,-9-22-238,0-1 0,10 15-307,-22-40-1,0 0-1,0 0 1,1 0 0,-1 0-1,1 0 1,-1 0-1,1 0 1,-1 0 0,1-1-1,-1 1 1,1 0-1,0 0 1,-1 0 0,1-1-1,0 1 1,0-1-1,0 1 1,0 0 0,-1-1-1,1 1 1,0-1 0,0 0-1,0 1 1,0-1-1,0 0 1,0 0 0,0 1-1,0-1 1,0 0-1,0 0 1,0 0 0,0 0-1,0 0 1,0 0-1,0-1 1,0 1 0,0 0-1,0 0 1,0-1-1,0 1 1,0-1 0,0 1-1,0-1 1,0 1-1,-1-1 1,1 1 0,0-1-1,0 0 1,-1 0 0,1 1-1,0-1 1,-1 0-1,1 0 1,0 0 1,4-7-2,0-1-1,0 1 1,-1-1-1,0 0 1,1-5 2,-1 6 18,30-96-81,-26 76-18,0 1 0,2-1 0,1 2 0,2-1-1,0 2 1,3-3 81,-15 26 1,0 1-1,0-1 1,0 1-1,0-1 1,1 1-1,-1-1 1,0 1 0,1 0-1,-1-1 1,1 1-1,0 0 1,-1 0-1,1 0 1,0 1-1,-1-1 1,1 0-1,0 0 1,0 1-1,0-1 0,0 1 6,-1 1 0,0-1 0,1 0-1,-1 0 1,0 1 0,1-1 0,-1 0 0,0 1-1,1 0 1,-1-1 0,0 1 0,0 0-1,0-1 1,0 1 0,0 0 0,0 0 0,0 0-1,0 0 1,0 0 0,0 0-6,4 6 50,0 1 1,-1-1-1,0 1 1,0 0-1,-1-1 1,0 2-1,1 2-50,13 47 265,-10-27-186,2-2 0,1 1 0,2-2 0,0 1 0,5 3-79,-14-26 6,1 0 1,-1 0-1,1 0 0,1-1 1,-1 1-1,1-1 0,0-1 1,0 1-1,1-1 1,-1 1-1,1-1 0,0-1 1,0 1-1,0-1 0,1 0 1,-1-1-1,1 0 0,-1 0 1,1 0-1,0 0 0,0-1 1,0-1-1,0 1 0,6-1-6,-7-1 16,-1 0 0,1-1 0,-1 1 0,1-1 0,-1 0 0,0-1 0,0 1 0,0-1 0,0 0 0,-1 0 0,1-1 0,-1 1 0,0-1 0,0 0 0,0 0 0,0-1 0,-1 1 0,1-1 0,-1 0 0,2-4-16,7-12-111,-1 0 0,-1 0 0,-1-1 0,2-10 111,-2 2-207,-1-1 0,-1 0 0,-2 0 0,-1-1-1,-2 0 1,-1-10 207,-9 166 57,4-81 303,1 0 1,2 0 0,4 21-361,-3-59 35,1-1 0,0 1 0,0-1 0,0 1 0,0-1 0,1 0 0,0 1 0,-1-1-1,2 0 1,-1 0 0,0 0 0,1-1 0,0 1 0,0 0 0,0-1 0,0 0 0,1 0 0,-1 0-1,1 0 1,-1 0 0,1-1 0,0 0 0,0 1 0,3 0-35,-3-2 7,0 0-1,0 0 1,-1-1 0,1 1-1,0-1 1,0 0 0,0 0-1,0 0 1,0 0 0,0-1-1,-1 1 1,1-1 0,0 0-1,0 0 1,-1-1 0,1 1-1,-1-1 1,1 0 0,-1 0-1,0 0 1,1 0 0,-1 0-1,0-1 1,0 1 0,-1-1-1,1 0 1,-1 0-1,1 0 1,0-1-7,9-14-20,-1 1-1,-1-1 1,0-1 0,-2 0-1,0 0 1,-1-1-1,4-18 21,-3 6-65,-2 0 0,-2 0-1,0 0 1,-2-27 65,-4 106-6,1-20 12,0 1 0,2-1 0,1 1 1,4 24-7,-5-46-4,0 0 0,1-1 1,-1 1-1,1 0 1,0-1-1,1 1 0,-1-1 1,1 0-1,0 0 0,0 0 1,1 0-1,0-1 1,-1 1-1,2-1 0,-1 0 1,0 0-1,1 0 0,0-1 1,-1 0-1,1 0 1,1 0-1,-1 0 0,0-1 1,1 0-1,1 1 4,10 0-630,1-1 0,0 0 0,-1-1 0,11-2 630,-20 1-526,38 0-2531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2.1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 1 10626,'0'0'1781,"0"0"-1227,0 0-443,-5 20-158,3-10 51,-27 132 110,26-118 31,0-1-1,2 1 1,0-1-1,1 1 1,4 20-145,-3-39 18,0 0 0,1-1 1,-1 1-1,1-1 0,0 1 1,0-1-1,1 0 0,-1 0 0,1 0 1,0 0-1,0 0 0,0 0 1,0-1-1,1 0 0,0 1 1,-1-1-1,1-1 0,0 1 1,1-1-1,-1 1 0,0-1 1,1 0-1,-1-1 0,1 1 1,-1-1-1,1 0 0,0 0 1,0 0-1,0-1 0,0 1-18,3 0-58,1-1 0,0 0 0,0 0 0,0-1 0,0 0 1,0 0-1,-1-1 0,1-1 0,-1 1 0,1-1 0,-1-1 0,0 1 0,0-1 0,0-1 0,-1 1 0,1-2 58,8-8-344,-1-2-1,-1 1 1,0-2-1,-1 0 0,-1 0 1,0-1-1,7-17 345,-11 20-117,-1 1 1,0-1-1,-1-1 0,-1 1 0,0-1 1,-1 0-1,-1 0 0,1-10 117,-5 64 296,0-11-5,2 1 0,0-1 0,2 0 0,0 1 1,2-1-292,-3-19 58,1 1 1,0-1-1,0 0 1,0 0-1,1 0 1,0-1-1,1 1 1,0-1-1,0 0 1,0-1-1,1 1 1,0-1-1,0 0 1,1 0-1,0-1 1,0 0-1,0 0 1,3 1-59,-1-1-7,1 0 1,-1-1-1,1 0 1,0-1-1,0 0 1,0 0-1,1-1 1,-1 0 0,1-1-1,-1 0 1,1-1-1,-1 0 1,1-1-1,-1 0 1,1 0-1,-1-1 1,7-3 6,-4 1-151,0-1 0,-1 0 0,0-1 0,0-1 1,0 0-1,-1 0 0,0-1 0,-1-1 0,1 0 0,-2 0 0,1-1 1,-1 0-1,3-5 151,5-11-174,0-1 0,-2 0 0,-1-1 0,-1-1 0,2-9 174,10-23-936,-26 67 641,0 1 0,1-1 1,-1 0-1,1 0 0,0 0 0,1 0 0,0 6 295,1 12 513,-2-16-346,0 1 1,1-1-1,0 1 1,0-1-1,1 0 1,0 0-1,1 0 1,0 0-1,0 0 0,0 0 1,5 7-168,-5-11 50,0 0 1,0 0 0,0-1-1,1 1 1,-1-1 0,1 0-1,0 1 1,0-2-1,0 1 1,0 0 0,0-1-1,1 0 1,-1 0-1,1 0 1,-1 0 0,1-1-1,0 0 1,0 0-1,0 0 1,-1-1 0,3 1-51,-1-1 2,1 1 0,-1-1 1,1 0-1,0-1 1,-1 0-1,1 0 1,-1 0-1,1 0 0,-1-1 1,0 0-1,0-1 1,0 0-1,0 0 1,0 0-1,0 0 1,-1-1-1,0 0 0,1 0 1,-1 0-1,-1-1 1,1 0-1,-1 0 1,0 0-1,0 0 0,0-1 1,-1 1-1,0-1 1,0 0-1,0-1-2,2-3 99,0 0-1,-1 0 1,-1-1 0,0 0-1,0 0 1,-1 0-1,0 0 1,-1 0 0,0 0-1,-1 0 1,0 0-1,0 0 1,-2-5-99,1 13 31,0 0-1,0 0 1,0 1 0,0-1 0,-1 0-1,1 0 1,-1 1 0,0-1-1,1 1 1,-1-1 0,0 1 0,-1 0-1,1 0 1,0 0 0,-1 0 0,1 0-1,-1 0 1,1 1 0,-1-1-1,0 1 1,0 0 0,0 0 0,0 0-1,0 0 1,0 0 0,0 1 0,-3-1-31,-12-2-92,0 1 1,0 1-1,-1 1 0,-7 1 92,3-1-66,2 2-247,1 0 0,-1 1 0,1 1 0,-1 0 0,1 2 0,-1 1 313,10-4-729,41-8-4960,4-1 4455,10-7-217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2.5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3289,'0'0'1425,"0"0"497,23 18 68,76 59-428,-89-68-1389,-1 0 1,0 0 0,-1 1 0,-1 0-1,1 1 1,-1 0 0,-1 0 0,0 0-1,-1 1 1,0 0 0,-1 0 0,0 0-1,1 7-173,-1-4 172,1 0-1,0 0 0,1-1 1,1 0-1,2 4-171,-8-18 6,-1 1 0,1 0-1,0-1 1,-1 1 0,1 0 0,0-1 0,0 1 0,-1-1 0,1 1-1,0-1 1,0 0 0,0 1 0,-1-1 0,1 0 0,0 1 0,0-1-1,0 0 1,0 0 0,0 0 0,0 0 0,-1 0 0,1 0 0,0 0-1,0 0 1,0 0 0,0 0 0,0-1 0,0 1 0,-1 0 0,1-1 0,0 1-1,0 0 1,0-1 0,-1 1 0,1-1 0,0 1 0,0-1 0,-1 0-1,1 1 1,-1-1 0,1 0 0,0 1 0,-1-1-6,34-36-261,-29 30 152,35-45-1051,-27 34 898,-1 0 0,2 2 0,0 0 0,1 0 0,1 1 0,15-10 262,-29 23 79,0 1 1,1-1 0,-1 1-1,1 0 1,-1-1-1,1 1 1,-1 0 0,1 1-1,0-1 1,-1 0-1,1 1 1,0 0 0,0-1-1,0 1 1,-1 0-1,1 0 1,0 1-1,0-1 1,-1 1 0,1-1-1,0 1 1,0 0-1,-1 0 1,1 0 0,-1 0-1,1 1 1,-1-1-1,0 0 1,1 1-1,-1 0 1,0 0 0,0 0-1,0 0 1,0 0-1,0 0 1,-1 0 0,1 1-80,8 11 257,-1 1 1,0 0 0,-1 1-1,-1 0 1,5 14-258,3 7 315,3-5-298,11 24 87,-21-20-3489,-8-35-918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2.8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588 325 13219,'0'0'2760,"0"0"-2247,25-128-513,-3 76-865,3 8 529,0 8 216,-8 10-32,-2 6 152,-5 9-2056,-8 4-4010</inkml:trace>
  <inkml:trace contextRef="#ctx0" brushRef="#br0" timeOffset="1">0 421 11026,'0'0'1793,"0"0"-1793,0 0-2721,0 0-207,0 0 1519,0 0 105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331 105 11546,'0'0'2390,"0"0"-1349,0 0-563,-28 5 394,28-5-872,-39 8 473,-41 14 0,73-20-438,0 1 0,1 1 0,-1-1 0,1 1-1,-1 0 1,1 1 0,0-1 0,1 1 0,-1 0 0,1 1 0,0-1 0,1 1 0,-1 0-1,1 0 1,0 1 0,-6 12 0,4-8-13,-6 14 4,0 1 0,2 1 0,0 0 0,2 0 0,1 1 0,2 0 0,-4 45 0,5 6 191,8 116-1,-2-174-186,1 1-1,1-1 1,0 0-1,2 0 1,1-1-1,0 0 1,1 0-1,1-1 1,1 1 0,1-2-1,1 0 1,22 27-1,-23-32-40,1 0 0,0-2 0,0 1 0,1-2-1,1 1 1,0-2 0,0 0 0,1 0 0,0-2 0,0 0 0,1 0 0,0-2-1,0 0 1,0-1 0,1 0 0,22 1 0,-22-4-13,-1-1 1,0 0-1,1-1 1,-1-1-1,0-1 1,0-1-1,0 0 1,0-1-1,0 0 1,-1-1-1,20-12 1,-16 7-21,-1-2 1,0 0 0,0-1 0,-2-1-1,0 0 1,0-1 0,20-30-1,-8 4-61,-1-2 0,-3-1-1,-2-1 1,-1-1-1,-3 0 1,20-82-1,-18 43-347,-5-1 0,-3 0 0,1-151 0,-13 232 496,0 1 0,-1-1 0,1 1 1,-1-1-1,0 1 0,-1 0 1,0-1-1,1 1 0,-2 0 0,1 0 1,-1 0-1,1 0 0,-1 1 0,0-1 1,-1 1-1,1-1 0,-1 1 0,0 0 1,0 1-1,-6-5 0,7 6 7,0 0 1,0 1-1,0-1 0,0 1 0,-1 0 1,1 0-1,0 0 0,-1 1 0,1-1 0,-1 1 1,1-1-1,-1 1 0,1 0 0,0 1 1,-1-1-1,1 1 0,-1-1 0,1 1 0,0 0 1,-1 0-1,1 0 0,0 1 0,0-1 1,0 1-1,0 0 0,0 0 0,0 0 0,0 0 1,1 0-1,-1 0 0,1 1 0,-4 4 1,-1 2-34,0 0 0,0 0 1,1 1-1,1 0 0,-1 0 1,2 1-1,-1-1 1,2 1-1,-1 0 0,-2 16 1,0 14 66,-2 64-1,7-102-79,-3 115 357,14 150 0,-3-207-169,2 1-1,3-1 0,3-1 1,27 74-1,-34-116-152,0-1-1,1 1 1,1-2-1,0 1 1,24 28-1,-26-36-76,1 0 0,0 0-1,1-1 1,-1 0 0,2 0-1,-1-1 1,1-1 0,0 0 0,18 7-1,-23-11-49,0 0 0,0-1 1,0 1-1,0-2 0,0 1 0,1-1 0,-1 0 0,0 0 0,1 0 0,-1-1 0,0 0 0,0-1 1,0 1-1,6-3 0,-1-1-327,-1 1 1,0-2-1,0 1 1,-1-1 0,0 0-1,15-14 1,25-31-5725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3.4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3833,'0'0'2942,"0"0"-635,0 0-667,0 0-433,0 0-27,0 0-282,0 3-361,0 423 328,0-405-853,2 0 1,0-1 0,1 0 0,1 0 0,1 0 0,1 0 0,0 0-1,2-1 1,7 13-13,-10-21 1,2 0-1,0-1 0,0 1 1,1-1-1,0-1 0,1 0 1,0 0-1,0 0 0,1-1 1,0-1-1,1 0 1,-1 0-1,1-1 0,1 0 1,-1-1-1,7 2 0,13 2 12,0-1-1,0-2 1,1-1 0,-1-1-1,19-1-11,56-2-133,0-5 133,-82 3-34,134-4-457,-154 5 87,16-3-456,-13-6-4976,-6 3 1407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3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67 13083,'0'0'168,"0"0"-168,0 0-664,0 0 664,0 0 304,131-44 472,-77 39-528,10 3-72,11 0 56,4 0-152,2-3-136,-4 3 56,-11 0-632,4 2-112,-21 0-1521,-17-3-2240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4.1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10338,'0'0'1809,"0"0"-1809,0 0-384,0 0 255,0 0 129,141 0 329,-89 0-329,10 0 48,32 0-48,-13 9-1113,-9 0-2928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4.5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 13883,'0'0'1808,"0"0"-1480,0 0-328,0 0-328,0 0 320,0 0 8,0 0-480,7 2-824,5-2-985,1 0-55,-1-6-3321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5.0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275 296 7938,'0'0'1425,"0"0"-762,0 0-536,0 0 14,-16 24 270,-50 78 209,61-94-525,1 0 0,-1 0 0,2 0 0,-1 0 0,1 1 0,0-1 0,1 1 0,0 0 0,0 0 0,1 0-1,0 0 1,1 8-95,-1 10 247,-1-5-211,0 1 0,2 0 0,1-1 0,0 1 0,2 0 1,1-1-1,2 8-36,-3-21 5,0 1-1,1-1 1,0 0 0,1 0 0,0-1-1,0 1 1,1-1 0,0 0 0,0-1-1,1 1 1,0-1 0,0 0 0,0-1-1,1 0 1,0 0 0,1-1 0,-1 0-1,2 0-4,1 1 8,0-1 0,0 0-1,1-1 1,-1-1-1,1 0 1,0 0-1,0-1 1,1 0-1,-1-1 1,0-1-1,0 0 1,1-1 0,-1 0-1,0 0 1,0-2-1,12-3-7,-9 1 46,1-1-1,-1 0 1,-1-1 0,1-1-1,-1-1 1,-1 0 0,0 0-1,0-1 1,0-1-1,-2 0 1,1-1 0,4-7-46,0-1 76,0-1 0,-2-1 0,0 0 0,-2-1 0,0 0 1,-1-1-1,-2 0 0,0 0 0,-2-1 0,-1-1 0,0 1 1,-2-1-1,-1 0 0,-2 0 0,0 0 0,-1 0 0,-2 0 1,-2-7-77,1 20-157,-2-1 1,1 1 0,-2 0 0,0 1 0,0-1 0,-1 1 0,-1 0 0,0 1-1,0 0 1,-1 0 0,-1 1 0,0 0 0,0 1 0,-1 0 0,0 0-1,-8-4 157,-12-8-395,-1 2-1,-1 2 1,-1 0-1,0 3 1,-25-8 395,43 16 40,-1 2-1,0 0 1,1 0-1,-1 2 1,0 0-1,0 1 1,-1 0-1,1 2 1,-10 1-40,17-1-3,0 1 1,0 1-1,0 0 0,0 0 0,0 1 1,1 1-1,-1-1 0,1 1 0,0 1 1,1 0-1,-1 0 0,1 1 0,0-1 0,1 2 1,0-1-1,-1 2 3,-7 11-374,1 1 0,1 0 0,1 0 0,1 1 0,0 1 0,2 0 0,-5 19 374,-6 19-2402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21:15.4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2 680,'0'0'13835,"0"0"-11898,0 0-1209,0 0-312,0 0-368,0 0-96,0 0-16,5 0-856,-5-2-4266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8:58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7362,'0'0'1483,"0"0"-241,0 0-409,0 0-163,0 0-161,0 0-164,-1 4-152,0 0 0,0 0-1,1-1 1,-1 1 0,1 0 0,0 0-1,0 0 1,1 5 0,38 156 534,-12-61-495,165 782 769,-183-854-902,-7-27-4582,-1-19-1927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8:5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5553,'0'0'1400,"0"0"-539,0 0-32,0 0-50,0 0 77,24-13-182,5-5-521,-10 6-38,0 0 0,1 2 0,0 1 0,1 0 1,23-6-1,36-7 196,1 3 0,1 4 0,0 4 0,167-2 0,-218 10-2597,-24-1-2362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8:5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5641,'0'0'904,"0"0"497,44 127 191,-19-54-200,2 11-55,0 10-537,-4 4 64,-6 2-80,0 2-608,-5-7 16,-4-6-192,-3-11 80,0-13 8,-3-12-80,1-13-8,4-7 0,1-13-1016,-3-11-3521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8:59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8450,'0'0'1930,"0"0"-818,0 0-489,0 0-355,0 0-19,0 0-54,16-13-26,54-39-33,-63 47-108,0 1 0,0 1 0,1-1 0,-1 1 0,1 1 1,0-1-1,0 1 0,0 1 0,0-1 0,0 1 0,0 1 0,0 0 0,0 0 0,0 0 0,15 3 0,-8-1 59,-8-2-64,0 2-1,1-1 1,-1 1-1,0 0 1,0 1-1,0-1 1,-1 1-1,1 1 0,-1-1 1,1 1-1,-1 0 1,-1 1-1,1 0 1,0-1-1,-1 2 1,0-1-1,0 1 1,-1-1-1,1 1 1,-1 1-1,-1-1 1,1 0-1,2 8 1,-3-7-14,0 1 1,-1-1 0,0 1-1,0-1 1,0 1 0,-1 0-1,-1-1 1,1 1 0,-1 0-1,0 0 1,-1 0 0,0-1-1,0 1 1,-1 0 0,0-1-1,0 1 1,-1-1 0,0 1-1,0-1 1,0 0 0,-8 10-1,-9 11 13,-2-1-1,-1 0 1,-1-2-1,-2 0 1,0-2-1,-1-1 1,-1-1-1,-1-2 1,-45 23-1,87-46-43,1 1 0,-1 0 0,1 1 0,-1 1 0,1 0 0,0 0 0,-1 2 0,1-1 0,0 2 0,16 3 0,158 40 1014,-172-40-846,0-1-1,0-1 1,0 0 0,0-1 0,22 0 0,-30-3-285,-1 1 0,1-1 0,-1-1 0,0 1 1,1-1-1,-1-1 0,0 1 0,0-1 0,0 0 0,-1-1 0,1 0 0,-1 0 0,9-7 0,18-20-5214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9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0 139 12843,'0'0'1935,"0"0"-1903,15-19 333,51-62 133,-62 77-466,1 0 0,-1 1 1,1-1-1,0 1 1,0 0-1,1 0 0,-1 1 1,0-1-1,1 1 1,0 0-1,-1 1 0,1 0 1,0-1-1,0 2 1,0-1-1,0 1 0,-1 0 1,1 0-1,10 2 1,5-1 214,-13-2-162,0 2 0,0-1 0,0 1 0,0 0 0,0 1 0,0 0 0,0 0 1,-1 1-1,1 0 0,7 4 0,-11-5-43,0 1 0,0 0 0,0 0-1,-1 0 1,1 1 0,-1-1 0,0 1 0,0 0 0,0 0 0,0 0 0,-1 0 0,0 0 0,0 1-1,0-1 1,0 1 0,-1-1 0,1 1 0,0 6 0,-1-1-15,1-1-1,-2 1 1,1-1-1,-1 1 1,-1-1-1,0 0 1,0 1 0,0-1-1,-2 1 1,1-1-1,-1 0 1,-4 9 0,4-12-16,0 0 1,0 0 0,-1-1 0,0 1 0,0-1 0,-1 1-1,1-1 1,-1-1 0,0 1 0,-1-1 0,1 0 0,-1 0 0,1 0-1,-1-1 1,-1 0 0,1 0 0,-9 3 0,14-5-23,-1-1 0,1 1 0,0-1 0,0 1 0,-1-1 0,1 0 0,0 0 0,-1 1 0,1-1 0,-1 0 0,1 0 0,0 0 0,-1 0 1,1-1-1,0 1 0,-1 0 0,1-1 0,0 1 0,-1 0 0,1-1 0,0 0 0,0 1 0,-2-2 0,3 1 0,0 0-1,0 0 1,0 0 0,0 0-1,0 0 1,0 0-1,0 0 1,0 0 0,0 0-1,1 0 1,-1 0-1,0 0 1,1 1 0,-1-1-1,1 0 1,-1 0-1,1 0 1,-1 0 0,1 1-1,0-1 1,-1 0-1,1 0 1,0 1 0,0-1-1,0 1 1,-1-1-1,1 1 1,0-1 0,0 1-1,0-1 1,0 1-1,1-1 1,8-4 0,0 0-1,0 0 1,0 1 0,1 0-1,-1 1 1,1 1 0,0-1-1,11 0 1,6 1-3,0 0 1,30 3-1,-54 0 23,1-1 0,0 1-1,-1 0 1,1 1 0,-1-1-1,1 1 1,-1-1 0,1 1 0,-1 0-1,0 1 1,0-1 0,0 1-1,-1 0 1,1 0 0,0 0 0,-1 1-1,0-1 1,3 4 0,-4-4 23,0 0 1,-1-1 0,1 1 0,-1 0-1,0 0 1,0-1 0,0 1-1,0 0 1,0 0 0,-1 0 0,0 0-1,1 0 1,-1 0 0,0 0-1,0 1 1,-1-1 0,1 0 0,0 0-1,-1 0 1,0 0 0,0 0-1,0-1 1,0 1 0,0 0 0,-1 0-1,1-1 1,-1 1 0,0-1-1,-2 4 1,-4 3 34,-1-1 0,0 0 0,0-1 0,0 0 0,-1 0 0,0-1 0,-1 0 0,1-1 0,-1 0 1,0 0-1,-14 2 0,2 0-47,1-2 0,-2 0 0,1-2 0,-41 2 1,62-5-84,0 0 0,0 0 0,-1 0 0,1 0 1,0-1-1,0 1 0,0-1 0,0 1 0,0-1 1,0 0-1,0 1 0,0-1 0,0 0 0,1 0 0,-1 0 1,0-1-1,1 1 0,-1 0 0,0-1 0,1 1 1,-1-1-1,1 1 0,0-1 0,0 0 0,0 0 1,0 1-1,0-1 0,0 0 0,0 0 0,0 0 0,1 0 1,-1 0-1,1 0 0,-1 0 0,1 0 0,0 0 1,0-1-1,0 1 0,0-2 0,-1-31-3647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00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62 9794,'0'0'1495,"0"0"-431,0 0-309,0 0 180,0 0-171,0 0-366,-12 7-92,-11 8-188,2 0 0,0 2 0,0 0-1,2 2 1,0 0 0,-16 22-1,17-16-40,1 2-1,1 0 0,1 0 0,2 2 1,1-1-1,1 2 0,1 0 0,-7 39 0,6-1 36,3 0 0,1 118 0,8-167-90,0-1 0,2 1 1,0-1-1,0 0 0,2 1 0,1-2 0,0 1 1,1-1-1,1 0 0,0 0 0,1-1 0,1 0 1,1-1-1,0 0 0,1 0 0,0-1 0,1-1 1,1 0-1,24 17 0,-14-13 10,0-2 0,1 0 0,1-2 0,0 0 0,1-2 0,0-1 0,0-1 0,1-2 0,0-1 0,1 0 0,-1-3 0,34 1 0,-25-2-2,0-2 0,1-1 0,-1-2 0,0-2 0,0-1 0,60-19 0,-71 15-2,0 0 0,-1-2 1,-1-1-1,0-1 0,-1-1 0,0-1 1,-1-1-1,28-28 0,-35 29-7,-2 0-1,0 0 1,-1-2-1,0 1 1,-2-2-1,0 1 1,-1-1-1,-1-1 0,0 1 1,-2-1-1,7-36 1,-5 1 54,-3 1 0,-2 0 0,-7-98 0,2 131-49,-2-1 0,0 0 1,-1 1-1,-1 0 0,-1 0 1,-1 1-1,-1 0 0,-1 0 1,-1 1-1,0 0 0,-1 1 0,-1 0 1,-1 1-1,-1 1 0,0 0 1,-24-19-1,8 11 22,-2 1 1,0 2-1,-1 1 0,-1 2 0,0 1 1,-1 2-1,-1 2 0,-51-12 0,66 20-39,0 0-1,-1 2 1,0 0-1,0 2 1,0 0-1,1 2 0,-1 0 1,-41 9-1,46-6-68,0 2 0,1 0 1,0 0-1,0 2 0,1 0 0,0 1 0,0 1 0,1 0 0,0 1 0,1 1 0,-19 18 0,13-6-368,0 1-1,1 1 1,2 0-1,0 1 0,-23 55 1,19-38-992,-23 47-4500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23.2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351 15 3305,'0'0'2191,"0"0"-815,0 0-160,0 0-99,0 0 79,0 0-244,-57-13 2093,52 13-3017,0-1-1,0 1 1,0 0 0,0 0 0,0 0-1,1 1 1,-1 0 0,0 0 0,0 0 0,0 1-1,0-1 1,1 1 0,-1 0 0,1 1 0,0-1-1,-1 1 1,-6 5 0,-1 3-5,0 1 0,0 1-1,-18 27 1,23-31-5,-7 13-17,1 0 0,1 0-1,1 1 1,1 1 0,1 0-1,-9 38 1,4-2 24,-9 96 0,19-84 10,6 96-1,0-149 27,0-1-1,1 1 1,1-1 0,1 0-1,0 0 1,1-1-1,1 1 1,1-1-1,1-1 1,0 0-1,1 0 1,0-1 0,1 0-1,1-1 1,1 0-1,0 0 1,29 21-1,-22-20 27,0-1 0,2-2-1,-1 0 1,2-1 0,-1-1-1,2-1 1,-1-1 0,1-1-1,0-1 1,0-1-1,1-1 1,48 0 0,-49-4-40,165-7 147,-165 4-186,-1-1-1,1-1 1,-1-1 0,-1-1-1,1-2 1,21-10-1,-18 6 16,-1-1 0,0-2 0,28-21 0,-41 26 3,0 0-1,0 0 0,-1-1 1,-1-1-1,0 0 0,-1 0 1,10-20-1,7-17 46,31-85-1,-49 110-70,-1-1-1,-1 0 1,-1-1 0,-2 1-1,2-42 1,-5 39 31,0-10-10,-7-63 0,5 88-11,-1 1-1,0-1 0,-1 1 0,-1 0 0,0 0 0,-1 0 1,0 1-1,-10-15 0,4 11-5,-1-1-1,0 2 1,-2 0 0,0 1 0,0 0 0,-1 1-1,-1 1 1,0 0 0,0 2 0,-2 0 0,1 0-1,-25-7 1,10 5-2,-1 2 0,-1 2 0,1 1 0,-1 1 0,0 3 0,-46-1 0,47 4-15,0 1 1,1 2-1,-41 8 1,57-6 6,1-1 0,0 2 0,0 0 0,0 1 0,1 1 0,0 0 0,0 1 0,-17 14 0,21-15-1,0 1 1,1 0 0,0 0-1,0 1 1,1 0 0,-11 18 0,19-25-301,0 1 0,0 0 0,1 0 1,-1-1-1,1 1 0,0 0 1,0 0-1,1-1 0,0 5 0,0 3-2605,-1-1-3622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25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143 115 984,'0'0'4336,"0"0"-2803,0 0-687,0 0 160,0 0-156,0 0-37,-4 0-231,2 0-522,0 0 0,0 0 0,0 0 0,0 0 0,0 0 0,0 1 0,0-1-1,0 1 1,1 0 0,-1-1 0,0 1 0,0 0 0,0 0 0,1 0 0,-1 0-1,0 0 1,1 1 0,-2 1 0,-20 36 308,22-37-371,-13 28 160,1 1-1,1 0 1,2 0-1,2 1 0,0 1 1,3-1-1,0 1 1,2 0-1,2 53 1,2-77-108,1-1 0,0 1 0,1-1-1,0 0 1,0 1 0,0-1 0,1 0 0,0-1 0,1 1 0,0-1 0,0 0 0,0 0 0,1 0 0,0-1 0,1 0 0,-1 0 0,1-1 0,13 9 0,4 1 118,0-1 0,2-1 0,0-1 0,39 13 0,-37-17-37,1-1-1,0-2 0,0-1 1,0-1-1,1-1 1,-1-2-1,55-5 0,-71 2-94,1 0-1,-1-1 1,1 0-1,-1-1 0,0 0 1,-1-1-1,1-1 1,-1 0-1,-1-1 0,22-17 1,-20 13-7,0 0 1,0-1-1,-1 0 0,-1-1 0,0-1 1,-1 0-1,-1 0 0,8-19 1,-12 22-19,-1 0-1,0-1 1,-1 0 0,0 1 0,-1-1-1,0 0 1,-1 0 0,-1-1 0,0 1 0,-1 0-1,0 0 1,-5-16 0,0 1 1,-3 0 0,0 1 0,-1 0 0,-21-37 0,22 49 5,-1 1-1,0 0 1,-1 1-1,0 0 0,-1 1 1,0 0-1,-1 1 1,-1 0-1,0 1 0,0 1 1,-1 0-1,0 1 1,0 0-1,-1 1 0,-20-5 1,8 3-7,0 1 1,-1 1-1,0 2 1,0 1-1,-1 2 1,1 0-1,-1 2 1,-31 4 0,50-2-13,0 1 0,1 0 0,-1 0 0,1 1 0,0 0 1,0 1-1,1 0 0,-14 9 0,-3 4-23,-35 34 0,57-48-22,0 0 0,0 0 0,0 1 0,1-1-1,0 1 1,0 0 0,0 0 0,0 0 0,1 0 0,0 1 0,0-1 0,0 1-1,1-1 1,-1 7 0,-2 49-3703,4-35-935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1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126 322 4561,'0'0'1758,"0"0"-133,0 0-282,0 0-224,0 0-209,0 0-287,-4 0-67,-3 0-289,1 0 1,0-1 0,-1 1 0,1-1-1,0-1 1,0 1 0,0-1 0,0 0-1,0-1 1,0 1 0,-10-7 0,13 7-224,0-1 0,0 0 0,0 1 0,0-1 1,1 0-1,-1-1 0,1 1 0,0 0 0,0-1 1,0 1-1,0-1 0,1 0 0,-1 1 0,1-1 0,0 0 1,0 0-1,0 0 0,1 0 0,-1 0 0,1-8 1,1 7-51,-1-1 1,1 0-1,0 1 1,1-1 0,-1 1-1,1 0 1,0-1 0,1 1-1,-1 0 1,1 0-1,0 0 1,0 0 0,1 1-1,-1 0 1,1-1 0,0 1-1,0 0 1,1 1 0,8-7-1,-2 0 14,5-2-26,1 0 1,0 1-1,0 0 1,1 2-1,1 0 1,0 1 0,0 1-1,0 1 1,1 0-1,0 2 1,0 0 0,0 1-1,1 1 1,-1 1-1,1 1 1,-1 1 0,30 4-1,-31 0 14,0 1-1,-1 0 1,1 2-1,-1 0 1,-1 1 0,0 1-1,0 0 1,-1 1-1,0 1 1,-1 0 0,0 2-1,19 21 1,-31-28 8,0-1 1,0 1 0,0 0-1,-1 0 1,0 0 0,0 0-1,0 0 1,-1 1-1,0-1 1,-1 0 0,0 1-1,0-1 1,-2 13 0,1 4 0,1-20-4,-1 1-1,1 0 0,-1-1 0,-1 1 1,1-1-1,-1 0 0,1 1 0,-1-1 0,-1 0 1,-4 7-1,-34 43 4,11-17-3,-76 108-19,-235 246 0,311-360 50,13-16-26,1 2 1,0 0-1,2 0 0,0 2 1,0 0-1,-11 24 0,25-43-8,0 0 0,0 0-1,0 1 1,0-1-1,0 0 1,0 1 0,0-1-1,0 0 1,0 0-1,0 1 1,0-1 0,0 0-1,0 1 1,0-1-1,0 0 1,0 0 0,0 1-1,0-1 1,1 0-1,-1 0 1,0 1 0,0-1-1,0 0 1,1 0-1,-1 0 1,0 1 0,0-1-1,0 0 1,1 0-1,-1 0 1,0 0 0,0 1-1,1-1 1,-1 0-1,0 0 1,0 0 0,1 0-1,-1 0 1,0 0-1,1 0 1,-1 0 0,0 0-1,0 0 1,1 0-1,-1 0 1,0 0 0,1 0-1,-1 0 1,0 0-1,0 0 1,1 0 0,-1 0-1,0-1 1,1 1-1,-1 0 1,0 0 0,32-6-57,-5 1 142,-13 6-86,0 0 0,-1 1 0,1 1 0,-1 1-1,0 0 1,0 0 0,0 1 0,-1 1 0,15 9-1,-2-3-18,-7-4 42,0-2 1,1 1 0,-1-2-1,1-1 1,0 0 0,1-1-1,-1-2 1,0 1 0,1-2-1,-1-1 1,22-3 0,28-18 15,-34 9-33,-22 7 11,0-1 0,-1 0 0,0-1 0,0-1 0,0 0 0,-1 0 0,16-18 0,-1 3 2,-13 8-1893,-13 16-4728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2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4993,'0'0'1615,"0"0"-492,0 0-141,0 0 14,0 0-29,0 0-138,0 0-326,0 0-151,0 0-75,0 14-69,25 344 2076,-3-77-1971,-20-220-351,-1-1 197,3 1 0,2-1 1,19 84-1,-22-143-88,-1 1 0,1-1 0,0-1 0,0 1 0,0 0 0,0-1 0,0 1 0,-1-1 0,1 0 0,0 0 0,0 0 0,0 0 0,0-1 0,4 0 0,-4 1-49,584-20 1330,-589 7-1644,-28-30-3878,13 19-1126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3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5473,'0'0'1659,"0"0"-493,0 0-317,0 0 6,0 0-55,0 0-98,15-6 622,1 3-1077,0 1 1,0 1-1,0 0 0,0 1 1,18 2-1,12 0 272,442-2 1484,-470-1-1353,-8 0-2518,-2 1-4553,-8 0-69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3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4401,'0'0'1544,"0"0"-840,0 0 697,0 0 567,0 0-15,0 0-945,0 0 256,91 4-144,-56-4-424,5 0-303,-1-4 55,1-1-448,-1 3 0,1 0 0,14-7-777,-9 2-1655,-8 1-5682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4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112 270 5513,'0'0'1283,"0"0"-353,0 0 27,0 0 203,0 0 1,-8 20-441,3-7-599,-10 26 421,-19 69-1,27-64 107,1 1 0,2-1 1,2 54-1,3-87-576,0 0 1,1 0-1,1 0 1,-1 0-1,2-1 1,0 1-1,0-1 1,1 0-1,0 0 1,0 0-1,1 0 1,1-1-1,0 0 1,0-1-1,0 1 1,1-2-1,1 1 1,17 12-1,-7-6 2,0-1 0,1-1 0,1-1 1,0-1-1,0 0 0,1-2 0,0-1 0,28 7 0,-29-10-44,0-1 1,-1-1-1,1 0 0,0-2 1,0 0-1,0-1 0,22-5 1,-32 4-11,1-2 1,-1 1-1,0-1 1,0-1-1,0 0 1,-1 0-1,0-1 1,0-1-1,0 0 1,-1 0-1,0-1 1,0 0-1,14-16 1,-13 10 4,0-1 1,-1 0 0,0 0 0,-1-1 0,-1 0 0,-1 0 0,0-1 0,-1 1 0,0-1 0,3-33-1,-3-10 39,-3-108 0,-3 142-23,0 7-7,-1 0 0,-1 0 0,-1 0 1,0 0-1,-2 1 0,0-1 0,-1 1 0,0 1 0,-2 0 0,0 0 1,-1 0-1,0 1 0,-2 1 0,0 0 0,0 0 0,-2 1 0,1 1 1,-2 0-1,0 1 0,0 1 0,-1 0 0,0 1 0,-1 1 1,0 0-1,-1 1 0,0 1 0,0 1 0,0 1 0,-1 0 0,0 1 1,0 1-1,-30-1 0,36 3-40,0 1 1,0 1-1,0-1 1,0 2-1,0 0 0,1 1 1,-1 0-1,1 0 1,-1 2-1,1-1 1,0 2-1,1-1 1,-1 2-1,1 0 0,0 0 1,1 1-1,0 0 1,0 0-1,1 1 1,0 1-1,0 0 0,-11 17 1,7-5-11,1 1 1,1 0-1,1 0 1,1 1 0,1 0-1,1 0 1,2 1-1,0 0 1,-3 50-1,7-38-804,1 0-1,1 0 1,2 0 0,2 0-1,1 0 1,14 41 0,4-4-7213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5401,'0'0'3606,"0"0"-2056,0 0-538,0 0-100,0 0 81,0 0-40,0-14 123,5 128-581,25 137-1,-3-34-46,-25-200-6030,-2-17-279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5089,'0'0'3840,"0"0"-2065,0 0-762,0 0-330,0 0 100,0 0-55,2-5-47,0 2-582,0 1-1,0-1 1,1 1-1,-1 0 0,1-1 1,-1 1-1,1 0 1,0 1-1,0-1 0,0 0 1,0 1-1,0 0 0,0-1 1,1 1-1,-1 1 1,0-1-1,1 0 0,-1 1 1,7-1-1,84-1 759,-66 3-692,415-1 613,-442-34-5576,-1 19-818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9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8130,'0'0'6641,"0"0"-5985,0 0-392,133 53-256,-76-42 576,8-4 289,-1-5-673,0-2 24,-7 0 72,-8 0-32,-9 0 192,-10 0-320,-11 0-40,-6 0-96,-8 2-24,-5 0-272,0 3-808,0-1-4225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5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5281,'0'0'1238,"0"0"-701,0 0 97,0 0 489,0 0 318,0 0-119,1 21-513,0 4-564,-1 0 119,1 0-1,2-1 1,7 35-1,51 417 3367,-60-473-3875,3 15 745,8-17-4098,-4-5-3919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7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5233,'0'0'2087,"0"0"-497,0 0-259,0 0-11,0 0-277,0 0 48,3 1 2566,24 3-3703,246-10 488,-70-1-317,-174 7-62,-28 0-159,-1 0-338,0 0-631,0 0-672,0 0-1058,0 0-2133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7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4961,'0'0'1203,"0"0"-255,0 0-53,0 0 251,0 0 270,0 0-353,0 11-375,-1 33 107,3 1 1,7 47-1,9 7-55,-4 1 0,1 113 0,-15-212-691,0-1 0,0 1 0,-1 0 0,1-1 0,1 1-1,-1 0 1,0 0 0,0-1 0,0 1 0,0 0 0,0-1 0,0 1 0,1 0-1,-1-1 1,0 1 0,1 0 0,-1-1 0,0 1 0,1-1 0,-1 1-1,1-1 1,-1 1 0,1-1 0,-1 1 0,1-1 0,-1 1 0,1-1 0,1 1-1,21-1-3225,-23 0 3001,20-4-8253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107 416 8186,'0'0'2278,"0"0"-573,0 0-771,0 0-65,0 0-155,0 0-267,-2-16 47,-11-323 795,13 279-1195,0 59-90,0 1-101,-2 7-12,-4 77 107,11 166 0,10-117 50,38 144 0,-17-100-8,-4 0 1072,-55-178-396,-57-27-510,67 22-204,0 0 0,0 2 0,0-1 1,-1 2-1,0-1 0,-27-1 0,40 5 48,1 0-52,0 0-46,0 0-20,4-2 54,0 0-1,-1 1 0,1 0 0,0 0 1,-1 0-1,1 0 0,0 0 1,5 0-1,-4 1 5,124-15 332,229 3 0,-358 12-320,1 0 133,-1 0-36,0 0 176,0 0-127,0 0-52,0 0 0,2-14-646,23-26-1904,-13 16-1565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9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6185,'0'0'1109,"0"0"347,0 0-65,0 0 30,0 0-331,0 0-187,3 23-88,33 172 1048,-19-115-1126,9 118 0,-18-115-627,23 101 1,-29-177-105,-1-1 1,1 0 0,0 0-1,0 0 1,1-1 0,0 1-1,0 0 1,4 5 0,-5-9-1,0 0 0,0 0 0,1 0 0,-1 0 0,0 0 0,1-1 0,-1 1 0,1-1 0,0 0 0,-1 0 0,1 0 1,0 0-1,0 0 0,0 0 0,0-1 0,-1 0 0,1 1 0,0-1 0,4 0 0,215-9 301,94 2 317,-263 18-551,-53-11-113,0 0-213,0 0-322,-4-13-2935,-6-1-2799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39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8010,'0'0'1320,"0"0"207,22 0-97,373 7 2729,-284 0-3655,55 2-1056,-168-5-3841,-11 3-1115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0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9250,'0'0'2336,"0"0"-1287,0 0-689,0 0 432,0 0 800,0 0-888,0 0-255,164-9-441,-117 2 144,22 0-304,-12 1-889,-8-1-4344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0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151 164 7274,'0'0'837,"0"0"-305,0 0 86,-8 22 709,4-11-1108,-10 27 602,2 0-1,-11 63 0,15-54-237,3 1 0,1 0 0,3 0-1,2 0 1,9 67 0,-6-102-533,-1-1 0,1 0 0,1 0 0,0 0 0,1 0 0,0-1 0,1 0 0,0 0 0,1-1 1,0 0-1,0 0 0,1-1 0,1 0 0,-1-1 0,1 1 0,1-2 0,0 0 0,12 7 0,-3-4 3,1-1 0,0 0-1,1-1 1,0-2 0,0 0 0,0-1 0,0-2-1,1 0 1,32 0 0,-39-3-40,0-1 0,-1 0 0,1-1 0,0-1 0,0 0 0,19-7 0,-25 6 11,0-1 0,0 0 0,-1 0 0,0-1 0,0 0 0,0-1 1,-1 0-1,0 0 0,0-1 0,8-11 0,-4 4 16,-2-1 1,0 0-1,-1-1 0,0 0 0,-2-1 1,0 1-1,0-1 0,-2-1 1,-1 1-1,3-22 0,-1-9 141,-3 1 0,-5-88 0,0 117-149,0 1 1,-2-1 0,0 0 0,-1 1 0,-1 0 0,-1 0 0,0 1 0,-2 0 0,0 0 0,0 1 0,-2 0 0,0 0-1,0 1 1,-2 1 0,0 0 0,0 1 0,-2 0 0,-19-13 0,12 10 14,-1 2 0,0 0 0,-1 1 0,0 2-1,-1 1 1,0 0 0,-1 2 0,0 1 0,0 1 0,0 1 0,-1 2 0,-36-1-1,47 4-62,-3-1-164,1 1 0,0 1-1,0 0 1,0 2 0,-28 7-1,40-8 117,1 0 0,-1 1 0,1 0-1,-1 0 1,1 0 0,0 1 0,0-1-1,0 1 1,1 1 0,0-1 0,-1 1 0,2-1-1,-1 1 1,0 0 0,1 1 0,0-1-1,0 0 1,1 1 0,-1 0 0,1 0-1,-1 5 1,-17 91-4414,12-56-1399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92 7346,'0'0'1921,"0"0"-348,0 0-422,0 0-339,0 0 97,0 0-318,-7-3-371,3 2-174,2-1-32,1 2 0,-1-1 0,1 0 0,-1 0 0,0 0-1,1 1 1,-1-1 0,0 1 0,0-1 0,1 1 0,-1 0 0,0 0 0,0-1 0,0 1-1,1 1 1,-1-1 0,0 0 0,0 0 0,0 1 0,1-1 0,-1 1 0,0-1 0,1 1-1,-1 0 1,0 0 0,1-1 0,-1 1 0,1 0 0,-1 1 0,1-1 0,0 0 0,-1 0-1,1 0 1,-2 3 0,-8 16 115,1 0 1,1 1-1,1 0 0,1 0 1,0 0-1,2 1 0,0 0 0,2 1 1,0-1-1,2 0 0,0 1 0,2-1 1,4 33-1,-4-47-91,2 0-1,-1 0 1,1-1 0,1 1-1,-1-1 1,1 1 0,0-1-1,1 0 1,0-1 0,0 1-1,0-1 1,1 0 0,0 0 0,0-1-1,0 0 1,1 0 0,0 0-1,0-1 1,8 5 0,0-2-4,-1-1 0,1 1 0,0-2 1,0 0-1,0-1 0,1-1 0,0 0 1,-1-1-1,17 0 0,-27-2-14,0 0 0,0-1 0,0 1 0,0-1 0,0 0 0,0 0-1,0-1 1,-1 0 0,1 1 0,0-2 0,-1 1 0,0 0 0,1-1 0,-1 0 0,0 0 0,6-6-1,-4 3-10,-1-1 0,0 1-1,-1-1 1,1 0-1,-1-1 1,-1 1 0,1-1-1,-1 1 1,2-12-1,2-12 36,-2 0 0,-1 0 0,-1 0 0,-2-37 0,-2 54-6,0 1 0,0 0 0,-1 0-1,-1 0 1,0 1 0,-1-1 0,0 1-1,-1-1 1,-1 1 0,0 1 0,0-1 0,-1 1-1,0 0 1,-1 1 0,-1 0 0,1 0-1,-1 0 1,-1 1 0,0 1 0,0 0 0,-1 0-1,0 1 1,0 0 0,-1 1 0,0 0-1,0 1 1,0 0 0,0 1 0,-1 1-1,0-1 1,0 2 0,0 0 0,-19 0 0,28 2-50,0 0 1,-1 0-1,1 0 1,0 1 0,0 0-1,0 0 1,0 0 0,0 0-1,0 0 1,0 1-1,0 0 1,0 0 0,0 0-1,-3 3 1,1 1-58,0 0 1,1 0-1,0 0 1,0 1-1,0 0 0,-5 10 1,2-2-74,1 0 0,0 0 0,1 1 0,1-1 1,1 1-1,-5 26 0,3 53-5643,6-60-1795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2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9578,'0'0'2100,"0"0"-818,0 0-395,0 0 149,0 0-104,0 0-333,0 0-261,17-2-144,59 3 398,2 1-388,-1-4-1,1-3 0,92-17 1,-161 18-1563,-19 3-5270,-8 1-2767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5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28 11178,'0'0'1706,"0"0"-1014,0 0-493,0 0 304,0 0 58,0 0-81,-8-5-72,-18-11-269,20 10-134,23 12-9,10 8 152,-1 2-1,0 1 0,-1 1 0,38 37 1,-11-12 73,211 163 273,543 318 0,350 74 146,246 98 142,-36 53-94,-818-404-107,-437-267-404,-4 6-1,159 158 1,-222-194-121,-1 2 1,55 84 0,-84-113-69,-1 1 0,-1 1 1,-1 0-1,-1 1 0,-2 0 1,0 0-1,-1 1 0,-1 0 1,2 29-1,-8-53-9,1 0 0,-1 0-1,0-1 1,0 1 0,0 0 0,0-1 0,0 1-1,0 0 1,0 0 0,0-1 0,0 1-1,0 0 1,0 0 0,0-1 0,0 1-1,-1 0 1,1-1 0,0 1 0,-1 0 0,1-1-1,0 1 1,-1 0 0,1-1 0,-1 1-1,1-1 1,-1 1 0,1-1 0,-1 1 0,0-1-1,1 1 1,-1-1 0,1 1 0,-1-1-1,0 0 1,1 1 0,-1-1 0,0 0-1,0 0 1,1 0 0,-1 1 0,0-1 0,1 0-1,-1 0 1,0 0 0,-1 0 0,-36-13-877,34 11 773,-65-39-3028,-9-16-5460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2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8010,'0'0'1235,"0"0"-541,0 0 75,0 0 354,0 0-393,0 0-203,36 14 2338,9-8-2525,0-2 0,0-3 0,48-3 0,0-1-272,-85 3-672,-1 0-1,1-1 1,-1 0 0,1 0-1,12-5 1,3-2-5173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4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98 303 4337,'0'0'2635,"0"0"-1360,0 0-433,0 0 22,0 0 80,-11 18-117,-34 62-339,37-64-228,2 0 0,0 1 0,0-1 0,2 1 0,0 0 0,1 0 0,1 0 1,0 0-1,2 1 0,0-1 0,2 21 0,0 12 138,-1-33-293,1 1 0,1-1-1,0 0 1,2-1 0,0 1-1,1-1 1,0 0-1,1 0 1,1-1 0,1 0-1,0 0 1,1-1 0,0 0-1,15 15 1,-2-4 10,1-1 1,1-2-1,1 0 1,1-1-1,0-2 1,43 22-1,-41-28-28,0-1-1,1-2 1,0-1-1,1-1 1,0-2-1,0-1 0,1-1 1,-1-2-1,1-1 1,-1-1-1,39-6 1,-53 2-61,1 0 0,-2 0 1,1-2-1,0 0 0,-1-1 1,0-1-1,-1 0 1,0-1-1,0-1 0,21-17 1,-14 8-13,-1 0 1,-1-2-1,-1 0 1,0-1 0,25-42-1,-31 40 5,-1 0 0,-1-1 0,-1 0 0,-1-1 0,-1 0 0,7-50 0,-8 23-28,-3 0-1,-4-79 0,-1 118 10,-1 0 1,-1 0-1,-1 0 0,0 0 0,0 1 0,-2 0 1,0 0-1,0 0 0,-1 0 0,0 1 0,-18-20 1,-4-4-5,-2 2 0,-46-39 0,63 60 3,-1 2 1,-1 0-1,0 0 1,-1 2 0,0 0-1,0 1 1,0 1-1,-1 0 1,-1 1-1,-34-6 1,-6 4 2,1 3 0,-71 3 1,117 2-4,1 1-11,0 1 0,-1 0 0,1 1 1,0 0-1,0 0 0,0 1 0,1 1 0,0 0 0,-1 0 0,1 1 0,1 0 0,-11 9 0,-9 8 17,0 2-1,-34 39 1,46-45-164,0 2 0,2 0 0,0 1 0,1 0 0,-19 45-1,21-37-1447,1 0-1,-8 41 1,9-23-3317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59:44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608 0 1072,'0'0'4605,"0"0"-2284,0 0-550,0 0-426,0 0-195,0 0-233,0 0-122,0 0-41,0 0-299,-15 13 198,-494 746 2048,493-729-2584,8-16 43,1-1 1,-1 1 0,-1-2-1,-19 22 1,28-34 175,0 0-145,0 0 79,0 0 0,0 0-25,0 0-173,0 0 8,0 0 3,0 0-45,0 0-70,0 0-98,0 0-354,0 0-274,-1-1-858,-6-2-1845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08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80 157 3065,'0'0'1685,"0"0"-356,0 0-472,-44-18 5006,41 14-5768,1 1 1,-1-1-1,1 0 1,0 0-1,0 0 0,0 0 1,0 0-1,1 0 1,0 0-1,0-1 1,0 1-1,0-1 1,1 1-1,0 0 0,0-1 1,0 1-1,0-1 1,1 1-1,-1-1 1,3-4-1,-2 7-99,0 1-1,0-1 1,0 1-1,0-1 1,0 1-1,1 0 1,-1-1-1,0 1 1,1 0 0,0 0-1,-1 0 1,1 0-1,-1 0 1,1 1-1,0-1 1,0 0-1,3 0 1,37-10-96,-37 10 96,15-4-6,0 2 1,0 1-1,0 0 0,1 2 0,-1 0 0,1 1 1,-1 1-1,37 9 0,-47-8 9,0 1 1,0 1-1,-1 0 1,0 0-1,0 1 0,0 0 1,0 0-1,-1 1 1,0 0-1,-1 0 0,0 1 1,12 15-1,-17-17 3,0-1 0,-1 0 1,1 1-1,-1-1 0,0 1 0,0 0 0,-1-1 0,0 1 0,0 0 0,0-1 1,-1 1-1,1-1 0,-1 1 0,-1-1 0,1 1 0,-1-1 0,0 1 1,0-1-1,-1 0 0,1 0 0,-1 0 0,-6 8 0,-8 8 4,0 0 0,-1-2 0,-32 29-1,22-22 11,-7 8-15,3 3 0,1 0 0,1 2 0,3 2 0,1 0 0,2 2 0,2 0 0,-30 84 0,50-120-4,0 0-1,1 0 1,0 0-1,0 0 1,0 0-1,1 0 1,0 8-1,0-15-25,4 0 33,-1-1 1,1 0-1,-1-1 0,1 1 1,-1 0-1,0-1 0,0 0 1,0 0-1,0 0 0,0 0 1,0 0-1,0-1 0,-1 1 1,1-1-1,3-6 0,-2 5-4,-1 1 0,0-1-1,1 1 1,0-1 0,0 1-1,0 0 1,0 0 0,0 1-1,1-1 1,8-3-1,-9 5-1,1 0 0,0 1 0,0-1 0,-1 1 0,1 0 0,0 0 0,0 0 0,0 1 0,0 0 0,-1 0-1,1 0 1,0 0 0,-1 1 0,1 0 0,-1 0 0,7 4 0,2 2-2,-1 2 0,0 0 0,20 20 0,-26-22 4,1-1-1,-1 0 1,1-1-1,1 1 1,-1-1-1,1-1 1,0 0-1,1 0 1,-1 0-1,1-1 1,0 0 0,14 4-1,-20-8 7,0 1 0,0-1 1,0 0-1,0 0 0,0 0 0,0 0 0,0-1 0,0 1 1,-1-1-1,1 1 0,0-1 0,0 0 0,0 0 0,-1-1 0,1 1 1,4-3-1,15-7-1593,0 4-3299,-12 7 476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09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5369,'0'0'1759,"0"0"-505,0 0-298,0 0-349,0 0 69,0 0-147,0 5 13,5 365 2465,-5-336-2990,2-1 0,1 0 0,2 0 0,1 0 0,1 0 0,15 39 0,-21-69-14,1 0 0,0 0 0,-1-1 1,1 1-1,0 0 0,1-1 0,-1 1 1,0-1-1,1 0 0,-1 0 0,1 0 0,0 0 1,0 0-1,0-1 0,0 1 0,0-1 0,0 1 1,0-1-1,0 0 0,0-1 0,1 1 0,-1 0 1,6-1-1,9 1 34,-1-1 0,0-1-1,27-5 1,-1 0-16,199 6 1692,-232 1-1671,-1-1 0,0 1 0,1 1 1,-1 0-1,0 0 0,0 1 0,0 0 0,14 7 1,-34-49-4690,-3 14-330,-1 3-2555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0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4913,'0'0'1004,"0"0"-357,0 0 325,0 0 590,0 0-44,0 0-385,15-3-258,297-43 2006,-258 41-2624,-6 0-788,-18 0-3458,-30 5-500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09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5497,'0'0'1545,"0"0"-329,0 0 824,0 0-567,0 0-353,0 0-624,146-11-72,-121 11-192,2-2-224,-2 2 144,-1 0-152,4 0 0,1 0 0,11 0-896,-6 0-1521,-4 0-2744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0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68 171 4729,'0'0'2551,"0"0"-1469,0 0-618,0 0-177,0 0 153,0 0 187,-3 14-10,-26 217 1909,28-214-2426,0 0 0,2 0 0,0 0 0,1 0 0,0 0 0,1 0 0,1-1-1,1 1 1,1-1 0,0 0 0,0-1 0,2 1 0,0-1 0,1-1 0,0 1 0,1-1 0,1-1 0,22 22 0,-19-23-41,1-1 0,0 0-1,0-1 1,1-1 0,0 0 0,1-1 0,0-1-1,0 0 1,1-2 0,0 0 0,0-1 0,0 0 0,0-2-1,0 0 1,1-1 0,-1-1 0,1-1 0,24-4-1,-34 4-18,0-2 0,0 0-1,-1 0 1,1 0 0,-1-1-1,0 0 1,0-1 0,-1 1-1,1-2 1,-1 1-1,0-1 1,0 0 0,-1 0-1,0-1 1,0 0 0,0 0-1,-1-1 1,0 1-1,0-1 1,6-15 0,-2 1 53,-1 1 0,0-1 0,-2-1 0,0 1 0,-2-1 0,0 0 0,-1-24 0,-1 18-50,-2 0 0,-1 1 0,-2-1 0,-1 1 1,0 0-1,-3 0 0,-10-33 0,11 46-17,0 1 0,-1-1-1,-1 1 1,0 1 0,-1-1 0,-1 1 0,0 1-1,0 0 1,-1 0 0,-1 1 0,0 0 0,0 1-1,-1 1 1,-21-13 0,19 14 9,-1 1 0,0 1 0,0 0 0,-1 1 1,1 0-1,-24-2 0,-1 2-21,-60 2-1,92 3-20,0 0-1,0 1 1,1 0-1,-1 1 1,0 0-1,1 0 1,-1 0-1,1 1 1,0 1-1,0 0 1,0 0 0,0 0-1,1 1 1,-12 9-1,11-7 11,0 1 0,1 1 0,0-1 0,0 1 0,1 0 0,0 1 0,0-1 0,1 1 0,1 1 0,-6 15 0,5-8-163,1 0 1,0 0-1,2 0 0,0 1 0,0-1 1,2 0-1,1 1 0,0-1 1,1 1-1,1-1 0,0 0 1,2 0-1,10 27 0,22 28-2778,1-10-2320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0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10658,'0'0'1346,"0"0"-549,0 0-216,0 0 299,0 0 127,0 0-465,0 15-206,-17 345 800,5-185-1577,12-171 214,-3 14-1955,-7-10-4311,3-8-1239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1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7906,'0'0'1751,"0"0"-948,0 0-498,0 0 106,0 0 198,0 0-21,10-1-49,167-10 1739,-130 11-2226,0-2 1,0-2 0,0-2 0,49-12 0,-71 7-3763,-22 4-1033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57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4470 4369,'0'0'7434,"0"0"-4981,0 0-2067,0 0-324,0 0 56,0 0 55,-9 2 71,-18 5-128,33-4 51,63-10 301,-31-2-261,0-1 0,49-21 1,54-30 88,-3-5 0,228-149 1,229-214-24,136-132-56,399-301-67,20 35 136,643-375-293,-1537 1034 47,-233 149-69,-13 9 78,-9 10-44,-1 0-1,0 0 1,0 0-1,0-1 1,0 1-1,0 0 1,0 0-1,0 0 1,0 0-1,0 0 1,0 0 0,1 0-1,-1 0 1,0 0-1,0 0 1,0 0-1,0 0 1,0-1-1,0 1 1,0 0-1,0 0 1,0 0-1,0 0 1,0 0 0,0 0-1,0 0 1,0 0-1,0 0 1,0-1-1,0 1 1,0 0-1,0 0 1,0 0-1,0 0 1,0 0 0,0 0-1,0 0 1,0 0-1,0-1 1,0 1-1,0 0 1,0 0-1,0 0 1,0 0-1,-1 0 1,1 0-1,0 0 1,0 0 0,0 0-1,0 0 1,0 0-1,0 0 1,0 0-1,0-1 1,0 1-1,0 0 1,-1 0-1,1 0 1,0 0 0,0 0-1,0 0 1,0 0-1,0 0 1,0 0-1,0 0 1,0 0-1,-1 0 1,1 0-1,-19 3 126,0 1-1,0 0 0,1 1 0,-1 1 1,-34 17-1,32-13-371,0-1 0,-1-2 1,0 0-1,-30 5 0,42-11-2979,8-1-5045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1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9154,'0'0'1600,"0"0"-367,0 0-505,0 133 816,7-82-424,6 1-416,-1-4-23,0-3-529,1-5 40,-3-9-192,-3-7 8,0-6-80,6-13-152,-3-5-1497,0 0-2880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1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4233,'0'0'5204,"0"0"-3447,0 0-1123,0 0-154,0 0 71,0 0 280,74 6 1789,58 5-2173,135-8 1,-162-3-561,-107-12-2881,-8-1-2478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2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8794,'0'0'2064,"0"0"-1656,0 0-120,0 0 129,0 0 351,0 0 376,0 0-336,32 156-208,-22-96-32,-3 6-144,-2 1 137,0-5-401,0-8-96,0-12 24,3-9-88,4-17-240,-2-10-2025,0-6-5713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3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147 489 912,'0'0'7811,"0"0"-5160,0 0-1845,0 0-198,0-19 258,-1-153 1137,-14 46-1105,7 74-602,-1-67-1,9 118-272,-2 48-17,2 0 0,1 0 1,3 0-1,12 57 0,-3-7-18,-2 6-35,-5-34 59,3-1-1,2 0 1,38 121 0,-49-188 22,-1-1 0,1 1 0,-1 0 0,1-1 0,-1 1 0,0-1 1,1 0-1,-1 1 0,0-1 0,0 0 0,1 1 0,-1-1 0,0 0 1,1 0-1,-1 1 0,0-1 0,0 0 0,0 0 0,1 0 0,-1 0 1,0 0-1,0 0 0,1 0 0,-1-1 0,0 1 0,0 0 0,1 0 0,-1 0 1,0-1-1,0 0 0,-31-4-61,7-2-30,0 1 0,-1 1 1,0 1-1,-49-1 1,75 5-3,0 0 3,0 0 35,11 0-7,230 9 608,-2-13-123,-238 4-289,-1 0 120,0 0 33,0 0 121,0 0-159,0 0-106,0-42-3205,0 30-1677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8002,'0'0'1695,"0"0"-454,0 0-362,0 0-88,0 0-25,16 7 415,26 26-621,-3 1 0,59 65 0,-95-94-3911,-3-5-323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7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6081,'0'0'1529,"0"0"-222,0 0-343,0 0 107,0 0-224,0 0-375,-33 32 772,-3 14-975,-54 89 1,90-138-3096,8-7-2401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8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6001,'0'0'2277,"0"0"-365,0 0-590,0 0-326,0 0-268,0 0-33,0 0-164,0 0-94,0 0 49,0 0-210,0 0-102,0 0-66,0 0-4,0 0-18,30 1 359,56 5-89,168 3 1306,-249-3-4529,-2-3-1115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8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8706,'0'0'1479,"0"0"-702,0 0-275,0 0 326,0 0-69,0 0 41,18 0-241,32-2-268,103-2 573,-128 4-692,1 2 1,0 0 0,46 11-1,-49-6-118,-14-6-42,0 1 0,-1 1 0,1 0 0,-1 0 0,1 0 0,-1 1 0,0 1 0,0-1 0,9 8 0,-16-11-11,0 1 1,-1-1-1,1 0 1,0 0-1,-1 1 1,1-1-1,-1 1 1,0-1-1,1 0 0,-1 1 1,0-1-1,0 1 1,0-1-1,0 1 1,0-1-1,0 0 1,0 1-1,0-1 1,-1 1-1,1-1 0,0 0 1,-1 1-1,1-1 1,-1 0-1,0 1 1,1-1-1,-1 0 1,0 0-1,0 1 1,0-1-1,0 0 0,0 0 1,-2 1-1,-40 36 124,39-35-118,-84 59 3,-64 50 9,134-96-17,1 0 0,1 0 0,0 2 0,1 0-1,-22 35 1,32-44-3,0 0-1,1 0 1,1 1-1,0-1 1,0 1 0,0 0-1,1 0 1,1 0-1,0 0 1,0 20-1,5-28 12,0-1 0,0 0 0,1 0 0,-1 0 0,0-1 0,0 1 0,1-1 0,-1 0-1,0 0 1,6-2 0,-2 2 41,7-1 88,0 0 0,-1-2 0,25-6 0,-24 5-20,0 0 0,0 2-1,27-3 1,-20 5-22,0 1 0,1 0-1,-1 2 1,0 1 0,32 9-1,-46-10-178,1-1-1,-1 1 0,1-2 1,-1 1-1,1-1 1,-1 0-1,1-1 0,0 0 1,-1 0-1,1-1 0,-1 0 1,1-1-1,-1 0 1,1 0-1,-1 0 0,0-1 1,0-1-1,0 1 0,0-1 1,-1-1-1,11-7 1,12-8-2791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6433,'0'0'2273,"0"0"-1176,0 0-4,0 0 95,0 0-96,25 2-17,187 7 1058,-134-6-1631,-45-1-368,1-1-1,0-2 1,54-8 0,-86 8-401,20-4 730,-14 0-3953,-8 5-1675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19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6057,'0'0'1481,"0"0"543,0 0-256,0 0-415,131 0-505,-87 0 8,3 0-296,0 0-328,-3 0-56,-2 0-176,5-7-152,-10 1-1760,-4-1-6114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50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132 287 7762,'0'0'2748,"0"0"-1178,0 0-279,0 0-299,0 0-264,0 0-651,0 0-1,0 0 1,-1 0-1,1 0 1,0 0 0,-1 0-1,1 0 1,0 0-1,0-1 1,-1 1-1,1 0 1,0 0 0,0 0-1,-1 0 1,1 0-1,0 0 1,0-1-1,-1 1 1,1 0-1,0 0 1,0 0 0,0-1-1,-1 1 1,1 0-1,0 0 1,0 0-1,0-1 1,0 1 0,0 0-1,-1 0 1,1-1-1,0 1 1,0 0-1,0-1 1,0 1 0,0 0-1,0 0 1,0-1-1,0-279-531,4 369 300,21 118-1,-11-118 93,2 125 0,-15-199 148,-3 9-241,2-23 157,-1-1 0,0 1 0,1 0 0,-1-1 0,0 1 0,1 0 0,-1-1 0,0 1 0,0-1-1,1 1 1,-1-1 0,0 0 0,0 1 0,0-1 0,0 0 0,0 1 0,0-1 0,0 0 0,1 0 0,-1 0-1,0 0 1,0 0 0,0 0 0,-2 0 0,-18 0 36,-1-1 1,1-1-1,-1-1 0,1-1 1,-32-10-1,112 9-252,-12 6-18,67-3 794,-103 1-925,-1-1 0,1 0 0,-1 0 0,0-1-1,0 0 1,0-1 0,0 0 0,13-8-1,-4-3-4565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0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79 268 7882,'0'0'2053,"0"0"-1108,0 0-655,0 0 97,0 0 372,0 0-168,-10 19 37,-30 62-128,34-67-283,1 0 1,1 0-1,0 0 1,1 1-1,0-1 1,2 1-1,-1 0 0,2 0 1,0 0-1,2 15 1,0 16 77,-2-35-237,0 0-1,1 0 1,0 0-1,1 0 1,0-1-1,1 1 1,0 0-1,0-1 1,1 0-1,1 0 1,0 0-1,0 0 0,1-1 1,0 0-1,1 0 1,0 0-1,0-1 1,1 0-1,14 11 1,-8-7-17,0-2-1,1 1 1,1-2 0,-1 0 0,2-1-1,-1-1 1,1 0 0,0-1 0,0-1-1,19 4 1,4-3 13,-1-2-1,1-2 0,59-3 0,-77-1-46,0-1 0,0 0-1,0-2 1,-1-1 0,0-1 0,0 0-1,-1-2 1,0 0 0,0-1-1,-1-1 1,0-1 0,-1-1 0,-1-1-1,19-17 1,-21 17 6,-1-1 0,-1 0 0,0 0-1,-1-2 1,-1 1 0,0-2 0,-1 1 0,-1-1 0,-1-1 0,-1 1 0,0-1-1,-1-1 1,-1 1 0,-1-1 0,2-35 0,-5 38 2,-1 0-1,-1 0 1,-1 0 0,0 0-1,-2 1 1,0-1 0,0 1-1,-2 0 1,0 0 0,0 1-1,-2 0 1,0 0 0,0 0-1,-2 1 1,1 0 0,-2 1-1,-12-13 1,9 12-15,-1 1-1,0 0 1,0 1-1,-2 0 1,1 2 0,-1-1-1,-1 2 1,0 1-1,0 0 1,-1 1-1,1 1 1,-27-5 0,4 4-6,0 2 0,0 2 0,0 1 0,-80 8 0,103-4 4,0 0-1,0 2 1,0 0-1,1 1 1,0 1-1,0 0 1,-22 12-1,29-12-121,-1 1 0,1-1 0,0 2 0,1-1 0,0 2 0,0-1-1,1 1 1,0 0 0,0 1 0,1 0 0,-12 21 0,-19 61-5367,27-55-817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0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0 5857,'0'0'1148,"0"0"105,0 0-161,0 0 198,0 0-288,0 0-484,-9 14-145,-204 358 2031,36-54-1528,139-259 83,38-58-938,-15 29-3196,8-21-1577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4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5313,'0'0'1946,"0"0"-154,0 0-211,0 0-350,0 0-343,0 0 65,0 89 1360,-2-4-2314,5 107 29,-2-165-28,3-1 0,0 1 0,1-1 0,2-1 0,10 28-1,-16-51 3,1 0 0,-1 1 0,1-1-1,-1 0 1,1 0 0,0-1-1,-1 1 1,1 0 0,0-1 0,0 1-1,1-1 1,-1 1 0,0-1-1,0 0 1,1 0 0,-1 0 0,0 0-1,1 0 1,-1-1 0,1 1-1,-1-1 1,5 1 0,67-1 59,-42-2-50,258-18 1156,-135 5-696,-112 14-395,-43 1-173,0 0-238,-6-9-5122,-8 1-1098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4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1664,'0'0'3709,"0"0"-1911,0 0-46,0 0-78,23-2-507,183-23 1167,65 6-1306,-270 19-1136,-1 0 1,0 1-1,1-1 1,-1 0 0,0 0-1,1 1 1,-1-1-1,0 0 1,0 1-1,0-1 1,1 1-1,-1-1 1,0 0-1,0 1 1,0-1-1,0 0 1,0 1-1,0-1 1,1 1-1,-1-1 1,0 1-1,0-1 1,0 0-1,0 1 1,-1-1-1,1 1 1,0-1 0,0 0-1,0 1 1,0-1-1,-1 1 1,1 1-383,-2 8-3129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4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4625,'0'0'1400,"0"0"217,0 0 671,0 0-544,0 0-719,141 0-73,-96 0 160,4 0-680,-2 0-184,-2 0-232,-1 0 96,-4 0-224,2 0-104,9 0-1400,-8-5-2241,-11 1-4017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5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60 131 4977,'0'0'700,"0"0"-392,0 0-18,0 0 326,0 0 539,-8 20 58,-26 68-284,30-74-626,0 0 0,1 0 1,0 1-1,1-1 1,1 1-1,0 0 1,3 28-1,-1-2 390,0-28-619,1 0 0,0 0 0,1 0 0,0 0 0,1-1 0,1 1 0,0-1 0,0 0 1,1-1-1,0 1 0,1-1 0,1 0 0,0-1 0,0 0 0,20 18 0,-12-13 13,0 0 0,2-2 0,-1 0 0,2-1-1,0 0 1,0-2 0,1 0 0,40 13 0,-47-19-43,0-1 0,0 0-1,1-1 1,-1-1 0,1 0 0,-1 0-1,1-2 1,-1 1 0,1-2-1,22-5 1,-26 4-5,0 0-1,0-1 1,-1 0 0,1-1 0,-1 0-1,0-1 1,-1 0 0,1 0 0,-1-1-1,-1 0 1,1 0 0,-1-1-1,0 0 1,7-11 0,-6 7 20,-1 0 1,0-1-1,-1 0 1,-1 0-1,0 0 1,0-1-1,-1 1 1,2-21-1,-2 0 19,-1-1 0,-3-45 0,-2 65-58,0 0-1,-1 0 1,0 0 0,-2 1-1,1-1 1,-2 1-1,0 0 1,0 1-1,-16-23 1,8 14 47,-1 2 1,0 0-1,-2 0 1,0 2-1,-22-18 0,29 28-89,0 0 0,-1 1 0,1 0 0,-2 0 0,1 1-1,-1 1 1,0 0 0,0 1 0,0 0 0,-1 1 0,1 0 0,-1 1-1,0 0 1,0 1 0,0 0 0,0 1 0,0 1 0,1 0-1,-1 1 1,0 0 0,0 1 0,1 0 0,0 1 0,-1 1-1,2 0 1,-1 0 0,0 1 0,1 1 0,0 0 0,1 0-1,0 1 1,0 1 0,0-1 0,1 1 0,0 1 0,1 0-1,0 0 1,1 1 0,0 0 0,1 0 0,0 0 0,0 1 0,1 0-1,1 0 1,0 1 0,-3 16 0,0 30-2189,4-17-2074,3-3-4388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6969,'0'0'2054,"0"0"-1084,0 0-485,0 0-59,0 0 373,0 0-3,-1 0-777,1 0 0,0 0 0,0 0 0,-1 0 1,1 0-1,0-1 0,0 1 0,0 0 0,-1 0 0,1 0 1,0 0-1,0 0 0,-1 0 0,1 0 0,0 0 0,0 0 1,-1 1-1,1-1 0,0 0 0,0 0 0,0 0 0,-1 0 1,1 0-1,0 0 0,0 0 0,0 1 0,-1-1 0,1 0 1,0 0-1,0 0 0,0 0 0,0 1 0,0-1 0,-1 0 1,1 0-1,0 0 0,0 1 0,0-1 0,0 0 0,0 0 1,0 0-1,0 1 0,0-1 0,0 0 0,0 0 1,0 1-1,0-1 0,0 0 0,0 0 0,0 1 0,0-1 1,0 0-1,0 0 0,0 0 0,0 1 0,-5 51 536,3 1 0,2-1 1,12 98-1,20 133-350,-31-280-704,1 11 333,2-10-6168,-3-4-1121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5945,'0'0'775,"0"0"412,0 0 261,0 0 95,0 0-372,0 0-533,26-1-73,0 0-375,24-2 497,82 8-1,177 12 320,-308-17-1094,-1 0 0,1 0 1,-1 0-1,0-1 0,1 1 1,-1 0-1,0 0 0,1-1 1,-1 1-1,0 0 0,1-1 1,-1 1-1,0 0 0,0-1 1,0 1-1,1-1 0,-1 1 1,0 0-1,0-1 0,0 1 0,0-1 1,0 1-1,0-1 0,1 1 1,-1 0-1,0-1 0,0 1 1,0-1-1,-1 1 0,1-1 1,0 1-1,0-1 0,0 1 1,0 0-1,0-1 0,-1-3-765,1-7-4065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4889,'0'0'1124,"0"0"-494,0 0-219,0 0 662,0 0 677,0 0-361,3 19-292,78 357 3538,-77-364-4571,1 0-1,0 0 1,0-1 0,1 1-1,11 16 1,1-25-3445,-11-3-888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7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8690,'0'0'1443,"0"0"-740,0 0-438,0 0 106,0 0 128,0 0 173,13 0 127,271 0 1936,-156 0-6412,-128 0-621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50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3025,'0'0'3699,"0"0"-2301,0 0-886,0 0-137,0 0 275,0 0-202,9 1-210,6 2-67,0 0 0,0 1-1,-1 1 1,1 0 0,-1 1 0,0 1 0,0 0 0,-1 1-1,0 0 1,15 13 0,125 114 1138,-145-127-1307,28 28 157,-1 1-1,-2 2 1,-2 2 0,-2 0-1,42 78 1,-53-82-36,-2 1 1,-2 0 0,-1 1-1,-2 0 1,-2 1-1,-1 0 1,4 66-1,-10-40-106,-8 98 0,2-129-8,-1 0 0,-2-1 0,-2 0 0,-18 49 0,11-44 255,-2-1-1,-1 0 1,-1-1-1,-3-2 1,0 0 0,-3-1-1,0-2 1,-43 40-1,68-71-328,-1 0 0,1 0 0,0 0-1,0 0 1,0 0 0,0 0 0,0 1-1,0-1 1,0 0 0,0 0-1,0 1 1,1-1 0,-1 1 0,0-1-1,1 0 1,0 1 0,-1-1-1,1 1 1,-1 1 0,1 2-4753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7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3713,'0'0'961,"0"0"-155,0 0 97,0 0 160,0 0 177,0 0-27,15 1-54,110 10 899,191 10 3125,-304-19-6998,-3-2-1818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8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8570,'0'0'1561,"0"0"-690,0 0-189,0 0 278,0 0 74,21-4-153,20-5-343,-1 2 1,68-1-1,299-6 1090,-417 5-6447,-6 5-2139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8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8514,'0'0'1453,"0"0"-450,0 0-392,0 0 57,0 0-76,0 0 381,4 18 130,56 373 2012,-54-237-2744,4 44-137,-10-198-241,0 1 0,0-1 0,0 1 0,0-1-1,0 0 1,1 1 0,-1-1 0,0 1 0,0-1-1,0 0 1,1 1 0,-1-1 0,0 0 0,1 1-1,-1-1 1,0 0 0,1 1 0,-1-1-1,0 0 1,1 0 0,-1 1 0,0-1 0,1 0-1,-1 0 1,1 0 0,-1 0 0,1 0 0,-1 1-1,0-1 1,1 0 0,-1 0 0,1 0 0,-1 0-1,1 0 1,-1 0 0,0-1 0,1 1 0,-1 0-1,1 0 1,-1 0 0,1 0 0,-1 0 0,0-1-1,1 1 1,-1 0 0,1 0 0,-1 0 0,0-1-1,1 1 1,-1 0 0,0-1 0,0 1 0,1-1 0,19-14-945,3-11-2205,-3-2-3725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29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76 461 4417,'0'0'5350,"0"0"-3517,0 0-1044,0 0-355,0 0 137,0 0 305,0-24-247,0-174 639,0-40-261,1 246-996,0 1 0,1-1 0,0 0-1,4 13 1,2 6-10,74 270 72,-21-78-11,-37-140-62,-12-39 20,14 70 1,-27-109-21,1-1 1,0 1-1,-1 0 0,1-1 0,0 1 0,-1 0 1,1-1-1,-1 1 0,0-1 0,1 1 1,-1-1-1,1 1 0,-1-1 0,0 1 0,1-1 1,-1 0-1,0 1 0,1-1 0,-1 0 1,0 0-1,1 0 0,-1 1 0,0-1 1,0 0-1,1 0 0,-1 0 0,0 0 0,0 0 1,1 0-1,-1 0 0,-1-1 0,-36 1 14,28 0-12,-30-1-12,-59 4-60,91-2 65,-1 0 0,1 1 0,0 0 1,0 1-1,0 0 0,0 0 0,0 0 0,0 1 0,-9 7 1,16-11 5,1 1 0,0-1 0,0 0 0,0 0 0,0 0 0,0 0 0,0 0 0,-1 1 1,1-1-1,0 0 0,0 0 0,0 0 0,0 0 0,0 1 0,0-1 0,0 0 0,0 0 0,0 0 1,0 1-1,0-1 0,0 0 0,0 0 0,0 0 0,0 1 0,0-1 0,0 0 0,0 0 0,0 0 0,0 1 1,0-1-1,0 0 0,0 0 0,0 0 0,1 0 0,-1 1 0,0-1 0,0 0 0,0 0 0,0 0 1,0 0-1,0 0 0,1 1 0,-1-1 0,0 0 0,0 0 0,0 0 0,0 0 0,1 0 0,-1 0 0,0 0 1,0 0-1,0 0 0,1 0 0,-1 0 0,0 0 0,0 0 0,0 0 0,1 0 0,-1 0 0,0 0 1,0 0-1,0 0 0,1 0 0,-1 0 0,0 0 0,0 0 0,0 0 0,0 0 0,1 0 0,30 3 173,38-5 126,299-11 1854,-367 13-2147,-1 0-115,-7-9-742,-7 0-589,-7-2-2532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31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 5089,'0'0'2583,"0"0"-553,0 0-459,0 0-357,0 0-181,0 0-62,-1-3-205,-10 223 611,29 611-1149,-9-609-198,-9-185 22,3-1 0,1 0 0,1 0 0,20 67 1,-21-89-36,2-1 1,0-1-1,0 1 0,1-1 1,0 0-1,1-1 1,1 0-1,0 0 1,0 0-1,1-1 1,0-1-1,1 0 0,0 0 1,1-1-1,22 12 1,-4-6 26,1-2 0,0 0 1,1-2-1,0-2 1,58 8-1,171 4 154,-227-19-166,709-25 543,-543 8-392,431-43 62,-5-37 1,-452 64-97,241-14 0,620-1 11,-358 1-95,15-1-55,-391 27 8,554-109 0,-620 83-41,-268 45-6240,22 1 1317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3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1712,'0'0'3751,"0"0"-2374,0 0-633,0 0 331,0 0 498,0 0-365,1 13-425,28 221 1909,7 74-1373,-21-68-1028,-9-105-6,5-1 1,41 188-1,-48-304-210,1 0-1,0 0 1,2-1 0,0 1-1,0-1 1,14 21 0,-20-36-534,-1-3-2626,0-3-5042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2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107 371 8650,'0'0'1998,"0"0"-966,0 0-353,0 0 33,0 0 369,0 0-156,0-4-335,-1-68-246,-1 5-281,4 0 0,13-94-1,-4 182-222,1 17 115,8 49 50,-4 1-1,-4 1 1,-4-1-1,-6 175 1,-2-261-3,0 0 0,0 1 0,0-1 0,0 0 0,-1 0 1,1 1-1,-1-1 0,1 0 0,-1 0 0,0 0 0,0 0 1,0 0-1,0 0 0,0 0 0,-1 0 0,1 0 0,-1 0 0,1-1 1,-1 1-1,1-1 0,-1 1 0,0-1 0,0 1 0,0-1 0,0 0 1,0 0-1,-4 2 0,-2-2 13,0 0 0,0 0 0,0-1 0,0 1 0,0-2 0,-14-1 0,21 2-16,-12-3 93,0 0-1,1 0 1,-1-1 0,1-1 0,-18-8-1,28 12-40,1 0 27,30 1-201,30 1 118,-24 1 9,1-2 0,-1-2 0,53-8 0,-82 8-229,-1 1 1,0-1 0,1 0 0,-1 0-1,0-1 1,0 0 0,-1 0 0,1 0 0,0 0-1,-1-1 1,0 1 0,0-1 0,0 0-1,4-6 1,4-10-4694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2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7586,'0'0'1435,"0"0"-927,0 0-319,0 0 224,0 0 82,30 11 177,3-1-453,-8-2-68,0 1 1,-1 1-1,0 1 1,-1 1-1,43 30 0,-34-18-31,-1 3 0,-2 0 0,-1 2-1,-1 1 1,-1 1 0,-2 1 0,-1 2 0,-2 0-1,-1 1 1,-1 1 0,24 70 0,-28-61-92,-3 1 0,-1 0 1,-2 0-1,-2 1 0,-2 0 0,-3 0 1,-1 1-1,-3-1 0,-13 86 1,6-93-15,-2 0 0,-1 0 1,-34 69-1,-69 101 781,88-166-125,-2-1-1,-1-2 1,-58 60 0,80-93-699,7-7-781,1-1-1833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3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139 184 10042,'0'0'1442,"0"0"-793,0 0-54,0 0 73,0 0-72,0 0-165,-5-9-226,1 3-188,0 0-1,1 0 0,0-1 0,0 0 0,1 1 0,0-1 0,0 0 0,0 0 0,0-9 0,2 13-15,0-1 1,0 1-1,0-1 1,0 1-1,1 0 1,0-1-1,-1 1 1,1-1-1,1 1 1,-1 0-1,0 0 1,1 0-1,-1 0 1,1 0-1,0 0 0,0 0 1,0 0-1,1 1 1,-1-1-1,0 1 1,1 0-1,0-1 1,0 1-1,-1 0 1,5-2-1,-2 1-6,0 1 0,0-1 0,1 1 0,-1-1 0,0 1 0,1 1 0,-1-1 0,1 1 0,0 0 0,-1 0 0,1 1 0,0 0 0,0 0 0,-1 0 0,1 1 0,0-1 0,-1 2 0,1-1 0,0 0 0,-1 1 0,0 0 0,1 0 0,-1 1 0,0 0 0,0-1 0,0 2 0,-1-1 0,1 0 0,4 5 0,-2 0 6,1 0 0,-2 1 0,1-1 0,-1 1 0,-1 1 0,1-1 0,-2 1 0,1 0 0,-1 0 0,-1 0 0,0 0 0,0 1 0,-1-1 0,2 20 0,-4-5 3,0 0-1,-2 0 0,0 0 0,-2 0 0,-1 0 1,-1-1-1,-1 0 0,-1 0 0,-1-1 0,-1 0 0,-1 0 1,-22 32-1,-71 104 40,89-140-47,0-1 0,-1 0 0,-1-1 1,0-1-1,-39 27 0,55-42 0,-1 0 1,0 1-1,1-1 0,-1 0 1,0-1-1,0 1 0,0 0 1,0 0-1,0-1 0,0 1 1,0-1-1,0 0 0,0 1 1,0-1-1,0 0 0,0 0 1,-2-1-1,3 1-28,0-1-1,0 1 1,0-1 0,0 1-1,1-1 1,-1 1-1,0-1 1,0 0 0,1 0-1,-1 1 1,0-1 0,1 0-1,-1 0 1,1 0 0,-1 0-1,1 0 1,-1 1-1,1-1 1,0 0 0,-1 0-1,1 0 1,0 0 0,0 0-1,0-1 1,-1-4-40,1 1 1,1-1-1,-1 1 1,1 0-1,0-1 1,0 1-1,0 0 0,1 0 1,0 0-1,0 0 1,4-8-1,-1 6 141,0 0-1,0 0 1,1 0-1,0 0 1,0 1-1,0 0 1,1 1-1,0-1 1,0 1-1,1 1 1,-1-1-1,1 1 1,0 0-1,0 1 1,0 0-1,1 0 1,-1 1-1,1 0 1,-1 1-1,1 0 1,0 0-1,-1 0 1,1 1-1,0 1 1,0 0-1,-1 0 1,1 0-1,0 1 1,-1 0-1,0 1 1,1 0-1,9 5 1,53 33 347,-43-24-188,1-1 0,52 22 0,-73-35-430,1-1 0,-1 1 0,0-1 0,1-1 0,-1 1 0,1-2 0,0 1 0,-1-1 0,1 0 0,0-1 0,-1 0-1,1 0 1,-1-1 0,1 0 0,8-4 0,12-12-4088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3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7034,'0'0'1350,"24"6"-481,13 3-470,-1 2 1,0 2 0,0 1-1,-1 2 1,62 38-1,-67-31-316,-2 0 0,-1 2 0,-1 1 0,-1 2 0,-1 0 0,-1 1 0,-2 1 0,-1 2 0,-2 0 0,-1 0 0,-1 2 0,-2 0 0,-1 1 0,9 42 0,-13-38 90,-1 0 0,-3 1 1,-1 0-1,-1 0 0,-3 0 0,-1 0 1,-2 0-1,-2 0 0,-1-1 0,-3 0 1,0 0-1,-30 72 0,9-47 216,-2-2-1,-3-1 1,-2-1-1,-4-3 1,-66 75-1,103-128-361,2 0-7,-1-1 0,0 1-1,0-1 1,-1 0-1,1 0 1,-1 0 0,1 0-1,-1-1 1,0 1-1,0-1 1,0 0 0,0 0-1,-9 2 1,12-4-274,1 0-1057,0 0-2133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32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3529,'0'0'1596,"0"0"-632,0 0-458,0 0-158,0 0 297,12 3 673,106 36 420,185 88 1,-198-80-1402,115 50-165,956 381 2167,-1001-414-2187,-175-64-190,0 0-1,0 0 0,0 0 0,0 0 1,0 0-1,-1 1 0,1-1 0,0 0 0,0 0 1,0 0-1,0 0 0,0 0 0,0 0 1,0 0-1,0 0 0,0 0 0,0 1 1,0-1-1,0 0 0,0 0 0,0 0 1,0 0-1,0 0 0,0 0 0,0 1 1,0-1-1,0 0 0,0 0 0,0 0 1,0 0-1,0 0 0,0 0 0,0 0 1,0 1-1,0-1 0,0 0 0,0 0 1,0 0-1,0 0 0,0 0 0,0 0 1,0 0-1,0 0 0,0 1 0,0-1 0,1 0 1,-1 0-1,0 0 0,0 0 0,0 0 1,0 0-1,0 0 0,0 0 0,0 0 1,0 0-1,1 0 0,-1 0 0,0 0 1,0 0-1,0 0 0,0 0 0,0 0 1,0 0-1,1 0 0,-12 2-3759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5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109 272 6065,'0'0'1789,"0"0"-728,0 0 162,0 0 16,0 0-432,0 0-223,-7-10-175,-20-34 24,24 38-347,1 0 0,-1-1-1,1 1 1,1-1 0,-1 0 0,1 0 0,1 0 0,-1 1 0,1-1 0,0 0 0,0 0 0,1 0 0,0 0 0,3-12 0,-2 14-83,1-1 1,-1 1-1,1 0 0,0 0 1,0 0-1,1 0 0,-1 0 1,1 1-1,0 0 0,0-1 1,1 2-1,-1-1 0,1 0 0,0 1 1,0 0-1,0 0 0,0 0 1,0 1-1,8-3 0,1 0-18,0 1 0,1 1 0,0 0 0,0 1-1,0 0 1,18 1 0,-26 1 9,-1 0 0,1 1 0,-1 0 0,0 0 0,1 0-1,-1 1 1,0 0 0,0 0 0,0 0 0,0 1 0,0 0 0,-1 0 0,1 1-1,-1-1 1,0 1 0,0 1 0,0-1 0,-1 0 0,1 1 0,-1 0 0,0 0-1,0 1 1,-1-1 0,0 1 0,0-1 0,0 1 0,-1 0 0,1 0 0,1 9-1,1 7 20,0 0 0,-1 1 0,-2 0 0,0-1-1,-2 1 1,0 0 0,-4 26 0,2-34-96,-1 0 0,0 0 0,-1 0 1,-1 0-1,0-1 0,-1 0 0,-1 0 1,0 0-1,-1-1 0,0 0 0,-1 0 0,0-1 1,-1-1-1,-1 1 0,0-1 0,0-1 1,-18 13-1,11-11 92,0-1 0,0-1 0,-1-1 0,0 0 1,0-1-1,-1-1 0,0-1 0,-1-1 0,1-1 0,-1-1 1,0 0-1,-25-1 0,45-3-5,0 1 0,0-1 1,1 0-1,-1 0 0,1 0 1,-1 0-1,1 0 0,-1 0 0,1 0 1,0 1-1,-1-1 0,1 0 1,0 0-1,0 0 0,0-1 0,0 1 1,0 0-1,0 0 0,0 0 1,0 0-1,0 0 0,0 0 0,0 0 1,1-1-1,6-31-43,-4 27 32,0 1 0,1-1 0,0 1-1,0 1 1,0-1 0,0 0 0,1 1 0,-1 0 0,1 0 0,0 0 0,0 1 0,1-1 0,-1 1-1,1 1 1,11-5 0,-14 6 5,1 0-1,0 0 0,0 0 1,0 0-1,0 1 0,0-1 1,0 1-1,0 0 0,0 1 1,0-1-1,0 1 0,0-1 1,0 1-1,-1 0 0,1 1 1,0-1-1,0 1 0,-1-1 1,1 1-1,-1 0 0,1 1 1,-1-1-1,0 0 0,0 1 1,4 4-1,33 42-83,-24-28 211,2-1 1,28 27-1,-39-41-68,0-1 0,0 1 0,1-1 0,0-1 0,0 1 1,0-1-1,1-1 0,-1 0 0,1 0 0,0-1 0,11 2 0,-12-2-35,1-1-1,-1 0 1,1-1-1,0 0 1,-1 0 0,1-1-1,0 0 1,15-5-1,-18 4-37,0-1 0,0 0-1,-1 0 1,1 0 0,-1 0 0,0-1-1,0 0 1,-1 0 0,1-1 0,-1 1-1,1-1 1,3-6 0,26-43-2586,-9-1-6125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2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157 343 4321,'0'0'1246,"0"0"-140,0 0-100,0 0 186,0 0 6,0 0-279,0 0-146,0 0-198,0 0 38,0 0 214,0 0-171,0 0-90,0 0-127,0 0-142,-10-29 861,0-48-1141,3 0 0,4-82 1,3 159-37,0 0-8,0 0-25,0 0 27,0 28-72,2 65 108,4 0-1,4 0 1,4-1 0,50 171 0,-58-247-14,-4-11 4,0-1 1,0 1 0,-1-1-1,1 1 1,-1-1-1,0 1 1,-1 0-1,1 0 1,-1 0 0,0-1-1,0 1 1,0 0-1,-1 5 1,0-9 1,-1 1-1,1-1 1,-1 1 0,1-1 0,-1 1-1,1-1 1,-1 0 0,0 0 0,1 0-1,-1 0 1,0 0 0,0 0-1,0 0 1,0 0 0,0-1 0,-2 1-1,-41 8 40,28-6-55,-7 1-3,0-1 0,0-1 0,-31-2 0,36 0-60,19 1 73,1 0 0,-1 0 0,1 0 1,-1 1-1,1-1 0,0 0 0,-1 0 1,1-1-1,0 1 0,0 0 0,-1 0 1,1 0-1,0 0 0,0-1 0,2 2 1,16 8 19,2 0 1,-1-1 0,1-2-1,1 0 1,-1-1 0,34 5-1,0-5 846,80-1 0,-134-5-732,-1 0 12,0 0 30,0 0-109,0 0-75,0 0 13,0 0 56,0 0-74,0 0-88,0 0-48,0 0-224,25-1-5549,-13-1-2110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3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7346,'0'0'1747,"0"0"-1089,0 0-427,0 0 119,0 0 547,0 0-77,0 18-337,-2 152 685,5 248 762,-3-410-1918,1 1-1,0-1 1,1 1 0,0-1-1,0 0 1,0 0 0,1 0-1,1 0 1,-1 0 0,1-1-1,0 1 1,1-1 0,10 12-1,-10-14 22,0 0 0,0-1 0,1 0 0,-1 0 0,1 0 0,0 0-1,0-1 1,0 0 0,1-1 0,-1 1 0,1-1 0,0 0 0,-1-1-1,1 0 1,0 0 0,0 0 0,9-1 0,29-2 158,-1-3-1,1-2 1,52-14 0,-53 10-159,1 2 0,-1 2 0,58-2 0,-72 9 39,-12-1-42,-1 0-1,0 2 1,1 0-1,-1 1 1,0 0-1,0 2 1,0 0-1,22 9 1,-35-11-247,-5-1-894,-10-2-1238,-7-10-2836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3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5817,'0'0'1016,"0"0"214,0 0 357,0 0-89,21-1-491,163-9 809,15 8-1065,-199 2-785,0 0 0,1 0 0,-1 0 0,1 0 0,-1 0 0,0 0 0,1 0 0,-1 0 0,0 0-1,1 0 1,-1 0 0,1 1 0,-1-1 0,0 0 0,1 0 0,-1 0 0,0 1 0,1-1 0,-1 0 0,0 0 0,0 1 0,1-1 0,-1 0 0,0 1 0,0-1 0,0 0 0,1 1 0,-1-1 0,0 0 0,0 1 0,0-1 0,0 1 0,0-1 0,0 0 0,0 1 0,1-1 0,-1 1 0,0-1-1,0 0 1,-1 1 0,1-1 0,0 1 0,0-1 0,0 0 0,0 1 0,0-1 0,0 0 0,-1 1 0,-11 19-4162,-8-4-3374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4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6737,'0'0'1249,"0"0"-817,0 0-376,0 0 928,0 0 968,0 0-887,0 0-305,133 0-72,-91 0-248,3-5 56,-1 1-392,3 2-104,-2 0 0,16-3-768,-11 3-840,-11-3-4322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4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70 164 8754,'0'0'1915,"0"0"-1036,0 0-696,0 0-13,0 0 260,0 0-86,-4 20 26,-9 31-339,-4 17 946,-17 135 0,32-175-881,2-1 0,1 0 0,7 47-1,-5-61-70,1 0-1,0 0 1,0 0-1,2-1 1,-1 1-1,2-1 1,-1-1-1,2 1 1,13 15-1,-5-9 4,1-1 0,1 0 1,0-2-1,1 0 0,1-1 0,0-1 1,1-1-1,1-1 0,-1-1 0,41 13 1,-32-14 27,0-1 0,0-1 1,1-2-1,-1-1 0,1-2 1,0-1-1,60-5 1,-83 3-18,-1-1 0,0 1 0,1-2 1,-1 1-1,0-1 0,0 1 1,-1-2-1,1 1 0,-1-1 0,1 0 1,-1 0-1,9-9 0,-7 4 25,0 0 1,0-1-1,0 0 0,-1 0 0,-1 0 1,0-1-1,5-12 0,1-7 11,-2 0-1,-1 0 0,-2-1 1,-1-1-1,3-31 0,-5 23-33,-1 1-1,-2 0 0,-2-1 1,-9-68-1,2 82-32,-2 1 0,0 1 0,-1 0 0,-1 0 0,-2 1 0,0 0 0,-1 1 0,-2 1 0,0 1 0,-34-32 0,38 42 20,-1 0 1,1 1 0,-1 1-1,-1 0 1,1 1-1,-1 0 1,-1 1 0,1 1-1,-1 1 1,0 0-1,-18-2 1,-7 1-2,0 2-1,-1 2 1,-49 4-1,85-2-44,0 0-1,1 0 0,-1 1 0,0-1 1,1 1-1,-1 0 0,1 1 1,0-1-1,-1 1 0,1 0 0,1 1 1,-1-1-1,0 1 0,1 0 1,0 0-1,0 0 0,0 1 0,0-1 1,1 1-1,-1 0 0,1 0 0,0 0 1,1 0-1,0 1 0,-1-1 1,-1 9-1,-2 7-945,1 1 1,1 0-1,1 0 1,0 1-1,2 32 1,1-8-5219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2 7706,'0'0'2056,"0"0"-573,0 0-584,0 0 86,0 0 286,0 0-405,-6 0-219,-13-1-368,8 1-191,0-1 0,0 1 0,0 1 0,0 0-1,0 0 1,0 1 0,0 0 0,0 1 0,1 1 0,-1-1-1,-17 11 1,15-6-87,1 1 0,1 0-1,0 1 1,0 0 0,1 1-1,-11 13 1,17-18 0,1-1-1,-1 1 1,1 0-1,0 0 1,0 0-1,0 1 1,1-1-1,0 1 1,0-1-1,1 1 1,0 0 0,0-1-1,1 1 1,-1 0-1,2 12 1,0-18-3,0 1 0,-1-1 1,1 0-1,0 0 0,0 0 1,0 0-1,-1 0 1,1 0-1,0 0 0,0 0 1,1-1-1,-1 1 0,0 0 1,0 0-1,0-1 0,0 1 1,1-1-1,-1 1 0,0-1 1,0 0-1,1 1 0,-1-1 1,0 0-1,1 0 0,1 0 1,43 2-47,-40-2 49,16 0 6,-1 1 0,1 0-1,-1 2 1,0 1 0,0 0-1,29 11 1,-44-13-4,0 0 0,-1 0 0,1 1 0,-1 0 0,0 0 0,1 0-1,-2 1 1,1 0 0,0 0 0,-1 0 0,0 0 0,1 1 0,-2 0 0,1 0 0,-1 0 0,1 0-1,-2 0 1,1 1 0,0-1 0,-1 1 0,0 0 0,0 0 0,-1 0 0,0 0 0,0 0 0,0 0-1,-1 8 1,0-12 0,1 13 10,-2 1-1,0-1 1,-4 21-1,4-30-12,-1 0 0,0-1-1,0 1 1,-1 0 0,0-1 0,0 0 0,0 0 0,-1 1 0,1-2-1,-1 1 1,-7 7 0,1-3 5,-1 0-1,1-1 1,-1 0-1,-1 0 1,1-1 0,-1-1-1,0 0 1,-1 0-1,0-1 1,-14 3-1,0-2 29,-1-2 0,0-1 0,-53 0-1,74-4 10,-1 0 0,1-1-1,-1 1 1,1-1 0,-1-1-1,1 1 1,0-1 0,0-1-1,0 1 1,1-1 0,-8-5-1,-65-55 388,78 63-419,1 1 60,0 0 22,0 0-64,0 0-116,1 1 40,1 1 0,-1 0 1,1-1-1,0 1 0,-1-1 1,1 1-1,0-1 0,0 0 1,0 0-1,0 1 0,0-2 1,0 1-1,0 0 1,4 1-1,5 2-259,21 13-1491,0-3-2062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5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1 8130,'0'0'1576,"0"0"-390,0 0-171,0 0-162,0 0 93,-22 0-108,7 0-735,-149 7 908,117-2-799,0 2-1,-59 18 1,94-22-219,0 1 1,0 1-1,1 0 1,-1 0-1,1 1 0,0 1 1,1 0-1,-1 0 1,1 1-1,1 0 1,0 1-1,0 0 0,-15 20 1,21-23-38,0 0 1,1 0-1,-1 1 1,1-1-1,0 1 1,0-1-1,1 1 0,0 0 1,0-1-1,1 1 1,0 0-1,0 0 1,1 0-1,-1-1 1,1 1-1,1 0 1,-1-1-1,1 1 1,1-1-1,-1 1 0,1-1 1,0 0-1,0 0 1,1 0-1,0 0 1,0-1-1,0 0 1,0 0-1,1 0 1,0 0-1,0 0 0,1-1 1,-1 0-1,1 0 1,0-1-1,10 5 1,-1-2 20,1 0 1,1-1-1,-1 0 1,1-2-1,-1 0 0,25 1 1,108-4 32,-68-2-21,-57 2-10,11-1 33,0 1 1,0 3-1,60 10 1,-85-10-6,1 0 0,-1 1 0,1 0 0,-1 0 0,0 1 0,-1 1 0,1 0 0,-1 0 0,0 0 0,-1 1 0,1 1 0,-1-1 0,-1 1 0,1 1 0,-2-1 0,8 13 0,-3-2 37,-2 1-1,0 1 1,-1-1 0,-1 1-1,-1 1 1,-1-1-1,-1 1 1,-1 0 0,0 0-1,-2 0 1,-1 0-1,-4 35 1,3-47-18,0 0-1,-2 0 1,1-1 0,-1 1-1,0-1 1,-1 0 0,0 0-1,-1 0 1,0 0 0,0-1-1,-1 0 1,0 0 0,0 0-1,-1-1 1,0 0 0,0 0-1,-1-1 1,0 0 0,0 0-1,0-1 1,-1 0 0,-12 6-1,-2-1 139,0-1 0,0-1-1,-1-1 1,0-1 0,0-1 0,0-1 0,-48 2-1,35-6-10,0-1 0,0-2 0,0-2 0,-67-17 0,81 15-65,1 0-1,1-2 1,0-1 0,0 0 0,1-1 0,0-2 0,1 0-1,-35-31 1,48 38-53,1 0-1,0 0 1,0-1-1,1 0 1,0 0-1,-6-13 1,9 18-71,0 0 0,0 1 0,0-1 0,1 0 0,-1 0 1,0 0-1,1 1 0,-1-1 0,1 0 0,0 0 0,0 0 0,0 0 0,0 0 0,0 0 0,0 0 1,0 0-1,1 0 0,-1 1 0,1-1 0,-1 0 0,1 0 0,0 0 0,-1 1 0,1-1 0,0 0 1,0 1-1,0-1 0,1 0 0,-1 1 0,0 0 0,1-1 0,-1 1 0,1 0 0,1-2 0,77-25-3640,-37 14-680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5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154 159 8914,'0'0'1372,"0"0"-650,0 0-280,0 0-31,0 0 173,-14 23-125,-44 76-4,52-87-313,0 1 0,1-1 1,0 1-1,1 0 0,1 0 0,0 0 1,1 1-1,-1 25 0,0-7 137,-2 15 5,2 1 0,2-1 1,8 71-1,-4-97-205,1 0 1,1 0 0,1 0 0,0-1-1,2 0 1,0-1 0,1 1-1,2-2 1,-1 1 0,18 20 0,-16-23-78,0-1 1,1-1-1,1 0 1,1 0 0,0-1-1,1-1 1,0-1-1,0 0 1,1-1 0,1-1-1,0-1 1,0 0-1,1-1 1,-1-1 0,1-1-1,1-1 1,-1 0-1,1-1 1,-1-2 0,28 0-1,-39-1-1,0-1-1,-1-1 0,1 1 1,0-1-1,-1-1 0,1 1 0,-1-1 1,0 0-1,0-1 0,0 0 1,0 0-1,10-9 0,-8 5 18,0-1-1,-1 0 0,0 0 0,-1-1 0,1 0 1,-2 0-1,9-17 0,-4 1 73,-1 0 0,-1-1 0,-1 1 0,-2-2-1,0 1 1,2-43 0,-5 31-14,-2 1 0,-2-1 0,-7-52 0,3 68 5,0 0 0,-1 1-1,-1-1 1,-1 2 0,-1-1 0,-22-37 0,11 28-28,-1 2-1,-1 0 1,-1 2 0,-2 0 0,-1 2 0,-1 1 0,-1 1 0,-1 1 0,0 2 0,-2 1 0,-1 1-1,0 1 1,-1 3 0,-67-22 0,87 32-57,-2 1-1,1 0 0,0 1 1,0 1-1,-1 0 1,-24 2-1,36-1-53,-1 0-1,1 1 1,0 0 0,-1 0-1,1 0 1,0 0-1,-1 1 1,1-1 0,0 1-1,0 0 1,0 0-1,0 0 1,0 0 0,1 1-1,-1-1 1,1 1-1,0-1 1,-1 1 0,1 0-1,0 0 1,0 0-1,1 0 1,-1 0 0,1 0-1,0 1 1,-1-1-1,1 0 1,1 1 0,-1-1-1,0 1 1,1-1-1,0 7 1,-1 113-5400,3-61-3224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6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10842,'0'0'2017,"0"0"-1036,0 0-403,0 0-2,0 0-89,-3 14-147,-3 21-95,1 0 1,2 0 0,1 55 0,3-86-221,1 1 1,-1 0 0,1 0 0,0-1 0,0 1-1,1-1 1,0 1 0,-1-1 0,1 0 0,0 0-1,1 0 1,-1-1 0,1 1 0,0-1 0,0 0 0,0 0-1,0 0 1,0 0 0,8 2 0,9 7-1,2-2 0,35 12 1,-32-13-295,0-1 1,1-1 0,-1-2 0,1 0-1,41 1 1,-51-7-2425,-8-7-2438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6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4321,'0'0'7291,"0"0"-4988,0 0-1884,0 0-274,0 0 205,-3 20 452,-1 2-526,0 2 16,1 0-1,1 0 1,2 41-1,10 22-30,3-2-1,5 0 1,3 0-1,43 108 1,-59-180-516,17 41 776,-21-53-655,-1 0-1,1 1 0,0-1 0,0 0 0,0 0 0,-1 1 0,1-1 0,0 0 0,1 0 0,-1 0 0,0 0 0,0 0 0,0 0 0,0-1 0,1 1 0,-1 0 0,0-1 1,1 1-1,-1-1 0,1 1 0,-1-1 0,1 1 0,-1-1 0,1 0 0,-1 0 0,1 0 0,-1 0 0,1 0 0,-1 0 0,0 0 0,3-1 0,5-5-5139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52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3121,'0'0'901,"0"0"-406,0 0-23,0 0 511,0 0 111,0 0-466,17 3-122,132 21 1996,-117-18-2274,0 1-1,-1 2 1,0 1-1,-1 1 1,0 1-1,0 2 1,-2 1-1,0 2 1,0 0-1,-2 2 1,0 1-1,-2 1 1,44 47-1,-33-26-103,-2 2 0,-2 1 1,-2 2-1,-2 0 0,-2 2 0,-2 1 0,24 76 1,-22-46-55,-4 1 0,-3 1 1,-4 0-1,-4 1 1,1 115-1,-11-158-19,-2-1-1,-13 76 1,9-91-48,-1-1-1,-1 1 1,0-1 0,-2 0 0,-24 40-1,9-25 25,-2-1 0,-2-1-1,-59 56 1,-115 77 484,176-149-194,-1-1-1,-40 19 1,55-32-180,0 0-1,0-1 0,0-1 0,-1 0 0,0-1 1,0 0-1,0-1 0,-17 1 0,31-3-61,0 0-99,0 0-88,0 1-118,0 1 0,0 0 0,0-1 0,0 1-1,1-1 1,-1 1 0,0 0 0,1-1 0,0 1 0,-1-1 0,1 1 0,0-1 0,-1 1 0,2 0-1,6 11-5295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10266,'0'0'1530,"0"0"-927,0 0-481,0 0 48,0 0 395,0 0 237,18-21-66,58-66-393,-71 81-284,1 1 1,0 0-1,1 0 1,-1 0-1,1 1 1,0 0-1,0 0 1,0 0-1,1 1 1,-1 1-1,1-1 1,0 1 0,-1 0-1,1 1 1,0 0-1,0 0 1,0 0-1,0 1 1,0 1-1,0-1 1,10 3-1,-6-2-3,-7-1-42,0 1 1,-1-1-1,1 1 0,-1 1 1,1-1-1,-1 0 0,1 1 0,-1 0 1,0 0-1,0 0 0,0 1 1,0-1-1,0 1 0,-1 0 0,1 0 1,4 5-1,-3-2 11,-1 1 1,1 0-1,-1 0 0,0 0 1,0 0-1,-1 1 1,0-1-1,3 15 0,-1 2 34,-1 0 1,-2 0-1,0 0 0,-1 1 0,-4 30 0,1-38-48,-1-1 0,-1 0 1,0-1-1,-1 1 0,-1-1 0,0 0 1,-1 0-1,-12 18 0,6-11-2,-2-2 0,0 0 0,-1 0-1,-31 28 1,44-45-1,0-1-1,-1 1 1,1-1-1,0 1 1,-1-1-1,1 0 1,-1 0-1,0-1 1,0 1-1,-5 1 1,8-3-13,0 0 0,-1 0 0,1 0 0,0 0 0,0 0 0,0-1 0,0 1 0,0 0 0,0 0 0,-1-1 0,1 1 1,0-1-1,0 1 0,0-1 0,0 1 0,0-1 0,1 0 0,-1 1 0,0-1 0,0 0 0,0 0 0,1 0 0,-1 0 0,0 0 0,1 1 0,-1-1 1,0 0-1,1-1 0,-1 1 0,1 0 0,0 0 0,-1 0 0,1 0 0,0 0 0,0 0 0,0 0 0,0 0 0,0-1 0,0-1 0,-2-6-107,1-1 0,0 0-1,1 0 1,0 0 0,1 0 0,0 0-1,0 0 1,4-12 0,-4 18 123,0 1 0,1 0 0,-1 0 0,1 0 0,-1 0 0,1 0 0,0 1 0,1-1 0,-1 1 0,0-1 0,1 1 0,-1-1 0,1 1 0,0 0 0,-1 0 0,1 1 0,0-1 0,0 1 1,1-1-1,-1 1 0,0 0 0,0 0 0,1 0 0,-1 1 0,0-1 0,1 1 0,5-1 0,11 2 171,-1 1 0,0 0 0,0 1-1,0 1 1,0 1 0,32 13 0,-32-11-218,1 0-1,0-2 1,0 0 0,0-1-1,34 2 1,-20-6-1603,-6-2-2984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0:57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11386,'0'0'1251,"0"0"-719,0 0-315,0 0 339,0 0 344,0 0-225,26 0-255,190-2 352,40 2 1791,-255 0-2312,-1 0-148,0 1-200,0 1 1,0-1-1,0 0 1,0 1 0,0-1-1,-1 0 1,1 0-1,0 1 1,-1-1 0,1 0-1,-1 0 1,1 0-1,-1 1 1,0-1 0,1 0-1,-1 0 1,-1 1-1,-17 15-4094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6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540 51 6313,'0'0'1322,"0"0"-196,0 0-109,0 0-102,0 0-110,0 0-376,-16 8-91,-12 7-206,1 1-1,0 1 0,2 2 0,-26 22 0,20-12-99,1 1-1,1 2 0,2 0 1,1 2-1,2 1 0,1 1 0,2 1 1,2 1-1,1 1 0,-22 70 1,19-37 1,4 1 1,2 0 0,4 1 0,-2 103 0,14-163 19,1-1 0,0 1 0,1 0 0,1-1 0,0 1 0,1-1 0,0 0 0,1 0 0,1-1 0,0 0 0,0 0 1,1 0-1,17 17 0,4 3 209,1-1 1,2-2 0,42 30 0,-5-8 36,3-4 1,1-3 0,3-3-1,89 35 1,-108-54-156,1-3 0,0-2 0,2-3 0,-1-2 1,2-3-1,98 2 0,-153-11-143,189-6 60,-164 3-44,0-2 0,1-1 0,-2-1 0,35-13-1,-33 7 4,-1-1 0,-1-2-1,0-1 1,-1-1 0,-1-1-1,0-2 1,-2-1 0,-1-1-1,0-1 1,-2-1-1,-1-1 1,-1-1 0,-1-1-1,-1 0 1,-2-2 0,-1 0-1,-1-1 1,-2 0-1,-1-1 1,-2-1 0,0 0-1,-3 0 1,-1-1 0,4-55-1,-9 65-13,2-201 25,-5 199-28,-1 1-1,-1-1 0,-1 1 1,-2 0-1,0 1 0,-19-42 1,-7-3-6,-3 1 1,-60-83-1,79 128 29,-1 0 1,-2 1-1,0 0 1,-1 2-1,-2 1 0,0 0 1,0 2-1,-2 1 0,-32-17 1,20 17 56,0 2 0,-1 1 0,0 2-1,-1 2 1,0 1 0,-46-2 0,-240 5 321,295 6-399,0 2 0,1 1 0,-1 1 0,1 1 0,0 2 0,0 1 0,1 1-1,1 2 1,-28 15 0,33-15-20,2 1 0,-1 1-1,2 1 1,0 1 0,1 0-1,1 2 1,0 0 0,1 1-1,1 0 1,1 1 0,-17 33-1,9-8-307,2 2 1,-22 81-1,-11 102-2207,51-218 2281,-23 112-3854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7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69 6585,'0'0'2417,"0"0"-655,0 0-654,0 0-341,0 0 141,0 0-176,0 0-172,-2-2-182,1 2-144,1 0-154,33 0 294,32 1 45,0-3 0,-1-2 0,104-22 0,-127 15-344,-18 5-22,1 0 0,-1 1 0,1 2 0,24-2 0,-47 5-65,-2 13-2715,-1-8-893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7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8490,'0'0'1633,"0"0"-695,0 0-406,0 0-80,0 0-4,0 0 184,0 21 43,0 395 2901,0-286-2899,0-130-565,0 0 7,0 0 22,0 0-69,3 0-221,42-8-2194,-14-4-1635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8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6737,'0'0'1326,"0"0"-255,0 0 4,0 0 70,0 0-196,0 0-379,0 10 45,-1 42 709,-12 74-1,9-106-1199,-15 76 167,5 0 1,-4 133-1,46-229-208,0-2 87,0-1 1,-1-1-1,33-10 1,36-5-25,-10 12 29,111 4 0,-113 4-125,-9 6 46,-75-7-211,0 0-440,0-14-4154,0-3-2363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8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 10866,'0'0'1398,"0"0"-831,0 0-366,0 0 202,0 0 416,0 0-139,0 0-673,0 0 0,0 0 0,0 0 0,-1 0 0,1 0 0,0 0 0,0 0 0,0 0 0,0 0 0,0 0 0,0 0 0,0 0-1,-1 0 1,1 0 0,0 0 0,0 0 0,0 0 0,0 0 0,0 0 0,-1 0 0,1 0 0,0 0 0,0 0 0,0 0 0,0 0 0,0 0 0,0 0 0,0 0 0,-1 0 0,1 0 0,0 0 0,0 0 0,0 0 0,0 0 0,0 0 0,0 0 0,0-1 0,0 1 0,-1 0 0,1 0 0,0 0 0,0 0 0,0 0 0,0 0 0,0 0 0,0-1 0,0 1 0,0 0 0,0 0-1,0 0 1,0 0 0,0 0 0,0 0 0,0-1 0,0 1 0,0 0 0,2 27 343,2-1-1,0 0 0,2 1 1,14 39-1,5 26-137,5 80 337,8 188 0,-31-271-370,-6-79-173,-1-2 2,0 0-1,1 0 1,0-1 0,1 1 0,-1 0 0,1 0 0,1-1 0,-1 0 0,1 1 0,6 9 0,-9-17-24,1 0-1,-1 1 1,0-1-1,1 0 1,-1 0 0,0 0-1,1 1 1,-1-1-1,1 0 1,-1 0 0,0 0-1,1 0 1,-1 0-1,1 0 1,-1 0 0,0 0-1,1 0 1,-1 0-1,1 0 1,-1 0 0,1 0-1,-1 0 1,0 0-1,1 0 1,-1 0 0,1-1-1,-1 1 1,0 0-1,1 0 1,-1 0 0,0-1-1,1 1 1,-1 0-1,0-1 1,1 1 0,-1 0-1,0-1 1,0 1-1,1 0 1,-1-1 0,0 1-1,0 0 1,0-1-1,0 1 1,1 0 0,-1-1-1,0 0 1,10-21-1373,-9 21 1178,9-27-3155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9522,'0'0'1207,"0"0"-572,0 0 22,0 0 231,4 20 493,5 24-594,-2 0-1,2 67 1,-14 115 231,1 89-466,4-311-550,0 1 1,1-1 0,-1 0-1,1 0 1,0 0-1,0 0 1,1 0-1,-1 0 1,1 0 0,0 0-1,0-1 1,0 1-1,0-1 1,1 1-1,-1-1 1,1 0-1,0 0 1,0 0 0,0 0-1,1 0 1,-1-1-1,0 0 1,1 1-1,0-1 1,-1-1 0,1 1-1,0 0 1,0-1-1,0 0 1,6 1-1,13 2 42,-1-1 0,1-1 1,0-1-1,35-3 0,-16 1-39,69 2 266,0 4-1,179 33 0,-261-31-273,-11-3 9,1 0 0,36 1 0,-54-5-206,-31-49-3754,3 18-1457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1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5921,'0'0'2551,"0"0"-870,0 0-184,0 0-295,29-2-152,176-11 679,283-3-390,-484 16-1346,1 0-1,-1 0 1,0 1-1,1 0 1,-1 0-1,0 0 1,0 0-1,1 0 1,-1 1-1,0 0 0,5 3 1,-7-4-102,-1 0 0,0 0 1,0 0-1,0 0 0,0 0 0,0 1 1,0-1-1,0 0 0,0 1 0,-1-1 1,1 1-1,0-1 0,-1 1 0,1-1 1,-1 1-1,1-1 0,-1 1 0,0-1 1,0 1-1,0-1 0,0 1 0,0 0 1,0-1-1,0 1 0,-1-1 0,1 1 1,0-1-1,-1 1 0,1-1 0,-1 1 0,0-1 1,1 1-1,-1-1 0,-1 2 0,-15 18-4738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0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11923,'0'0'1664,"0"0"-1384,0 0-24,0 0 448,0 0 304,0 0-367,155 0-497,-98-6 88,5 1-208,2 1 24,23 2-96,-16-1-1625,-11 1-4240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46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8210,'0'0'2466,"0"0"-1037,0 0-579,0 0-121,10 1 3829,42 1-4701,-5-5 168,0-2 1,73-16-1,20-4 36,51 17-90,-120 6 874,-271 30-769,41-4-128,-21-10 474,285-15-405,1 4 0,168 28 1,-245-26 15,-19-5-40,-1 2 0,1-1 0,-1 1 0,0 1 1,1 0-1,-1 0 0,13 7 0,-80 1 273,-229-2-467,119-7 134,46 3-159,122-5 146,0 0 5,0 0 39,21-4-158,41-9 192,0 2 0,104-3 0,111 11 38,-202 3 58,-351 22-384,135-7 200,116-12 100,-4 0 6,0-1 0,-1-1 0,-53-6 0,76 4-13,0-1 0,0-1 0,1 1 0,-1-1-1,1-1 1,-1 1 0,1-1 0,-8-6 0,62 4-649,466-52 704,-475 53-61,-28 3 144,-36 2-65,-178 13-150,0 1-88,79-14 72,124-1 85,0 1 1,0-1 0,1 1 0,-1 0 0,0-1 0,0 1 0,0 0 0,0-1 0,0 1 0,1-1 0,-1 1 0,0 0 0,0-1 0,1 1 0,-1 0 0,0 0 0,0-1 0,1 1 0,-1 0 0,0-1 0,1 1 0,-1 0 0,0 0 0,1 0 0,-1 0-1,1-1 1,-1 1 0,0 0 0,1 0 0,-1 0 0,1 0 0,0 0 0,92-17-19,169-9 0,-179 20 48,46 4-37,-128 2 8,-1 1 1,1 0 0,0 0-1,-1-1 1,1 1 0,-1 0-1,1 0 1,-1 0 0,0 0-1,1 0 1,-1 0 0,0 0-1,1 0 1,-1-1 0,0 1-1,0 0 1,0 0 0,0 0-1,0 0 1,0 0 0,0 0-1,0 0 1,-1 2 0,-1 14-3233,-9 0-4619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144 330 5281,'0'0'4761,"0"0"-3263,0 0-1018,0 0-277,-12 20 326,4-6-374,-6 11 102,0 1 0,2 0 0,1 0 0,-9 33 0,13-23 106,1 1-1,2-1 0,1 1 0,3 0 0,0 0 0,9 56 1,-5-73-310,1 0 0,0 0 0,2 0 0,0-1 0,1 0 0,1 0 0,0-1 0,2 0 0,0-1 0,1 0 1,1-1-1,0 0 0,1-1 0,29 23 0,-25-23-24,2-2 0,-1 0 0,2-2 0,0 0-1,0-1 1,0-1 0,2-1 0,-1-1 0,1-1 0,0-1 0,0-1 0,41 2 0,-43-5-7,0-1 0,0-1-1,0 0 1,0-2 0,0-1 0,0 0 0,37-14 0,-46 13 7,0-1 0,-1 0 0,1-1 0,-2-1 1,1 1-1,-1-1 0,0-1 0,-1 0 0,0-1 0,0 1 0,-1-2 1,-1 1-1,1-1 0,6-15 0,-1 0 53,-2 0 0,0-1-1,-2-1 1,-1 0 0,-2 0 0,5-36 0,-4-14 163,-3-82 0,-6 136-202,0-1 0,-2 1-1,0 0 1,-2 1 0,-1-1 0,0 1 0,-2 1 0,-1-1-1,-1 1 1,-26-40 0,17 33 63,-1 1 1,-1 1-1,-1 1 0,-1 1 1,-2 1-1,0 1 0,-33-21 0,39 31-91,-2 1 0,1 1 0,-1 1 0,-1 1-1,0 1 1,0 1 0,-1 1 0,0 1-1,0 1 1,0 1 0,0 2 0,-48 1 0,61 1-12,0 0 1,1 0 0,-1 1-1,1 0 1,-1 1 0,1 1 0,0-1-1,0 1 1,1 1 0,-1 0 0,1 0-1,-17 14 1,15-9-47,0 0 0,1 0-1,1 2 1,-1-1 0,2 1 0,0 0 0,0 1 0,-8 20-1,3 1-361,1 0-1,2 1 1,2 0-1,1 1 0,1 0 1,0 59-1,4 8-4023,2-14-4194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1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14 10562,'0'0'1354,"0"0"-855,0 0-310,0 0 34,0 0 105,0 0-16,-14 17-160,-45 56 24,54-65-59,0 1 0,1-1-1,0 1 1,0 0 0,1 0 0,0 0 0,1 0-1,0 1 1,0-1 0,1 1 0,0-1 0,1 1-1,0-1 1,2 15 0,-1 7 283,-1-21-377,0 0-1,1 0 0,0 0 0,0 0 0,1 0 1,1-1-1,-1 1 0,2 0 0,-1-1 1,1 0-1,1 0 0,-1 0 0,2-1 0,-1 1 1,1-1-1,0 0 0,1-1 0,0 0 0,0 0 1,0 0-1,1-1 0,0 0 0,1 0 0,-1-1 1,1 0-1,0-1 0,0 0 0,19 6 1,-19-7-15,0-1 1,1 0-1,0 0 1,-1-1-1,1 0 1,0-1-1,0 0 1,-1 0-1,1-1 1,0 0-1,-1-1 1,1 0-1,-1-1 1,1 0-1,-1 0 1,14-7-1,-16 5 16,1 0 0,-1 0 0,0-1-1,-1 0 1,1 0 0,-1-1 0,0 1 0,-1-1 0,1-1-1,-2 1 1,1-1 0,-1 0 0,0 0 0,0 0 0,-1 0 0,0-1-1,-1 1 1,2-12 0,-1 5 50,0 0-1,-2 0 1,0 0 0,0 0 0,-2 0-1,0 0 1,0 0 0,-2 0 0,-6-24-1,5 28 14,0 1 0,-1-1 0,0 1 0,-1 0 0,0 1 0,0 0 0,-1 0 0,0 0 0,-1 1 0,0 0 0,0 0 0,-1 1 0,-14-10 0,14 11-28,0 0 1,-1 0-1,1 1 0,-1 1 1,0 0-1,0 0 1,0 1-1,-1 0 0,0 0 1,1 1-1,-1 1 0,0 0 1,0 1-1,1 0 0,-20 2 1,26-1-72,0 1 1,0-1 0,0 1-1,0 0 1,0 0 0,0 0-1,1 1 1,-1-1 0,1 1-1,0 0 1,0 0 0,0 0-1,0 1 1,0-1 0,1 1-1,-1-1 1,1 1 0,0 0-1,0 0 1,0 0 0,1 0-1,-1 0 1,-1 7 0,-1 8-181,0 0 0,1 0 0,1 1-1,0 22 1,2-20-556,1 0 0,1 0 1,0 0-1,2 0 0,7 27 0,13 15-6360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2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4705,'0'0'2136,"0"0"-1071,0 0 671,0 0 272,0 0-847,158 49-41,-108-43-288,4-1-344,1-3 216,-1 0-247,-5-2-209,-7 0-72,-12 0-176,-8 0 0,-9 0-264,-13 0-1273,0 5-1023,0 4-3442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2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9298,'0'0'1427,"0"0"-803,0 0-126,0 0 628,0 0 568,22 0-496,368 0 1489,-357 0-2533,46 0 324,-73 0-525,0-1-1,0 0 1,-1 0 0,1 0-1,0-1 1,-1 0-1,1 0 1,-1 0-1,0-1 1,8-5 0,-6 2-2533,-4-1-5085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2969,'0'0'6705,"0"0"-4667,0 0-1529,0 0-153,0 0 88,0 0 55,7 0-92,247 0 3805,-76 0-6946,-163 0-1205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1:24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127 270 11306,'0'0'1429,"0"0"-1137,0 0-151,0 0 627,0 0 393,0 0-455,-6-14-483,-15-47-130,20 58-70,0-1 0,1 1 0,-1 0 0,1 0 0,0-1-1,0 1 1,0 0 0,0 0 0,1 0 0,-1-1-1,1 1 1,0 0 0,0 0 0,0 0 0,0 0 0,1 0-1,-1 0 1,1 0 0,-1 0 0,3-2 0,3-3 37,0 0 0,0 1 1,1 0-1,11-8 0,-11 8-50,4-2 16,1 0 0,0 1-1,0 1 1,1 0-1,-1 1 1,2 0 0,-1 1-1,0 0 1,1 1 0,0 1-1,0 1 1,0 0 0,0 1-1,1 0 1,-1 1-1,0 1 1,19 3 0,-24-1-24,0-1 0,0 1 0,0 0 0,-1 1 1,0 0-1,0 1 0,0 0 0,0 0 0,0 1 1,-1 0-1,0 1 0,-1 0 0,1 0 0,-1 0 1,-1 1-1,1 0 0,5 10 0,-4-5 2,0 0-1,-2 0 1,1 0-1,-1 1 1,-1 0-1,-1 0 1,0 1-1,0-1 1,-2 1-1,0-1 1,1 18-1,-3-16-2,-1 0 0,0-1-1,-1 1 1,0-1 0,-6 19-1,5-25 12,-1 0 0,0 0-1,-1 0 1,0 0-1,0-1 1,-1 0-1,0 0 1,0 0 0,-11 9-1,-13 9 43,-1-1 0,-1-2 1,-68 36-1,59-36-9,1 2 0,-46 36 0,60-39 7,0 2 0,2 1 0,1 1 0,-33 47 1,47-58-32,0-1 1,1 1-1,0 1 1,1 0-1,1 0 1,0 0-1,2 1 1,0-1-1,0 1 1,2 0-1,-1 22 1,3-38-21,0 0-1,1 0 1,-1 0-1,1 0 1,-1-1-1,1 1 1,0 0 0,-1 0-1,1-1 1,0 1-1,-1 0 1,1-1 0,0 1-1,0 0 1,0-1-1,-1 1 1,1-1 0,0 0-1,0 1 1,0-1-1,0 0 1,0 1 0,0-1-1,0 0 1,0 0-1,0 0 1,0 0-1,0 0 1,0 0 0,0 0-1,0 0 1,0 0-1,0 0 1,1-1 0,39-7 23,-20-2 19,0-1-1,-1 0 0,25-19 0,-31 19-24,1 0 0,1 1-1,-1 1 1,1 1 0,1 0 0,0 2-1,24-8 1,-26 12-12,0 0-1,-1 1 1,1 0-1,0 2 1,0 0-1,0 0 1,0 1-1,-1 1 1,1 0-1,-1 2 1,0-1 0,23 12-1,-18-9 24,-1 0 0,2-1-1,-1-1 1,1-1 0,28 3 0,-39-7 20,1 1 0,-1-1 0,0-1 0,1 0 0,-1 0 0,0 0 0,0-2 0,0 1 0,0-1 0,0 0 0,-1-1 0,1 0 0,13-8 0,-12 5 27,-3 3-60,-1 0 1,1-1-1,-1 0 1,0 0-1,0-1 1,0 1 0,-1-1-1,0 0 1,7-11-1,-11 9-1591,-3 2-4641,-4 4-2636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3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1120,'0'0'1269,"0"0"-471,0 0-294,0 0-194,0 0-33,0-8 1220,0 8 2307,0 2 3527,0 29-7259,0 12-27,6 53 1,-4-81-46,1 0 1,0 0-1,1 0 1,1 0-1,1-1 1,0 0-1,9 16 1,-5-13 22,1-1 0,0-1-1,2 0 1,-1-1 0,2 0 0,0-1 0,0 0 0,1-1 0,1-1-1,0 0 1,1-1 0,0-1 0,0-1 0,1 0 0,24 6-1,-28-10 43,1-2-1,0 0 1,0 0-1,0-2 1,0 0-1,22-3 1,90-20 66,-62 9-39,55-9-22,130-23-4,-191 39-83,1 2 0,77 4 1,-121 3 13,1 0 1,-1 1 0,0 1 0,0 0 0,0 1 0,0 1 0,-1 1 0,0 0 0,0 1 0,-1 0-1,0 1 1,-1 1 0,0 0 0,0 1 0,-1 0 0,0 1 0,-1 0 0,0 1 0,-2 0-1,1 1 1,-1 0 0,-1 0 0,-1 1 0,0 0 0,10 31 0,-17-46 5,0 1 0,0-1-1,0 0 1,0 1 0,0-1 0,0 0 0,0 1 0,1-1 0,-1 0-1,0 0 1,0 1 0,0-1 0,0 0 0,1 1 0,-1-1-1,0 0 1,0 0 0,1 0 0,-1 1 0,0-1 0,0 0 0,1 0-1,-1 0 1,0 0 0,1 1 0,-1-1 0,0 0 0,1 0-1,-1 0 1,0 0 0,1 0 0,-1 0 0,0 0 0,1 0 0,-1 0-1,0 0 1,1 0 0,-1 0 0,0 0 0,0 0 0,1-1-1,-1 1 1,0 0 0,1 0 0,-1 0 0,0 0 0,1 0 0,-1-1-1,0 1 1,0 0 0,1 0 0,-1-1 0,0 1 0,0 0-1,0 0 1,1-1 0,-1 1 0,0 0 0,0 0 0,0-1 0,0 1-1,0-1 1,18-24 10,-12 17 23,10-11-37,1 1 0,1 0-1,1 1 1,0 1 0,1 1 0,1 1 0,0 0-1,1 2 1,0 1 0,1 0 0,0 2 0,1 0-1,39-8 1,-11 7-20,1 1 0,0 3 0,0 2 0,0 3 0,76 7 0,-93-1 8,0 1-1,45 15 1,-50-11 5,0-2-1,1-2 1,54 5 0,-81-11 7,13 1 6,-1 0 0,1-1 0,-1 0 0,1-2 0,-1 0-1,1-1 1,-1-1 0,0 0 0,27-12 0,-9-2-27,-1-1-1,-1-1 1,0-2 0,-2-1 0,44-43 0,-70 61-534,1-1 0,-1-1 0,-1 1 0,1-1 0,6-13 0,-4-3-7069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4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45 928,'0'0'6958,"0"0"-4643,0 0-1462,0 0 21,0 0 327,0 0-70,33 2 1413,0 2-2235,0-2 1,0-1 0,34-4-1,7 1-195,22 1 282,1-5-1,112-20 1,-208 26-341,0 0-96,-1 0 1,0 0-1,0 0 1,1 0-1,-1 0 1,0 0-1,0 0 1,0 0-1,1 0 1,-1 0-1,0 0 1,0 0-1,1-1 1,-1 1-1,0 0 0,0 0 1,0 0-1,1 0 1,-1 0-1,0 0 1,0 0-1,0-1 1,1 1-1,-1 0 1,0 0-1,0 0 1,0-1-1,0 1 1,0 0-1,0 0 1,1 0-1,-1-1 1,0 1-1,0 0 1,0 0-1,0 0 1,0-1-1,0 1 1,0 0-1,0 0 1,0-1-1,0 1 1,0 0-1,0 0 0,0-1 1,0 1-1,0 0 1,0 0-1,-1-1 1,1-1-528,0-4-3897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4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12427,'0'0'1961,"0"0"-1052,0 0-456,0 0 120,0 0-187,26-3-238,195-27 515,-196 26-572,1 1 0,-1 1 0,1 2 0,-1 0 0,32 6 1,-55-6-85,0 1 0,0 0 0,1 0 1,-1 0-1,0 1 0,-1-1 0,1 0 1,0 1-1,0-1 0,0 1 0,-1 0 1,1-1-1,-1 1 0,1 0 0,-1 0 1,0 0-1,0 0 0,0 0 0,0 0 1,0 0-1,0 1 0,-1-1 0,1 0 1,-1 0-1,1 1 0,-1-1 1,0 0-1,0 1 0,0-1 0,0 0 1,0 1-1,-1 1 0,0 4 2,0 0 0,0-1 0,-1 1 0,0-1 1,0 0-1,-1 1 0,0-1 0,-6 9 0,-18 22 21,-55 61 0,54-70 101,2 2 0,1 1 0,-22 38 0,46-68-134,0-1 1,1 0-1,-1 1 0,0-1 1,0 1-1,1-1 0,-1 1 0,1 0 1,0-1-1,-1 1 0,1 0 1,0-1-1,0 1 0,0-1 0,0 1 1,1 2-1,-1-3 3,0 0 1,1 0-1,-1-1 1,1 1-1,-1 0 1,1 0-1,0-1 1,-1 1-1,1 0 0,0-1 1,-1 1-1,1 0 1,0-1-1,0 1 1,0-1-1,0 0 0,-1 1 1,1-1-1,0 0 1,0 1-1,1-1 1,7 1 8,0 0 1,0 0-1,0-1 1,0 0 0,10-2-1,6 0-22,30-1 87,92-16 0,-92 10 268,95-4 0,-151 24-3754,-5 0-2522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58 334 5233,'0'0'2059,"0"0"-1081,0 0-378,0 0 123,0 0 177,1-22-173,8-183 1876,-9 187-2187,0 8-209,0-1 0,0 1 1,-1-1-1,0 1 0,-1 0 1,-4-16-1,8 33-171,-1 1-1,0-1 1,-1 1-1,1-1 1,-2 15-1,0-11-34,1 1-1,0-1 0,3 19 1,65 194 100,-43-154-48,-3 2 0,14 87 0,-34-146-18,0-1 0,-1 1 0,-1 0 1,-2 25-1,1-38-23,1 1 1,0 0-1,-1 0 1,1-1-1,-1 1 1,0 0 0,1-1-1,-1 1 1,0-1-1,1 1 1,-1-1-1,0 1 1,1-1-1,-1 1 1,0-1-1,0 0 1,0 1-1,0-1 1,1 0-1,-1 0 1,0 0-1,0 0 1,0 1 0,-1-1-1,-27 1 80,25-2-78,-160 1 127,163 0-128,1 0 34,0 0 1,28 7-15,30 3 277,0-2 1,1-3-1,94-3 0,-107-2-164,-45 1-208,-1 0-4562,0-1-2350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2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96 5537,'0'0'1562,"0"0"-802,0 0-440,0 0 152,0 0 410,1-4-312,0 0-515,0 0-1,1 0 1,0 0-1,-1 0 1,1 1-1,1-1 0,-1 1 1,0-1-1,1 1 1,0 0-1,0 0 0,0 0 1,0 0-1,0 1 1,0-1-1,5-2 0,1 1-3,-1-1-1,1 2 1,0-1-1,1 1 1,-1 1-1,17-3 1,8 1 9,0 2 0,0 1 0,36 5 0,-61-3-6,1 0-1,-1 1 1,0 0-1,0 1 0,0-1 1,0 2-1,-1-1 0,1 1 1,-1 1-1,9 6 0,-12-8-18,-1 0 0,1 0 0,-1 1 0,0 0 0,-1 0 0,1 0 0,-1 0-1,0 1 1,0-1 0,0 1 0,0 0 0,-1 0 0,0 0 0,0 0 0,0 0-1,0 0 1,-1 1 0,1 8 0,-2-1 47,0 1 0,-1-1 0,0 1-1,-1-1 1,0 0 0,-2 0 0,1 0 0,-1 0 0,-1-1-1,-1 1 1,1-1 0,-2 0 0,-11 16 0,11-18-108,0-1 0,-1 0 0,0 0 1,-1-1-1,1 0 0,-2 0 0,1-1 1,-1 0-1,0-1 0,0 0 0,-1-1 1,0 0-1,0 0 0,0-1 0,-18 4 1,26-8 15,0 1 1,1 0 0,-1-1 0,0 1 0,0-1 0,0 0 0,0 0 0,0 0 0,0 0 0,0-1 0,0 1-1,0-1 1,-5-1 0,7 0 6,0 1 1,0 0-1,0-1 0,0 1 0,0-1 0,0 1 1,0-1-1,0 1 0,1-1 0,-1 0 0,1 1 1,-1-1-1,1 0 0,0 1 0,-1-1 0,1 0 1,0 0-1,0 1 0,0-1 0,1 0 0,-1 0 0,0 1 1,1-3-1,0 2 3,0-1 0,-1 1 0,1-1 0,0 1 1,1-1-1,-1 1 0,0 0 0,1 0 0,-1 0 0,1 0 1,0 0-1,0 0 0,0 0 0,0 0 0,0 1 0,0-1 0,0 1 1,0 0-1,1-1 0,-1 1 0,4-1 0,59-20 5,-51 18-5,14-2-9,1 0 1,-1 2-1,1 2 1,46 0-1,-70 2 11,0 1-1,0 0 1,0 0 0,-1 0-1,1 0 1,0 1-1,-1-1 1,1 1 0,-1 1-1,1-1 1,-1 0 0,0 1-1,0 0 1,0 0-1,-1 0 1,1 1 0,-1-1-1,1 1 1,-1 0-1,0 0 1,-1 0 0,1 0-1,-1 0 1,1 1-1,-1-1 1,-1 1 0,1-1-1,1 10 1,2 3 35,-1 1-1,-1 0 1,-1 0 0,0-1 0,-2 1-1,-2 31 1,2-41 6,-1 0 0,-1 0 0,0-1-1,0 1 1,0 0 0,-1-1 0,0 1 0,0-1-1,-1 0 1,0 0 0,0 0 0,-1-1 0,0 0-1,-11 12 1,7-10 85,-1-1-1,0 0 0,0 0 0,-1-1 1,1 0-1,-1-1 0,-1 0 1,-21 6-1,-4-3 168,0-2 0,1-1 0,-2-2-1,1-1 1,-50-5 0,66 1-243,0-1 0,0 0 0,0-2-1,1-1 1,-1 0 0,1-2 0,1 0 0,-33-18 0,52 25-180,-1 0 0,0 1 0,1-1 0,-1 0 0,1 0 0,-1 1 0,1-1 0,-1 0 0,1 0 0,0 0 0,-1 0 0,1 1 0,0-1 0,0 0 0,0 0 0,-1 0 0,1 0 0,0 0 0,0 0 0,0 0 0,1 0 0,-1 1 0,0-3 0,0-2-1603,0-4-3216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7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5777,'0'0'4885,"0"0"-3300,0 0-1263,0 0 46,0 0 639,0 0 38,2 16-201,2 29-528,12 94 524,-15-128-792,2 1 0,-1 0 0,2-1 0,-1 0 0,2 0 1,-1 0-1,2 0 0,-1-1 0,10 13 0,-10-17-40,1-1-1,0-1 0,-1 1 1,1-1-1,1 0 0,-1 0 1,1-1-1,-1 0 1,1 0-1,0 0 0,0-1 1,0 0-1,1-1 0,11 2 1,12 0 2,0-2 0,38-3 1,-15 0 13,28 4 320,-42 0-295,1-2 1,0-1 0,0-2-1,69-14 1,-109 16-97,0 1 1,0 0-1,0 0 1,0 0-1,0-1 1,0 1-1,0-1 1,0 1-1,0-1 1,0 1-1,0-1 0,0 1 1,-1-1-1,1 0 1,0 0-1,0 1 1,-1-1-1,1 0 1,0 0-1,-1 0 1,1 0-1,-1 0 1,1 1-1,-1-1 1,1 0-1,-1 0 0,0 0 1,0-1-1,1 1 1,-1 0-1,0 0 1,0 0-1,0 0 1,0 0-1,0-1 1,-1-1-494,0 0 1,0 1 0,0-1-1,0 0 1,0 0 0,-1 1-1,1-1 1,-1 1 0,0 0-1,1-1 1,-5-3 0,-15-14-8278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7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4945,'0'0'4030,"0"0"-2624,0 0-207,22-1 265,371-16 2336,-192 15-4355,-199 12-4208,-2 0-1498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7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3913,'0'0'8530,"0"0"-7634,0 0-496,0 0-192,0 0 576,0 0 352,136 0-720,-79-11-191,2 0-225,3-2-225,17-5-799,-17 4-2016,-10-1-4234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8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69 102 9274,'0'0'2052,"0"0"-1083,0 0-547,0 0 152,-11 22 630,-32 72-324,40-87-830,1 1 0,-1 0 0,1 0 0,0 0 0,1 0-1,0 0 1,0 0 0,1 0 0,0 0 0,1 0 0,-1 0-1,2 1 1,-1-1 0,1 0 0,3 7 0,0 0-29,1-1 0,0 0 0,1 0 0,1 0 0,0-1 0,1-1 1,0 1-1,1-1 0,0-1 0,1 0 0,0-1 0,1 0 0,0 0 0,1-1 0,-1-1 1,26 12-1,-17-10-22,0-1 1,1-1 0,1-1 0,-1-1-1,1-1 1,0-1 0,0-1 0,0-1-1,0-1 1,33-2 0,-50 0 7,0 0 0,0 0 0,0 0 0,0-1 0,0 0 0,0 0 0,0 0 0,0-1 0,-1 0 0,1 0 0,-1 0 0,0-1 0,0 0 0,8-7-1,-7 4 14,0 0-1,-1-1 0,0 1 0,0-1 0,-1 0 0,0 0 0,0 0 0,-1-1 0,3-11 0,-1-1 124,-1 0 1,-2-1-1,0 1 0,-1-1 0,-1 1 0,-1-1 0,-7-40 0,3 42-38,0 1 0,-2 0 0,0 0-1,-1 1 1,-1 0 0,-1 0 0,-1 1 0,0 1-1,-1 0 1,-1 0 0,-24-23 0,33 35-111,-1 0 0,0 1 0,1 0 1,-1-1-1,0 2 0,-1-1 0,1 0 0,0 1 1,-1 0-1,0 1 0,1-1 0,-1 1 1,0 0-1,0 0 0,1 1 0,-7 0 0,4 0-11,0 1 0,-1 1 0,1-1-1,0 1 1,1 1 0,-1 0 0,0 0-1,1 0 1,-1 1 0,-10 7 0,8-4-238,0 1 0,1-1 0,0 2 0,0-1 0,0 1 0,1 1 0,1 0 1,-1 0-1,2 0 0,-1 1 0,2 0 0,-1 0 0,1 0 0,1 1 0,-4 14 1,5 6-4701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08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0 10298,'0'0'1247,"0"0"-491,0 0-54,0 0 361,0 0 20,0 0-569,-12 7-398,-41 24 46,50-29-141,-1 1 0,1 0 0,0 1 0,0-1 1,0 0-1,1 1 0,-1 0 0,1 0 0,0 0 0,0 0 1,0 0-1,0 0 0,1 0 0,0 0 0,0 1 0,0-1 1,0 1-1,1-1 0,-1 0 0,1 1 0,0-1 0,2 7 1,-2-5-87,0-5 69,0 0 0,0 0 0,1 0-1,-1 0 1,1 0 0,-1 0-1,1 0 1,-1-1 0,1 1 0,-1 0-1,1 0 1,0 0 0,-1-1-1,1 1 1,0 0 0,0-1-1,-1 1 1,1-1 0,0 1 0,0-1-1,0 1 1,0-1 0,0 0-1,0 1 1,0-1 0,0 0 0,0 0-1,0 0 1,1 0 0,39 4 162,-29-4-159,57 4-58,112 12 270,-160-13-171,0 1-1,0 1 0,-1 1 1,1 1-1,-1 1 0,23 13 1,-40-20-36,-1 0 0,1 0 0,-1 1 0,1-1-1,-1 1 1,0 0 0,1 0 0,-1 0 0,0 0 0,0 0 0,-1 0 0,1 0 0,0 1 0,-1-1 0,1 1 0,-1-1 0,0 1 0,0-1 0,0 1 0,0 0 0,0 0 0,0-1 0,-1 1 0,0 0 0,1 0 0,-1 0 0,0 0 0,0-1 0,-1 1 0,1 0 0,-1 0 0,-1 4 0,0-1 0,-1 0 1,0 0-1,0-1 0,-1 1 1,0-1-1,0 0 1,0 0-1,0 0 1,-1-1-1,0 0 1,0 0-1,0 0 1,-8 5-1,1-3 66,0 0-1,0-1 0,0-1 1,-1 1-1,0-2 1,0 0-1,0 0 1,-15 0-1,-8-1 385,-63-5-1,46-9-100,45 10-499,0-1 0,-1 1 0,1 1 0,-17-2 0,24 3-743,1 0-770,0 2-2198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3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0 6025,'0'0'1791,"0"0"-321,0 0-404,0 0 27,0 0 89,-39 3 3095,23 2-4230,1 1 1,0 1 0,0 0 0,1 1 0,-1 0 0,2 1-1,-1 1 1,2 0 0,-15 14 0,20-16-49,0 1 0,0-1 1,1 1-1,0 1 0,1-1 1,0 1-1,0-1 0,1 1 1,0 1-1,1-1 0,0 1 1,1-1-1,0 1 0,-1 17 1,2-13-307,1-5 312,-1 0 0,1 0 0,0 0 0,4 18 1,9-1-1807,-11-25 1332,0 0 0,0 0 0,0 0 0,0-1 0,1 1 0,-1-1 0,0 1 0,1-1 0,-1 0 0,5 2 1,6 0-7047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8434,'0'0'2084,"0"0"-1029,0 0-395,0 0 203,0 0 52,0 0-134,21-3-148,230-16 863,-197 19-1395,-1-3 1,0-3-1,67-14 0,-117 19-355,15-5 202,-13-3-3708,-5 5-938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4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9274,'0'0'2458,"0"0"-1401,0 0-560,0 0 59,0 0 189,0 0 13,5 16 28,32 91-30,3 5 243,46 204 0,-83-287-947,-2-19-99,0 0 0,1-1 0,0 1 1,6 17-1,-7-27-70,0 1 1,0 0 0,0-1 0,0 1 0,0-1-1,0 1 1,0-1 0,0 1 0,0-1 0,0 0-1,0 0 1,0 1 0,0-1 0,0 0 0,1 0-1,-1 0 1,0 0 0,0 0 0,0 0 0,0-1-1,0 1 1,0 0 0,0 0 0,0-1 0,0 1-1,0-1 1,0 1 0,0-1 0,1 0 0,13-13-5251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5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9554,'0'0'2535,"0"0"-996,0 0-603,0 0-82,0 0-21,0 0-216,2 13-53,-2 15-318,-1 0 0,-8 52 1,5-57-196,1 1 0,1 0-1,1 0 1,1 0 0,4 25 0,-3-47-50,-1 0 0,1 0 0,0 0 0,0-1 0,0 1 0,0 0 0,0-1-1,1 1 1,-1-1 0,0 1 0,1-1 0,-1 0 0,1 1 0,0-1 0,-1 0 0,1 0 0,0 0 0,0 0 0,0 0 0,-1-1 0,1 1 0,0-1 0,0 1 0,0-1-1,0 0 1,0 1 0,3-1 0,67 1 53,-51-2-46,299-17 80,-190 18-657,-128-4-2280,-2-1-1191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5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11122,'0'0'1578,"0"0"-932,0 0-386,0 0 41,0 0 358,0 0 286,7 21-165,102 383 1504,-78-223-1685,10 44-314,-41-224-366,1 0 0,-1 0 0,0 0 1,1 0-1,-1 0 0,1 0 0,-1 0 0,1 0 1,0 0-1,-1 0 0,1-1 0,0 1 0,-1 0 1,1 0-1,0-1 0,0 1 0,0 0 0,0-1 1,0 1-1,0-1 0,0 1 0,0-1 0,0 1 1,0-1-1,0 0 0,0 0 0,0 1 0,0-1 1,0 0-1,0 0 0,0 0 0,1 0 0,-1 0 1,0 0-1,0-1 0,0 1 0,1 0 0,0 0-337,13 0-6030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2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6529,'0'0'1673,"0"0"-1120,0 0-414,0 0-64,0 0 423,0 0 871,24 1-619,78 3-345,-86-2-268,0 0 0,-1 1 0,0 1 1,0 0-1,0 1 0,0 0 1,-1 1-1,19 11 0,-9-1-5,-1 0 1,0 2-1,21 21 0,-16-11-49,0 2 0,-2 0 0,-2 2 0,0 1-1,-3 1 1,0 1 0,-2 1 0,-2 0 0,-2 1 0,-1 1 0,12 53 0,-9-11-9,-3 1 1,-4 1-1,-4-1 0,-5 129 1,-5-139 1,-3-2-1,-3 1 1,-3-1 0,-3-1-1,-3 0 1,-3-1 0,-2-2 0,-45 84-1,48-113 359,-1 0 0,-38 46 0,49-68-378,-1-1 1,0 0 0,-1-1 0,-1 0 0,0-1 0,0-1 0,-1 0 0,-18 9 0,7-10-79,22-8-4,1 0 0,0 0 0,-1 0 0,1 0 0,0 0 0,-1 1 0,1-1 0,0 1 0,0 0 0,0 0 0,1 0 0,-1 0 0,0 0 0,1 1 0,0 0 0,-1-1 0,1 1 0,0 0 0,0 0 0,0 0 0,1 0 0,-3 6 0,-18 65-4575,12-34-3498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3881,'0'0'7385,"0"0"-5944,0 0-369,0 0-640,0 0 680,0 0-320,0 0-183,99 66-1,-59-34-392,2-4 200,-3 1-240,1-6-176,-8-3 0,-5-5-56,-7-6-464,-8-9-801,-4 0-3167,-8 0-3162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6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 11979,'0'0'2304,"0"0"-1400,0 0-480,0 0 248,0 0 369,-101 146-785,79-108-16,-1-2-240,6-5 152,5-9-96,4-4-56,3-9-80,5-2-8,0-7-1016,13 0-1017,2 0-2832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6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10962,'0'0'4441,"0"0"-3793,0 0-263,0 0-289,0 0 80,0 0 208,0 0-312,106-3 88,-71 3-160,-3-2-160,12-7-480,-9 0-2585,-8 0-5465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10218,'0'0'4258,"0"0"-3001,0 0-1309,0 0-2,0 0 109,10 0 121,50-2-125,-18 0 20,0 1-1,82 10 1,-117-7-46,0-1-1,0 1 1,-1 0 0,1 1 0,0-1-1,-1 1 1,0 1 0,0-1 0,0 1 0,0 0-1,0 1 1,-1-1 0,0 1 0,0 0-1,0 0 1,0 1 0,-1-1 0,0 1 0,0 0-1,-1 0 1,1 1 0,-1-1 0,-1 1-1,1-1 1,-1 1 0,0 0 0,-1 0 0,0 0-1,0 0 1,0 0 0,-1 0 0,0 0-1,0 0 1,-1 0 0,0 0 0,0 0 0,-1 0-1,0 0 1,0 0 0,0 0 0,-1-1-1,0 1 1,0-1 0,-5 6 0,-52 73 109,42-63-52,1 1 0,1 1 0,1 0 0,1 1-1,-15 38 1,28-60-83,-1 1 0,1-1 0,0 1 0,0 0 0,1 0-1,-1 0 1,1 0 0,0-1 0,0 1 0,0 0 0,0 0 0,2 7 0,-1-9 3,0 0 1,1 0-1,-1-1 1,0 1-1,0-1 1,1 1-1,-1-1 1,1 1 0,-1-1-1,1 0 1,0 0-1,0 1 1,-1-1-1,1 0 1,0-1-1,0 1 1,0 0 0,0-1-1,0 1 1,0-1-1,0 1 1,0-1-1,4 0 1,49 5 303,0-3 0,89-7-1,-118 1-732,-1-2-1,1 0 0,33-14 1,-43 15-383,17-7-1980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7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9658,'0'0'2801,"0"0"-1833,0 0-200,0 0 120,0 0 593,0 0-1033,163 6-136,-121-6-312,-3 0 88,-2 0 104,-4 0-192,-6 0 0,-5 0-8,-5 0-672,-7 0-1201,-7 0-4448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12139,'0'0'1640,"0"0"-1032,0 0 96,0 0 232,0 0-79,153-18-633,-116 9-168,-2 2-112,-1 3-136,-9 2-1577,-10-1-5896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9938,'0'0'4625,"0"0"-3825,0 0 184,0 0-695,0 0 631,0 0-288,0 0-360,79-5 256,-44-1-384,-1-1 48,3 0-16,3 1-176,-3 1-192,8 1-624,-8 2-680,-10 2-4002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18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8770,'0'0'4922,"0"0"-3447,0 0-1045,0 0-266,0 0 285,0 0 178,16-3-419,17-1-163,201-21 67,-206 25-59,-8-1-19,0 1 0,-1 1 0,22 4 0,-37-4-38,1 0-1,0 0 1,-1 0 0,1 1 0,-1 0 0,1 0 0,-1 0-1,0 0 1,0 1 0,0-1 0,0 1 0,0 0 0,-1 0-1,1 1 1,-1-1 0,0 1 0,5 6 0,-6-6 15,-1 0 0,1 0 0,-1 0 0,0 0 0,0 0-1,0 1 1,0-1 0,-1 0 0,0 1 0,0-1 0,0 0 0,0 0 0,-1 1 0,0-1 0,0 0 0,0 0 0,0 0 0,0 0 0,-1 0 0,0 0 0,0 0 0,-5 7 0,-5 7-21,-1 1 1,-1-2 0,-17 19-1,19-24 34,-34 37 3,-74 90 140,109-124-159,0 1 0,0 0 0,2 1 0,0 1 0,1-1 0,1 1 0,-6 22 0,11-35-13,1 1 1,-1 0-1,1 0 1,1 0-1,-1 0 1,1 0-1,0 0 1,1 0-1,-1-1 1,1 1-1,0 0 1,3 8-1,-3-11 3,1 0 1,0-1-1,-1 1 1,1-1-1,0 0 0,0 0 1,1 1-1,-1-1 0,0-1 1,1 1-1,-1 0 0,1 0 1,-1-1-1,1 0 0,0 1 1,0-1-1,0 0 1,0 0-1,0-1 0,0 1 1,0-1-1,0 1 0,0-1 1,0 0-1,3 0 0,23 0-12,0-1-1,0-1 0,-1-2 0,44-11 0,-42 9 38,1 2 0,0 0 1,-1 3-1,1 0 0,0 2 1,0 1-1,53 11 0,-20-7 158,-36-5-3199,-28-1-3229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4049,'0'0'1534,"0"0"-270,0 0 8,0 0 316,0 0-91,0 0-349,0-6-38,0-10-696,0 10 190,0 11 1777,0 77-2335,3-1 1,4 0-1,4 0 1,3-1-1,47 151 1,-58-224-49,0 0 1,0 0-1,0 0 1,1 0-1,0 0 0,0-1 1,1 0-1,0 0 1,0 0-1,0 0 1,1-1-1,-1 0 1,1 0-1,1 0 1,10 5-1,-6-5 4,1 0 0,0-2-1,0 1 1,1-1 0,-1-1-1,1 0 1,-1-1 0,25 0-1,166-6 219,288-43-1,-469 41-294,-22 7 45,0 0-1,1 0 0,-1-1 1,0 1-1,0 0 0,0 0 1,1 0-1,-1-1 1,0 1-1,0 0 0,0 0 1,1-1-1,-1 1 0,0 0 1,0 0-1,0-1 1,0 1-1,0 0 0,0-1 1,0 1-1,1 0 0,-1 0 1,0-1-1,0 1 0,0 0 1,0-1-1,0 1 1,0 0-1,-1-1 0,1 1 1,0 0-1,0 0 0,0-1 1,-2-2-699,-1 0 1,1 0-1,-1 1 1,0-1 0,1 1-1,-1 0 1,0 0-1,-6-3 1,-17-10-8761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2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6937,'0'0'1833,"0"0"-689,0 0 608,131-7-39,-74 0-665,2-2-136,6 1-384,-4-4-392,-1 6 136,-8-1-272,-8 5 0,-9 0-72,-11 2-696,-9 0-512,-15 0-1016,0 6-2289,0 3-2393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15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66 5817,'0'0'1326,"-5"-47"4222,-8 30-4520,13 17-1015,0 0 0,0-1 1,0 1-1,0 0 0,0 0 0,0 0 0,0 0 0,-1 0 0,1 0 0,0 0 0,0 0 0,0 0 0,0 0 1,0 0-1,-1 0 0,1-1 0,0 1 0,0 0 0,0 0 0,0 0 0,0 0 0,-1 0 0,1 1 0,0-1 0,0 0 1,0 0-1,0 0 0,0 0 0,-1 0 0,1 0 0,0 0 0,0 0 0,0 0 0,0 0 0,0 0 0,0 0 0,-1 0 1,1 1-1,0-1 0,0 0 0,0 0 0,0 0 0,0 0 0,0 0 0,0 0 0,0 1 0,0-1 0,0 0 1,0 0-1,-1 0 0,1 1 0,-1 33 427,1-18-554,0-10 111,-1 36-8,3 0 0,0-1 0,15 68 0,-15-98 5,1-1-1,0 0 1,0 0-1,1 0 1,1 0-1,-1-1 1,1 0-1,1 0 1,0 0 0,0-1-1,1 1 1,0-2-1,0 1 1,1-1-1,0 0 1,1 0-1,-1-1 1,1 0-1,19 9 1,-11-8-6,1-1 0,-1 0 0,1-2 0,1 0 0,-1 0 0,0-2 0,1 0 0,35-2 0,-48-1 19,0 0 1,-1-1-1,1 1 1,0-1-1,-1 0 1,0 0-1,1-1 1,-1 0-1,9-6 1,46-39 18,-18 14-42,-18 17 19,1 2 0,0 0 0,1 2-1,38-13 1,-51 21-4,1 0-1,0 2 0,0-1 1,0 2-1,0 0 0,1 1 1,-1 0-1,1 1 0,-1 1 1,26 4-1,-34-3 3,1 0 0,-1 1 0,0 0 0,-1 0 0,1 1 1,0 0-1,-1 0 0,0 0 0,0 0 0,0 1 0,-1 0 0,1 0 0,-1 0 0,3 6 0,2 3 2,0 0 1,-1 0-1,-1 1 0,8 23 0,-14-43 107,-1 0-68,0-1 1,0 1 0,1 0-1,-1 0 1,1-1 0,0 1-1,1 0 1,-1 0 0,1 0-1,0 0 1,0 1 0,1-1-1,-1 0 1,7-7 0,-2 7-52,1-1 0,0 2 0,0-1 0,0 1 0,1 0 1,-1 1-1,1 0 0,0 0 0,0 1 0,0 0 0,12-1 1,19 0 5,50 1 1,-67 2-2,30 1-2,-24 1-9,57-6 0,-82 4 17,1-1 0,0-1 0,-1 1 0,1-1-1,-1 0 1,1 0 0,-1 0 0,0 0 0,0-1 0,0 0 0,0 1 0,0-2 0,-1 1 0,1 0 0,-1-1 0,0 1-1,0-1 1,0 0 0,-1 0 0,1 0 0,-1-1 0,0 1 0,0 0 0,1-7 0,1 0-1,-1-1-1,-1 0 1,0-1 0,0 1 0,-1 0-1,-1 0 1,0-1 0,-2-14 0,0 21-4,1 1 0,-1-1-1,0 1 1,0 0 0,0 0 0,-1 0 0,1 0 0,-1 0 0,-1 1 0,-4-7 0,8 11-14,0 0-1,0 1 1,0-1-1,0 0 1,0 0 0,0 0-1,0 1 1,0-1-1,0 0 1,0 0-1,-1 0 1,1 0-1,0 0 1,0 1-1,0-1 1,0 0-1,0 0 1,0 0 0,0 0-1,0 0 1,-1 1-1,1-1 1,0 0-1,0 0 1,0 0-1,0 0 1,0 0-1,-1 0 1,1 0 0,0 0-1,0 0 1,0 0-1,0 0 1,-1 1-1,1-1 1,0 0-1,0 0 1,0 0-1,0 0 1,-1 0 0,1 0-1,0-1 1,0 1-1,0 0 1,-1 0-1,1 0 1,0 0-1,0 0 1,0 0-1,0 0 1,0 0 0,-1 0-1,1 0 1,0 0-1,0-1 1,0 1-1,0 0 1,0 0-1,0 0 1,-1 0-1,1 0 1,0-1-1,0 1 1,0 0 0,0 0-1,0 0 1,0 46-3776,0-21-875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2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9642,'0'0'2593,"0"0"-2001,0 0-384,0 0 48,0 0 576,0 0 560,0 0-608,168-38-159,-104 22-177,6-1-440,1 3 248,-4 1-256,-5 2-88,-3 6 0,13 3-728,-16 2-1049,-6 0-3016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3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76 229 9074,'0'0'1295,"0"0"-423,0 0-177,-11 21 288,-34 66 344,42-80-1188,-1 1 0,1 0 0,1 0 0,0-1 0,0 1 0,0 1 0,1-1 0,1 0 0,-1 0 0,1 0 0,1 11 0,0 8 73,0-14-124,-1-1 1,2 1-1,0-1 0,0 0 1,1 1-1,1-1 1,0 0-1,0-1 0,1 1 1,1-1-1,8 13 0,-4-9-59,0-1 1,2-1-1,-1 0 0,2 0 0,0-1 0,0-1 0,22 14 1,-11-10-55,0-2 1,1 0 0,0-2 0,1-1-1,0-1 1,1-1 0,0-1 0,0-2-1,0 0 1,32 0 0,-40-4 30,0-1-1,0 0 1,-1-2 0,1 0 0,0-2-1,-1 1 1,30-12 0,-37 10-6,-1 0 0,0 0 0,0-1 0,0-1 1,-1 0-1,0 0 0,-1 0 0,1-1 0,-2-1 0,1 1 1,-1-1-1,0-1 0,10-17 0,-9 10 33,1-1-1,-2-1 1,0 1-1,-2-1 1,0-1-1,-1 1 1,0 0-1,-2-1 1,0 0 0,-2 0-1,-2-31 1,0 29 37,-1 0 0,-1 1 0,-1-1 0,-1 0 0,-1 1 0,-1 1 0,-1-1 0,0 1 0,-2 1 1,-12-20-1,11 23 36,-1 0 0,0 1 1,-1 1-1,0 0 1,-1 1-1,-1 0 1,0 1-1,-1 1 1,0 1-1,0 0 1,-1 1-1,-25-9 0,29 14-98,0 0 0,0 1 0,0 0 0,-1 1-1,1 1 1,0 0 0,-1 1 0,1 0 0,0 2-1,-1-1 1,1 2 0,0 0 0,0 0 0,0 2 0,1-1-1,-1 2 1,-22 12 0,15-6-93,1 1 1,0 1 0,1 1-1,0 0 1,-17 21-1,29-29-110,0 1-1,0 1 1,1-1-1,1 1 0,-1 0 1,2 1-1,-1-1 1,1 1-1,0 0 1,1 0-1,1 0 0,-1 0 1,-1 21-1,3 18-3326,1-5-3653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3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 7762,'0'0'4470,"0"0"-2642,0 0-818,0 0-466,-23 7 108,-74 24-173,89-29-455,1 0 1,-1 1-1,1 0 1,-1 1-1,1 0 1,0 0-1,0 0 1,1 1-1,-1 0 1,1 0-1,0 1 1,1-1-1,-1 1 1,1 1-1,0-1 1,1 1-1,-1 0 1,1 0-1,1 0 1,-1 0-1,1 1 1,1 0-1,-1-1 1,1 1-1,1 0 1,-1 0-1,1 0 1,1 0-1,0 9 1,0-15-31,0 0 1,1 0 0,0 0-1,-1-1 1,1 1 0,0 0-1,0-1 1,0 1-1,0 0 1,0-1 0,0 1-1,1-1 1,-1 0 0,0 1-1,1-1 1,-1 0 0,1 0-1,0 0 1,-1 0-1,1 0 1,0 0 0,-1 0-1,1-1 1,0 1 0,0-1-1,0 1 1,0-1 0,-1 1-1,5-1 1,65 6-40,-61-6 60,78-1 130,-47-1-113,0 2 0,64 8 0,-96-7-26,1 1 1,0 0-1,-1 0 0,1 1 1,-1 1-1,0-1 1,0 2-1,0-1 1,0 1-1,-1 1 1,0-1-1,0 1 1,0 1-1,-1-1 1,11 14-1,-14-15 7,-1-1 0,1 1 0,-1 0 0,-1 0 0,1 0 0,-1 0 0,0 1-1,0-1 1,0 1 0,-1-1 0,0 1 0,0-1 0,0 1 0,-1 0 0,0 0 0,0-1 0,0 1 0,-1 0 0,0-1-1,0 1 1,0 0 0,-1-1 0,-3 10 0,1-7 12,-1 0 0,0 0 0,0-1 0,-1 0 0,0 0 0,0 0 0,-1 0 0,0-1 0,0 0 0,0-1-1,-1 1 1,0-1 0,0-1 0,-9 5 0,-3-1 59,-1-1-1,0-1 0,0 0 0,0-2 1,-1-1-1,-28 2 0,12-4 104,1-1 0,-70-10 1,93 8-171,1 0 0,-1-1 0,1 0 0,0-1 0,0 0 0,1-1 0,0-1 0,-1 0 0,-15-11 0,28 17-59,-1-1 0,1 1 0,-1-1 0,1 1 0,0-1 0,-1 1 0,1-1 0,-1 0 0,1 1 0,0-1 0,0 1 0,-1-1 0,1 0 0,0 1 0,0-1 0,0 0-1,0 1 1,0-1 0,-1 0 0,1 1 0,1-1 0,-1 0 0,0 1 0,0-1 0,0 0 0,0 1 0,0-1 0,1 0 0,-1 1 0,0-1 0,0 0 0,1 1 0,-1-1 0,1 1 0,-1-1 0,0 1 0,1-1 0,-1 1 0,2-1 0,20-17-1404,-22 18 1423,33-18-3950,0 0-2831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11202,'0'0'2240,"0"0"-1282,0 0-755,0 0 79,0 0 436,0 0 60,14 2-150,221 16 245,-196-18-1307,62-1 959,-34-7-7166,-63 8-130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24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7738,'0'0'2312,"0"0"-1336,0 0 233,0 0 351,0 0 336,136-5-935,-79-8-265,5 0-72,5-1-480,-3 3 304,-7 0-368,-10 5-80,-10 3 0,-13 3-224,-11 0-424,-8 9-1433,-5 7-6969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3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11803,'0'0'2311,"0"0"-1210,0 0-787,0 0 152,0 0 103,8 0-207,116 2 732,153-4 94,-234-1-1153,0-2-1,0-1 0,-1-3 1,57-19-1,-55 7-602,-42 20 378,-1 0 1,1-1-1,-1 1 1,1-1 0,-1 0-1,0 1 1,0-1-1,1 0 1,-1 0-1,-1 0 1,1 0 0,0 0-1,0 0 1,-1 0-1,1 0 1,-1 0 0,0 0-1,1 0 1,-1 0-1,0-3 1,0-8-4603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38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8938,'0'0'2863,"0"0"-1637,0 0-879,0 0 26,0 0 516,4 21 266,123 461 1394,-93-363-2250,-27-90-292,12 39 73,-18-65-106,1 1 1,-1 0-1,1 0 1,0 0-1,0-1 0,0 1 1,1-1-1,-1 0 1,1 0-1,0 0 0,0 0 1,4 4-1,-5-6-60,-1-1 0,1 1 0,-1-1 0,1 1 0,-1-1-1,1 1 1,-1-1 0,1 0 0,-1 0 0,1 0 0,0 0 0,-1 0 0,1 0-1,-1 0 1,1-1 0,-1 1 0,1-1 0,-1 1 0,1-1 0,-1 1 0,1-1-1,-1 0 1,0 1 0,3-3 0,26-25-4729,-6-4-2713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39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27 1584,'0'0'9661,"0"0"-6535,0 0-2388,0 0-65,0 0 173,0 0-138,-14-6-386,5 1-289,6 3-27,0 1 1,0-1-1,0 0 0,0 1 0,0-1 0,0 1 0,-1 0 0,1 0 1,-1 0-1,1 1 0,0-1 0,-1 1 0,1 0 0,-1 0 0,1 0 0,-1 0 1,1 0-1,-1 1 0,1 0 0,0 0 0,-1 0 0,1 0 0,0 0 0,-1 1 1,1-1-1,0 1 0,0 0 0,-3 3 0,-18 18 77,2 2 0,1 0 0,2 1 0,0 2 0,1-1 0,2 2 0,1 1-1,1 0 1,2 0 0,1 1 0,1 1 0,2 0 0,1 0 0,2 0 0,1 1 0,1 0 0,3 50-1,1-67-73,0 0 0,2 0-1,0 0 1,1 0-1,0-1 1,1 1-1,1-1 1,0 0-1,1-1 1,1 0 0,0 0-1,1 0 1,1-1-1,0-1 1,0 1-1,25 20 1,-17-18 0,1-1 0,0-1 1,1-1-1,1-1 0,-1-1 0,2 0 0,0-2 1,0 0-1,0-1 0,1-2 0,28 4 1,-19-5-8,0-1 1,0-1-1,0-2 1,1-2 0,-1 0-1,32-8 1,-53 8-2,1-1 0,-1 0 0,0-1 0,0 0 1,0 0-1,-1-1 0,1-1 0,-1 0 0,-1 0 0,1-1 1,-1 0-1,0 0 0,0-1 0,-1-1 0,0 1 0,-1-1 0,0 0 1,0-1-1,9-19 0,-13 24 5,-1 0 0,0 0 0,0 0 0,-1-1 0,1 1 0,-1 0 0,0-1 0,-1 1 0,1 0 0,-1-1 0,0 1 0,-1-1 0,1 1 0,-1-1 0,0 1 0,0 0 0,-1 0 0,0-1 0,-2-4 0,1 6 5,0 0 0,0-1 0,0 1 0,-1 0 1,1 1-1,-1-1 0,0 1 0,0-1 0,0 1 0,-1 1 0,1-1 1,-1 0-1,0 1 0,1 0 0,-1 0 0,0 1 0,0-1 0,0 1 0,-8-1 1,-7-1-14,1 1 0,-1 1 0,1 1 0,-1 1 0,1 1 0,0 0 0,0 1 0,-34 11 0,26-5 56,1 2 0,0 1 1,0 1-1,2 1 0,-32 23 0,14-4-710,-76 75-1,-20 45-4275,85-90-4555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40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34 8994,'0'0'1380,"0"0"-566,0 0 3,0 0 267,0 0 170,0 0-248,-5-6-600,-17-16-158,17 17-164,4 6-54,1 1-1,-1 0 1,1 0-1,0 0 1,-1 0-1,1 0 1,0 0-1,0 0 1,1 0-1,-1 0 1,1 3-1,0 4 40,5 95 206,5-1 0,45 196 0,-27-166-165,162 893 201,-152-819-240,-30-171 16,2 0 0,1-1 0,24 49 0,-34-79-82,0-1 0,1 1 0,-1-1 0,1 0 0,0 1 0,0-1 0,1-1 0,-1 1 0,1 0 0,0-1 0,0 0 0,0 0 0,0 0 0,8 4 0,-3-5 19,0 1-1,0-1 1,0-1-1,0 0 1,0 0-1,0 0 1,10-2 0,1340-65 676,-1349 65-700,483-51 120,262-11-114,-429 65-23,275-10-42,37-83 90,-425 54-26,1493-205 217,-809 116-169,-632 64-617,-265 62 540,1 0-1,-1-1 1,1 1 0,-1 0 0,1-1-1,-1 1 1,1 0 0,-1-1-1,1 1 1,-1 0 0,1-1 0,-1 1-1,0-1 1,1 1 0,-1-1-1,1 1 1,-1-1 0,0 1 0,0-1-1,1 1 1,-1-1 0,0 0-1,0 1 1,0-1 0,0 1 0,0-1-1,0 0 1,0 1 0,0-1-1,0 1 1,0-1 0,0 0 0,0 1-1,0-1 1,0 1 0,0-1-1,-1 0 1,1 1 0,0-1 0,-1 0-1,-16-32-1244,7 14-216,5-2-1606,4-1-1906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4:02:41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6689,'0'0'1478,"0"0"-626,0 0-46,0 0 557,2 29 177,4 42-360,31 132-1,187 634 1356,-53-205-752,-68-304-1832,-103-326-190,3 10-506,-4-6-3748,-1-5-3777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24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 4657,'0'0'1418,"0"0"-533,0 0-87,0 0 114,0 0 172,0 11 4014,0 38-5163,1-32 64,0-1 0,1 0-1,0 0 1,2 0 0,0-1 0,0 1-1,2-1 1,0 0 0,0 0-1,1 0 1,1-1 0,11 14 0,-7-11 45,2-1 0,-1 0-1,2-1 1,0-1 0,1-1 0,0 0 0,1-1 0,0 0 0,20 9 0,-18-11 110,0 0 0,0-2 1,1 0-1,0-1 0,0-1 0,0 0 1,1-2-1,37 3 0,-40-6-95,1 0-1,0-1 1,0-1-1,0-1 1,-1-1-1,1 0 1,-1-1 0,0-1-1,34-15 1,34-21-12,-12 4-10,89-30-1,-137 58-39,2 1 1,-1 2 0,1 1-1,0 1 1,0 1 0,0 1-1,35 3 1,-53 1 4,-1 0 0,0 0 0,0 1 0,0 0 0,-1 1 0,1-1 0,-1 2 0,0-1 0,0 1 0,0 1 0,0-1 0,-1 1 0,0 1 0,0-1 0,-1 1 0,0 0 0,0 1 0,-1-1 0,1 1 0,-2 0 0,1 1 0,-1-1 1,-1 1-1,1-1 0,-1 1 0,-1 0 0,0 1 0,0-1 0,-1 0 0,1 13 0,-2-21 31,0-1-21,22 4-27,1-1 0,45 0 0,-30-3 7,576 10 50,-600-10-42,0-1-1,0 0 1,0 0 0,0-2-1,0 0 1,-1 0-1,1-1 1,-1-1-1,0 0 1,0-1-1,-1 0 1,0-1 0,16-12-1,-17 10 32,0-2 0,0 1 0,-1-2 0,0 1-1,-1-1 1,-1-1 0,0 0 0,0 0 0,-1 0 0,-1-1-1,0 0 1,4-18 0,-2-3 31,-1-1 0,-2-1 0,-2 1 0,-1-1 0,-5-63 0,-10 53-45,11 41-6,0 0 0,0 1-1,0-1 1,1 0 0,-1-12 0,2 18-2,0 0-5,0 0 15,0 0-33,0 0 33,0 10-1314,0 4-2011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5457,'0'0'1222,"0"0"-226,0 0-72,0 0-160,0 0 57,0 0-105,0 0-158,0 0-121,0 0-219,0 0 60,0 0-2,0 0-46,-3 3 76,-2 18-253,1 0 0,1 1 0,1-1 0,1 32 0,-1 0 6,-9 221-56,-7 123-54,-5 170 86,27-544-109,-4-23 70,0 0-1,0 1 1,1-1-1,-1 0 1,0 0-1,0 0 1,0 0-1,1 0 1,-1 1-1,0-1 1,0 0 0,1 0-1,-1 0 1,0 0-1,0 0 1,1 0-1,-1 0 1,0 0-1,0 0 1,1 0 0,-1 0-1,0 0 1,0 0-1,1 0 1,-1 0-1,0 0 1,0-1-1,0 1 1,1 0-1,-1 0 1,0 0 0,0 0-1,1 0 1,-1 0-1,0-1 1,0 1-1,0 0 1,0 0-1,1 0 1,-1-1 0,0 1-1,3-4-6,0 0-1,-1 1 0,1-1 1,-1-1-1,0 1 1,3-9-1,-5 12 13,67-198 47,122-253 0,-35 167-85,-110 214 29,99-122-1,-129 177-65,0 1 0,22-19 0,-4 14-3198,-29 20-816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3273,'0'0'1304,"0"0"-688,0 0 352,0 0 1105,91 120-857,-54-82-224,3 2-584,2 0 32,0 0-168,0-2-264,-5-5 185,0-6-137,-3-3 16,-1-4-72,6-4-817,-7-5-1695,-5-6-3762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2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39 5801,'0'0'712,"0"0"-337,0 0 148,-3 26-122,-22 316 1534,23-294-1819,-27 903 2425,28-1094-2552,19-422-620,-11 500 557,3-1 0,3 1-1,3 1 1,3 1 0,2 0 0,46-91-1,-65 151 70,-1 0-1,1 0 0,-1 1 1,1-1-1,0 1 1,0-1-1,0 1 0,0 0 1,1 0-1,4-4 0,-6 6 5,-1 0-1,1-1 0,-1 1 0,0 0 0,1 0 0,0 0 1,-1 0-1,1 0 0,-1 0 0,1 0 0,-1 0 0,1 0 0,-1 0 1,1 0-1,-1 0 0,1 0 0,-1 0 0,1 0 0,-1 0 1,1 0-1,-1 1 0,1-1 0,-1 0 0,1 1 0,10 19-26,7 77 82,12 168-1,-8-46 75,-17-178-122,0 9 24,3-2 1,1 1-1,3-1 0,22 58 0,-34-105-21,0 0-1,1-1 0,-1 1 0,0 0 0,1 0 0,-1 0 0,1 0 0,-1 0 0,1 0 0,-1-1 0,1 1 0,0 0 0,-1 0 0,1-1 0,0 1 0,0 0 0,0-1 0,-1 1 1,1-1-1,0 1 0,0-1 0,2 1 0,-3-1 7,1 0 1,0-1-1,0 1 1,0 0-1,-1-1 1,1 1-1,0-1 1,-1 1 0,1-1-1,0 1 1,-1-1-1,1 1 1,-1-1-1,1 0 1,-1 1-1,1-1 1,-1 0-1,1 0 1,-1 1-1,1-2 1,16-52 453,-15 48-483,23-116 147,15-191-1,-31 209-258,4 0-1,5 1 1,34-111 0,-50 206 107,8-22 34,-10 29-25,0 0 0,1 0 0,-1 0 0,1 0 0,-1 1-1,1-1 1,-1 0 0,1 0 0,-1 0 0,1 0 0,0 0-1,-1 1 1,1-1 0,0 0 0,0 1 0,0-1 0,0 0-1,-1 1 1,1-1 0,2 0 0,-2 2 4,0-1 0,0 1 1,-1 0-1,1-1 0,0 1 0,-1 0 0,1 0 1,-1-1-1,1 1 0,-1 0 0,1 0 0,-1 0 1,0 0-1,1 0 0,-1 0 0,0 0 1,0 0-1,1-1 0,-1 1 0,0 0 0,0 0 1,0 0-1,0 2 0,0 3-22,131 1024 771,-130-1017-704,0 10-16,1 0 1,1 0-1,1-1 1,11 37-1,-15-58-54,0 0 0,1 0 0,-1 0 0,1 0 0,-1 0 0,1 0 0,-1 0 0,1 0 0,0 0 0,-1 0 0,1 0 0,0-1 0,0 1 0,0 0 0,-1-1 0,1 1 0,0 0 0,0-1 0,0 1 0,0-1 0,0 1 0,0-1 0,0 0 1,0 1-1,2-1 0,7 0-2254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3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5497,'0'0'743,"0"0"-342,0 0-163,0 0 370,0 0 57,0 0-374,15-14-103,46-36-22,-60 49-157,-1 0 1,1 1 0,0-1 0,0 1 0,0-1-1,0 1 1,0 0 0,0-1 0,0 1 0,0 0-1,0 0 1,0-1 0,0 1 0,0 0-1,0 0 1,0 0 0,0 0 0,0 0 0,0 1-1,0-1 1,0 0 0,0 0 0,0 1 0,0-1-1,0 1 1,-1-1 0,1 0 0,0 1 0,0 0-1,0-1 1,0 1 0,-1 0 0,2 0 0,14 28 427,-13-21-279,13 29 237,-1 2 0,-2 0 1,-2 0-1,-1 1 0,5 54 0,1 209 720,-16-303-1048,0-16 377,1-40-606,2 0 1,19-99 0,-16 127-60,1 0 0,2 1 0,0 0 0,2 0 0,1 1-1,1 1 1,23-35 0,-33 55 211,1 1 0,0-1 0,0 1 0,0-1 0,0 1 0,1 1 0,-1-1 1,1 1-1,0-1 0,0 1 0,1 1 0,-1-1 0,7-2 0,-9 5 12,0-1 0,0 1 0,-1 0-1,1 0 1,0 0 0,0 0 0,-1 0 0,1 0 0,0 1 0,-1-1 0,1 1 0,0 0 0,-1 0 0,1 0 0,-1 0-1,1 0 1,-1 1 0,0-1 0,0 1 0,1 0 0,-1-1 0,0 1 0,0 0 0,-1 0 0,1 0 0,0 0-1,-1 1 1,1-1 0,-1 0 0,2 3 0,11 22 329,-1 1-1,-1 0 0,-2 0 1,13 56-1,14 126 572,-28-148-915,-9-59-79,6 13 100,6-13-3258,-5-3-2929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4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21 398 7578,'0'0'1608,"0"0"-944,0 0-336,0 0-132,0 0 147,0 0 40,-2 26-121,-11 158 745,9-117-600,2 0-1,4 0 0,11 77 0,-9-118-366,1-1-1,2 1 0,1-1 0,0 0 1,2-1-1,1 0 0,1 0 1,1-1-1,0-1 0,2 0 0,18 20 1,-19-27-23,0 1 1,0-2 0,2 0-1,0-1 1,0-1-1,1 0 1,1-1-1,-1-1 1,2-1 0,0 0-1,0-2 1,0 0-1,1-1 1,0-1 0,0 0-1,0-2 1,1-1-1,-1 0 1,1-1 0,22-3-1,-31 0-6,0 0 0,0-1 1,0 0-1,0-1 0,0-1 0,-1 0 0,1 0 0,-1-1 0,-1-1 0,1 0 0,-1 0 1,0-1-1,-1 0 0,0-1 0,0 0 0,-1 0 0,13-20 0,1-3 29,-2-2 0,0 0 0,-3-2 0,19-50 0,-18 37-11,-2-1 0,-3 0 0,-1-1 0,-3-1 0,-2 0 0,-2 0 0,-2 0-1,-9-99 1,2 125 13,-2 0 0,0 1 0,-2 0 0,-1 0 0,-1 1 0,-1 0-1,-1 1 1,-1 0 0,-29-38 0,25 38 22,-2 1 0,-1 1 0,0 1 0,-1 0 0,-1 2 0,-1 0 0,-1 2 0,-45-24 0,52 33-65,-1-1 0,0 2 0,0 1 0,-1 0 0,1 1 1,-1 1-1,0 1 0,0 0 0,0 2 0,0 0 0,0 1 0,0 1 0,0 1 0,-24 6 0,32-6-91,-1 1 0,1 0 1,0 1-1,0 0 0,1 1 0,-1 0 0,1 1 0,1 0 1,-1 1-1,1 0 0,0 0 0,1 0 0,0 2 0,1-1 1,-1 1-1,2 0 0,-1 0 0,2 0 0,-1 1 0,1 0 1,1 0-1,0 1 0,1-1 0,-3 14 0,-1 24-2735,0 83 0,7-50-4011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1240,'0'0'2391,"0"0"-1026,0 0-601,0 0 21,0 0 332,0 0-78,0 12-227,14 204 2739,-9 87-2009,-7-170-1263,2-133-276,1 1 1,-1-1-1,0 1 1,1-1-1,-1 1 1,0-1-1,1 0 1,-1 1-1,1-1 1,-1 0-1,1 1 1,-1-1-1,1 0 1,-1 0-1,1 1 1,-1-1-1,1 0 1,-1 0-1,1 0 1,-1 0-1,1 0 1,-1 0 0,1 0-1,-1 0 1,1 0-1,-1 0 1,1 0-1,0 0 1,-1 0-1,1 0 1,-1 0-1,1-1 1,0 1-1,17-4 124,11-8 175,39-23 0,-44 22-314,0 1 1,51-18 0,-54 25 50,0 0-1,1 2 1,44-2 0,-9 5-4653,-50 0 3487,1 0-5547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4:25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3329,'0'0'2888,"0"0"-1471,0 0-851,0 0 7,0 0 481,-1 24-193,1 5-698,0 235 1395,53 572 1022,-26-538-4312,-23-267 408,2 30-4992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21 1168,'0'0'1389,"-8"-16"2140,5 12 3430,2 7-6950,-1 0 0,0 1 1,1-1-1,0 0 0,0 1 0,0-1 0,0 1 0,1 0 0,-1-1 0,1 7 0,-1-3 31,-39 382 661,-2 3-572,38-362-159,0-1-1,2 1 1,1 0-1,4 40 1,-3-69 10,0 1 1,0-1 0,1 0-1,-1 0 1,1 1-1,-1-1 1,1 0-1,-1 0 1,1 1-1,0-1 1,0 0-1,-1 0 1,1 0-1,0 0 1,0 0-1,0 0 1,0 0-1,0-1 1,1 1-1,-1 0 1,0 0-1,2 0 1,1 1-7,0-1 0,0 0 1,-1-1-1,1 1 0,0-1 1,0 1-1,0-1 0,4-1 1,5 0 34,0-1 1,1 0-1,21-8 0,1 1 10,1 2 0,0 1-1,0 2 1,0 2-1,72 4 1,-61 0-24,23 3 272,-1 4 1,-1 3-1,105 31 0,-55-13-230,-80-23 84,-38-7-165,-1-3-256,1 0 1,-1 0-1,0 0 0,0 0 0,0 1 0,0-1 1,-1 0-1,1 0 0,-1 0 0,0 0 1,0 1-1,0-1 0,-2-5 0,-15-14-5589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 1040,'0'0'1399,"0"0"-552,0 0-91,0 0 184,0 0-174,0 0-306,15-6-79,19-4 575,68-13-1,24 7 68,127 2 0,-253 13-1072,1 1 1,-1 0-1,1 0 0,0 0 0,-1-1 0,1 1 1,-1 0-1,1 0 0,-1 0 0,1 0 0,0 0 1,-1 0-1,1 0 0,-1 0 0,1 1 0,-1-1 1,1 0-1,0 0 0,-1 0 0,1 0 0,-1 1 1,1-1-1,-1 0 0,1 1 0,-1-1 0,1 0 1,-1 1-1,0-1 0,1 1 0,-1-1 0,1 0 0,-1 1 1,0-1-1,1 1 0,-1-1 0,0 1 0,0 0 1,1-1-1,-1 1 0,0-1 0,0 1 0,0-1 1,0 1-1,0-1 0,0 1 0,0 0 0,0-1 1,0 1-1,0-1 0,0 1 0,0 1 0,0 13-2654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1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4865,'0'0'1223,"0"0"80,0 0 543,29 1-561,9-1-1013,136 6 551,-131-2-486,31 1 49,0 4 1,91 22-1,-151-27-486,0 2-1,0-1 0,0 2 0,-1-1 0,13 10 1,30 24-5113,-28-20-347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06.9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32 7178,'0'0'2845,"0"0"-1342,0 0-809,0 0-265,0 0 11,0 0 131,1 2 2916,8 6-3220,23-3-100,0-1 0,-1-2 0,1-1 0,42-4 0,-40 1-145,170-9 175,-200 11-175,0 0-1,-1-1 1,0 1-1,1-1 1,-1 0 0,1 0-1,-1-1 1,0 1-1,0-1 1,0 1 0,0-1-1,5-3 1,31-15 194,-37 19-205,-1 1-55,-1 0-273,0 0-137,0 0-609,-8 0-4343,-1 0-165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1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10666,'0'0'2585,"0"0"-1849,0 0-448,0 0-240,0 0-96,0 0 0,0 0-896,35-11-320,-23-2-2849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2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228 461 8738,'0'0'1387,"0"0"-718,0 0-473,0 0 54,0 0 7,0 0-57,-15 16 16,11-11-195,-13 13 75,2 1 0,0 0 0,1 1 0,1 0 0,-17 37 1,18-27 134,1 0 1,2 1-1,1 1 1,1 0-1,2 0 1,1 0-1,1 0 1,2 1-1,6 57 1,-2-78-205,0-1 1,0 1-1,1-1 0,1 0 1,0 0-1,0-1 0,1 1 1,1-1-1,0 0 0,0-1 1,1 0-1,0 0 1,0-1-1,1 0 0,0 0 1,1-1-1,19 12 0,-6-6-10,0 0-1,0-2 1,1-1-1,1-1 1,0-1-1,0-1 1,30 4-1,-24-6 2,1-1 0,0-2-1,0-1 1,-1-1 0,1-2 0,40-7 0,-60 6-7,0 0 1,0 0-1,0-2 1,0 1 0,-1-1-1,0-1 1,0 0 0,0 0-1,-1-1 1,1-1-1,-2 0 1,1 0 0,-1-1-1,-1 0 1,1 0 0,-1-1-1,-1 0 1,12-21-1,-12 14 45,0 0 0,-1 0 0,-1-1 0,0 1-1,-1-1 1,-2 0 0,2-22 0,-5-131 222,1 165-284,-5-42 38,-2-1 0,-2 1 0,-2 1 0,-2 0-1,-2 0 1,-2 1 0,-24-45 0,26 64-16,0 0 1,-2 0-1,-1 2 1,-1 0 0,-1 1-1,-1 1 1,-1 0-1,-43-32 1,46 41-27,1 1 1,-2 2 0,0-1 0,0 2 0,-1 1 0,0 1 0,-1 0 0,1 2 0,-2 0 0,1 2 0,0 0 0,-40-1 0,54 6-12,0 0 1,1 1 0,-1 0 0,0 0 0,1 0 0,-1 1 0,1 0 0,0 1-1,0 0 1,0 0 0,0 0 0,1 1 0,0 0 0,0 0 0,0 1 0,0-1-1,1 1 1,0 0 0,0 1 0,-4 8 0,-9 12-75,2 2 0,1 0 0,-17 49 0,21-45-484,1 1 1,2 1 0,1 0-1,2 0 1,1 0-1,2 41 1,1 7-4112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3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8010,'0'0'2117,"0"0"-1227,0 0-633,0 0 102,0 0 208,0 0 86,2 16-74,17 168 348,-6 233 0,-5-62-866,-8-354-65,0 1 1,0 0-1,0 0 0,0-1 0,0 1 1,0 0-1,1-1 0,-1 1 0,0 0 0,1-1 1,0 1-1,-1-1 0,1 1 0,0-1 1,0 1-1,0-1 0,1 2 0,-2-3 0,1 0-1,0 0 1,-1 0 0,1 0-1,0 0 1,-1 0-1,1 0 1,0 0 0,-1 0-1,1 0 1,0-1-1,-1 1 1,1 0 0,-1 0-1,1-1 1,0 1-1,-1-1 1,1 1 0,-1 0-1,1-1 1,-1 1-1,0-1 1,1 1 0,-1-1-1,1 1 1,-1-1 0,1 0-1,28-52-12,12-49 176,-27 63-139,1 0-1,2 1 0,2 1 1,1 1-1,2 0 1,31-37-1,-53 72-20,20-23-39,0 1 0,2 0 0,0 2 0,1 1 0,52-35 0,-67 53-253,-6 3-6947,-2 8 2589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3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1 488,'0'0'4741,"0"0"-3087,0 0-1367,0 0-81,0 0 301,0 0 34,7 7 101,147 163 2548,-49-48-2603,85 69 940,-184-189-1333,-6-6-3898,0-6-3963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6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5313,'0'0'1251,"0"0"100,0 0-47,0 0-170,0 0-74,0 0-456,0 0-148,0 0-32,0 0-168,0 0 19,0 0-97,0 0-117,11 0 87,260-12 602,-215 9-615,171-1 55,-149 5-38,-76 21-2646,-2-13-1484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6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4977,'0'0'1631,"0"0"100,0 0-304,0 0-121,0 0-169,0 0-391,-2 26 1262,1 69-1661,16 560 238,-12-640-601,1-15 53,4-24-3984,-3 6-5365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8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4081,'0'0'1827,"0"0"-703,0 0-286,0 0 115,0 0-43,0 0-109,1 6-209,19 294 1627,-12-136-1968,-6-139-214,51 482 129,-52-505-166,1 15-7,2-1 0,0 0 0,11 26 0,-14-38 6,0-1 0,1 0 0,0 0-1,-1 0 1,1 0 0,0 0-1,1 0 1,-1-1 0,0 1-1,1-1 1,-1 1 0,1-1 0,0 0-1,0 0 1,0 0 0,0 0-1,0-1 1,0 1 0,1-1-1,-1 0 1,0 0 0,1 0 0,-1 0-1,4 0 1,14-2 34,0 0 0,0-1 1,-1-1-1,1-1 0,-1-1 0,23-9 0,-12 5 73,51-9-1,-37 13 47,1 2 1,-1 2 0,0 2-1,1 1 1,-1 3 0,-1 2 0,83 23-1,-127-30-201,0 0-1,1 1 0,-1-1 1,0 0-1,0 0 0,1-1 0,-1 1 1,0 0-1,0 0 0,0 0 1,1 0-1,-1 0 0,0 0 1,0 0-1,0 0 0,1 0 1,-1 0-1,0 0 0,0-1 1,0 1-1,1 0 0,-1 0 1,0 0-1,0 0 0,0-1 0,0 1 1,0 0-1,0 0 0,1 0 1,-1-1-1,0 1 0,0 0 1,0 0-1,0 0 0,0-1 1,0 1-1,0 0 0,0 0 1,0 0-1,0-1 0,0 1 0,0 0 1,0 0-1,0-1 0,0 1 1,0 0-1,0 0 0,0 0 1,0-1-1,0 1 0,-1 0 1,1 0-1,0-1 0,-4-13-2353,-9-10-4609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8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5697,'0'0'888,"0"0"81,0 0 1247,178 11-968,-99 0-175,5 1-193,3-8-496,-6-2 48,-4-2-288,-13 0-72,-12 0 8,-18 0-80,-14 0-408,-20 14-912,0-1-3241,-5 2-56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8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6369,'0'0'1249,"0"0"127,128-25 128,-56 7-504,2 0-455,5 1-377,-7 1-64,-6 7-104,-1 5-176,-18 2-1193,-15 2-3448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0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44 308 6057,'0'0'957,"0"0"-399,-6 21 89,-2 3-354,2-8 21,1 0-1,0 0 0,1 1 0,1-1 0,-1 31 1,2-1 195,2-1 0,2 0 0,2 1 1,20 88-1,-17-107-413,2 0 0,1-1 1,1 0-1,1-1 0,1 0 0,2 0 1,0-2-1,2 0 0,24 27 0,-21-28-47,2-2-1,0 0 1,1-2 0,0 0-1,2-2 1,0 0-1,1-2 1,0-1-1,1-1 1,1-1 0,0-1-1,0-2 1,1-1-1,-1-1 1,2-1-1,-1-2 1,0-1 0,54-3-1,-76 0-45,-1 1-1,1-1 1,0-1 0,-1 1-1,1-1 1,-1-1 0,0 1-1,0-1 1,0 0-1,0 0 1,0-1 0,0 0-1,-1 0 1,8-7 0,-6 3 15,-1 1 1,0-1 0,0 0-1,-1-1 1,0 1-1,-1-1 1,1 0 0,-2 0-1,4-10 1,1-15 102,-2-1 1,-1 1-1,-1-1 0,-2-53 0,-2 7 132,-4-1 0,-16-97 0,12 134-161,-3-1 0,-2 2 0,-1-1 0,-3 2 0,-33-65 0,36 83-20,0 1 1,-2 1-1,-1 0 0,0 1 0,-28-26 0,35 38-69,-1 1 0,0 1-1,0 0 1,-1 0 0,0 1-1,0 1 1,-1 0 0,1 0 0,-1 1-1,0 1 1,-1 1 0,1-1-1,-16 0 1,7 2-83,0 1 0,0 1-1,0 0 1,-1 2 0,1 1 0,1 1 0,-39 11-1,50-12 20,0 1-1,0 0 1,1 1-1,-1 0 0,1 0 1,0 1-1,1 0 1,-1 1-1,1 0 0,1 0 1,-1 0-1,1 1 1,1 1-1,-1-1 0,1 1 1,1 0-1,-1 0 1,2 0-1,-5 11 0,1 10-518,1 0 1,2 1-1,1-1 0,-1 40 0,4 20-3410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08.0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6025,'0'0'1773,"0"0"-1021,0 0-455,0 0-102,0 0 374,0 0 393,2 11-123,38 231 1936,-21-146-2208,-4 0 0,3 124-1,-16-154 453,-2-61-421,0-8-74,1-36-128,-6-51-340,-4 0-1,-20-89 1,-9-80-103,37 239-37,5 46-58,2 12 132,15 50 34,-4 0-1,-4 1 1,3 139 0,-26-497 14,5 218-38,-2 0 1,-3 0-1,-20-62 1,28 196-128,3 91 514,0-86-1526,-1-1-4776,0-66-1661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0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7642,'0'0'2164,"0"0"-1270,0 0-582,0 0-67,0 27 54,0 167 729,0-141-651,15 335 1204,-8-522-686,-7-446-983,3 574 27,5 18-54,4 22-47,27 99 167,-9-22 8,88 207 1,-116-314-14,22 37 16,-24-40-15,1-1-1,-1 1 1,1 0 0,-1-1-1,1 1 1,-1-1 0,1 1-1,-1-1 1,1 1 0,-1-1-1,1 0 1,-1 1 0,1-1 0,0 1-1,-1-1 1,1 0 0,0 0-1,-1 1 1,1-1 0,0 0-1,-1 0 1,1 0 0,0 0 0,0 0-1,-1 0 1,1 0 0,0 0-1,-1 0 1,1 0 0,0 0-1,0-1 1,-1 1 0,1 0 0,0 0-1,-1-1 1,1 1 0,0 0-1,-1-1 1,1 1 0,-1-1-1,1 1 1,-1-1 0,1 1-1,-1-1 1,1 1 0,-1-1 0,1 1-1,-1-1 1,0 0 0,1 1-1,-1-1 1,0 0 0,0 1-1,1-1 1,-1 0 0,0 1 0,0-2-1,11-30 28,-1-1-1,-1-1 1,-3 1-1,0-1 1,1-67-1,-1 32-49,-4 32 13,-1 16 7,1 1 0,1-1 0,1 0-1,8-25 1,-6 40-38,0 16-6,0 17 3,11 142 49,-9-69-9,38 177 1,-45-274-75,13 37-307,3-19-3667,-9-19-1898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0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6873,'0'0'3383,"0"0"-2234,0 0-738,0 0-86,10-7-19,-3 2-252,23-13 77,-29 18-123,0 0 0,0 0 0,0-1 0,1 1 1,-1 0-1,0 0 0,0 0 0,1 0 0,-1 1 0,0-1 0,0 0 1,0 0-1,1 1 0,-1-1 0,0 1 0,0-1 0,0 1 0,0 0 0,0-1 1,0 1-1,0 0 0,0-1 0,0 1 0,0 0 0,0 0 0,0 0 1,-1 0-1,1 0 0,0 0 0,0 2 0,12 20 133,-2 1 1,0 0-1,-2 1 1,-1 1-1,0-1 0,-2 1 1,-1 0-1,-1 1 0,-2-1 1,0 1-1,-3 29 0,1-55-69,2-6-49,-1 0 0,0-1-1,-1 1 1,1 0-1,-1-1 1,0 1 0,0-6-1,0-11-25,2-7-4,-1 0-144,2 0 0,1 1 1,1 0-1,1 0 0,1 0 0,15-34 0,-22 60 139,1 0 1,0 0-1,0 0 0,0 0 1,1 0-1,-1 0 0,0 0 0,1 1 1,-1-1-1,1 1 0,0-1 1,-1 1-1,1 0 0,0-1 1,0 1-1,3-1 0,-4 2 13,0-1 0,0 1 0,0 0 0,0 0-1,1 0 1,-1 0 0,0 0 0,0 1 0,0-1 0,0 0-1,1 0 1,-1 1 0,0-1 0,0 1 0,0-1 0,0 1-1,0-1 1,0 1 0,0 0 0,0 0 0,1 1-1,3 3 35,0 1 0,-1 0 0,0 0 0,0 0 0,0 0 0,-1 1 0,5 11 0,1 10 159,-1-1 1,-2 1 0,0 0 0,2 39 0,-3 116-1475,-5-151 223,0-29-4236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1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9978,'0'0'1631,"0"0"-841,0 0-333,0 0 125,0 0 386,0 0-165,24 0-270,67 0-123,243 1 610,-183 14-910,27 0-712,-179-18-3415,-7-5-2029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1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0 672,'0'0'6971,"0"0"-4653,0 0-1545,0 0 70,0 22 223,2 62 683,13 84 0,8 175-321,-18-190-2039,-2-133-2415,4-10-5449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2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6121,'0'0'1153,"0"0"-628,0 0-181,0 0 278,0 0 474,0 0-91,3 17-390,3 30-351,-2 1 0,-2 0-1,-2 1 1,-9 64 0,-19 21-47,14-74 8,2 0 0,3 1-1,-1 66 1,11-126-213,0-1 0,0 1 0,-1-1 0,1 1 0,0-1 0,0 1 0,0-1 0,0 1 0,0-1 0,0 0 0,0 1-1,0-1 1,0 0 0,0 0 0,0 0 0,0 0 0,0 0 0,1 0 0,-1 0 0,0 0 0,0 0 0,1-1 0,30-3 316,59-24 279,-59 17-528,2 1 1,35-6 0,3 5 235,1 4 1,0 2 0,133 10 0,-183-1-207,0 1 1,34 12-1,13 4-23,-67-19-130,-3-2-4967,-2 0-815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2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9554,'0'0'1504,"0"0"-806,0 0-578,0 0 29,1 24 495,20 198 1309,10 142-309,-26 98-524,-18-359-847,8-74-832,-3 56 0,8-89-2715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3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5457,'0'0'4417,"0"0"-3018,0 0-820,0 0-131,0 0 33,0 0 161,-3 13-87,19 81 545,0-9-661,-7 180 173,-10-172-551,13 104-1,-11-187-55,0-1-1,1 1 1,0 0-1,1-1 1,0 0 0,0 1-1,1-1 1,0-1-1,7 12 1,-8-16-4,1 0 1,-1 0-1,1 0 0,0-1 0,0 0 1,0 0-1,1 0 0,-1 0 1,1-1-1,-1 0 0,1 0 1,0 0-1,0 0 0,0-1 1,0 0-1,0 0 0,0 0 1,0 0-1,7-1 0,332 4 81,-65-3-49,-154-1-181,-124 0 40,0 0 1,0 0-1,-1-1 0,1 1 1,0 0-1,-1-1 1,1 1-1,0 0 0,-1-1 1,1 1-1,-1-1 0,1 1 1,-1-1-1,1 1 1,-1-1-1,1 0 0,-1 1 1,1-1-1,-1 0 1,0 1-1,1-1 0,-1 0 1,0 1-1,0-1 1,1 0-1,-1 1 0,0-1 1,0 0-1,0 0 1,0 1-1,0-1 0,0 0 1,0 0-1,0 1 0,0-1 1,0 0-1,-1 0 1,1 1-1,0-1 0,-1-1 1,1-7-1961,0-12-4660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3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7434,'0'0'1592,"0"0"-344,0 0-40,190 11-343,-115-7-193,-4 1-416,-2-3 128,-2-2-160,-10 0-48,-8 0-16,-9 0-96,-13 0-72,-10-2 8,-7 2-648,-10 0-480,-5 6-2985,-14 10-480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4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7258,'0'0'1064,"0"0"-576,0 0 216,0 0 440,0 0-240,153-35-471,-103 23 31,4 4-344,3 1-8,17-2-112,-15 2-744,-12-2-4722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4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72 10458,'0'0'1546,"0"0"-911,0 0-518,-11 22 102,-3 3-48,5-10-19,1 0-1,0 0 0,1 1 1,1 0-1,1 0 0,-6 26 1,-8 65 280,5 0 0,5 1 0,5 136 0,4-223-395,1 0 0,2 0 0,0 0 0,1-1 0,1 1 0,1-1-1,0 0 1,2-1 0,0 1 0,2-2 0,16 26 0,-17-30-20,1-1-1,1 0 1,1-1 0,-1-1 0,2 0-1,0 0 1,0-1 0,1-1-1,0 0 1,0-1 0,1 0-1,0-1 1,0-1 0,32 8 0,-29-9-1,1-1 0,0-1 0,0-1 0,0-1 0,0 0 0,0-1 0,28-4 0,-37 2-16,-1 0 0,1-1 0,-1 0 0,0 0 0,0-1 0,0 0 0,0-1 1,-1 0-1,0 0 0,0-1 0,0 0 0,0 0 0,-1-1 0,0 0 0,-1 0 0,8-11 0,-1-1 5,-1-1-1,-2-1 1,0 0 0,0 0-1,-2-1 1,-1 0 0,-1 0 0,6-37-1,-4-6 112,-1-117-1,-10 133-23,-1-1 0,-3 0 0,-2 1 0,-2 1 0,-2 0 0,-2 0 0,-2 1-1,-3 1 1,-28-49 0,39 78-74,0 1-1,-1 1 1,-1 0 0,-20-22-1,25 32-40,0-1-1,0 1 0,0 1 0,0-1 1,-1 1-1,0 0 0,0 0 1,0 1-1,0 0 0,0 0 0,-1 1 1,1 0-1,-12-2 0,3 3-26,-1 0 1,1 1-1,0 0 0,-1 2 0,1 0 0,0 0 1,0 2-1,0 0 0,0 1 0,1 1 0,-1 0 1,1 1-1,1 0 0,0 1 0,0 1 0,0 0 1,-23 22-1,23-17-591,-1 0 1,2 1-1,0 1 0,-21 34 1,8 1-3756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08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1 9338,'0'0'1976,"0"0"-1049,0 0-528,0 0-231,0 0 49,0 0-37,7 0 49,21 2 112,0 1 0,0 1 0,28 9 0,-26-6-159,0 0-1,1-3 1,35 2 0,-18-6 508,-40 0 594,-32 0-851,-156 14-517,18-1-28,215-13 92,40 1 24,140-17 0,-200 11 109,58 1 1,-88 12-1924,-4-5-381,1 1-4637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5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7706,'0'0'2231,"0"0"-1184,0 0-633,0 0-28,0 0 239,-4 20 273,3-17-857,-7 46 950,-4 87 0,11-115-850,2 1 0,0 0 0,2-1 0,0 1 0,1-1 0,1 0 0,1 0 0,1 0 0,1-1 0,1 0 0,22 37 0,-16-34-96,1-1 1,1 0-1,0-1 0,2-1 0,22 18 0,-31-30-41,0 0-1,0 0 0,0-1 0,1-1 1,0 0-1,1 0 0,-1-1 0,1-1 0,0 0 1,0 0-1,1-1 0,-1-1 0,15 1 0,-24-3 12,1 0-1,-1 0 0,1 0 0,-1-1 1,1 1-1,-1-1 0,1 0 1,-1 0-1,0-1 0,1 1 0,-1-1 1,0 1-1,0-1 0,0 0 0,0 0 1,0 0-1,3-5 0,-1 2-2,0-1-1,-1 0 0,0 0 1,0 0-1,-1 0 0,0-1 1,0 1-1,3-10 0,1-10 2,-1 0 0,-2 0-1,3-45 1,-4 41 34,-2 0 0,-1 0 1,-1 0-1,-2-1 1,-6-29-1,6 49-2,0 0 0,0 0-1,-1 1 1,-1 0 0,0 0 0,0 0 0,-1 0 0,-1 1 0,1 0 0,-1 0-1,-1 0 1,0 1 0,0 0 0,0 1 0,-1 0 0,-17-10 0,19 12-38,-1 1-1,1 1 1,-1-1 0,0 2 0,0-1 0,0 1 0,0 0-1,-1 0 1,1 1 0,0 0 0,-1 1 0,1 0 0,0 0-1,-1 1 1,1 0 0,-1 0 0,1 1 0,0 0 0,0 1-1,0-1 1,0 2 0,1-1 0,-1 1 0,-9 6 0,-5 5-615,0 2 1,2 0 0,0 1 0,1 0 0,0 2-1,-20 28 1,10-5-6642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5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8218,'0'0'1552,"0"0"-968,0 0 256,0 0 329,136 0 223,-69 0-688,14 0 80,6 0-384,-1 0-104,-4 0-120,-13 0-104,-17-6 0,-13-1-72,-14 3-432,-18-1-960,-7 3-1393,0 2-3440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6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7458,'0'0'1712,"0"0"-232,0 0-143,178 0 319,-104 0-560,5 0-552,0-3-32,-4-3-360,-11 1-72,7 5-80,-16 0-1704,-13 0-4097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6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119 185 4353,'0'0'4766,"0"0"-2965,0 0-780,0 0-17,0 0-54,0 0-51,-18-2-167,16 4-712,0 1 1,0-1-1,0 1 0,0-1 0,0 1 1,0 0-1,0 0 0,1 0 0,0 0 1,0 0-1,-1 0 0,2 0 0,-1 0 1,0 0-1,0 4 0,-1 3 73,-11 42 44,2 0-1,3 1 1,2 0-1,2 0 0,3 1 1,5 54-1,-2-87-126,1 0 0,1 0 0,0-1 0,2 1 0,0-1 0,1 0 0,1 0 0,1-1 0,1 0 0,1-1 0,0 0 0,1-1 0,1 0 0,1-1 0,0 0 0,1-1 0,0-1 0,24 17 0,-14-14 0,0-1 1,1-1-1,0-1 0,1-2 0,1 0 0,0-2 1,0-1-1,1-1 0,0-2 0,0-1 1,1-1-1,44 0 0,-55-4-7,-1 0 0,1-1 0,0-1 0,26-7 0,-36 6 1,0 0 0,0-1-1,0 0 1,-1-1 0,0 1 0,1-2 0,-2 1 0,1-1 0,-1 0-1,12-13 1,-4 1 49,-1-1 0,-1 0 0,0-1 0,-1 0 0,-2-1 0,0 0 0,-1-1-1,6-25 1,-2 1 30,-2 0 0,-2-1-1,2-48 1,-8 59-49,-1-1 0,-2 0 1,-1 1-1,-3-1 0,0 1 0,-17-60 0,16 79-27,-2-1 0,0 2 0,0-1 0,-2 1 0,0 0-1,0 1 1,-2 0 0,0 0 0,-1 1 0,0 1 0,-1 0 0,0 1 0,-1 0 0,-1 1 0,-21-13 0,12 11-16,0 1 1,-1 0 0,-1 2-1,0 1 1,0 2-1,0 0 1,-1 1 0,0 2-1,0 1 1,-1 1 0,-29 2-1,34 1-45,0 1 0,0 1-1,1 1 1,-1 2 0,1 0 0,0 1-1,0 1 1,1 1 0,0 1-1,1 0 1,0 2 0,0 0 0,-25 23-1,31-21-558,1 0-1,0 0 0,2 1 0,-1 1 1,2 0-1,0 1 0,1 0 0,-8 21 1,-8 20-6069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17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0 5313,'0'0'2443,"0"0"-802,0 0-477,0 0-485,0 0-162,0 0 5,-10 23-156,-60 149 544,-17 46 506,-72 202-626,154-397-1762,4-8-3381,1-8-1450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36.9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72 5945,'0'0'2107,"0"0"-1005,0 0-666,0 0 118,0 0 318,0 0-295,0 0-235,0 0-209,0 0-68,0 10 59,-4 94 237,1-56-337,4 65 1,0-105-19,0 1 0,0-1 0,1 0 0,0 0 1,1 1-1,0-1 0,0-1 0,1 1 0,0 0 1,0-1-1,1 0 0,0 0 0,0 0 0,1-1 1,-1 1-1,2-2 0,-1 1 0,0 0 0,1-1 1,0 0-1,0-1 0,1 0 0,-1 0 0,1 0 1,0-1-1,0 0 0,0-1 0,1 0 0,-1 0 1,13 1-1,-1-3 81,-1-1 1,1-1-1,-1 0 1,1-2-1,-1 0 1,0-1-1,-1-1 1,26-12-1,54-15-18,-90 31-67,-1 0 0,1 0 0,-1 1 0,1 0 0,0 1 0,-1 0 0,1 0 0,-1 0 0,1 1 0,0 0 0,10 3 1,-13-2-1,-1 0 1,1 1 0,-1-1 0,0 1 0,0-1 0,0 1 0,-1 1 0,1-1 0,-1 0 0,1 1 0,-1 0 0,0-1-1,-1 1 1,1 1 0,-1-1 0,1 0 0,-1 1 0,2 8 0,0-6 2,-1 1 0,-1 1 0,0-1 0,0 0-1,1 12 1,-3-20 26,3-2-17,-1-1-1,1 1 1,0-1 0,-1 0-1,0 0 1,1 0 0,-1 0 0,0 0-1,-1-1 1,1 1 0,-1 0-1,3-8 1,4-5 32,-2 6-49,0 1 0,1 0 0,1 0 0,0 1 1,0 0-1,0 0 0,1 1 0,0 0 0,1 0 0,-1 1 0,1 1 0,1-1 0,-1 2 0,1-1 1,-1 1-1,16-3 0,2 2 0,0 1 1,1 0-1,-1 3 1,1 0-1,40 5 1,-37 0 3,0 2 1,0 1-1,35 14 0,-46-13 10,0-1-1,1-1 0,0-1 0,0-1 0,1-1 0,-1-1 0,1 0 0,38-4 0,-57 1 1,1-1 0,-1 0-1,1 0 1,-1 0 0,0 0 0,0-1-1,0 0 1,0 0 0,0 0 0,0 0 0,-1 0-1,0-1 1,0 0 0,0 1 0,5-8-1,1-3 27,-1-1-1,0 0 0,7-18 0,5-29-190,-2 0-1,16-105 0,-33 161-102,2-17 506,-6 12-3975,-3 7-2183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52.7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3649,'0'0'1501,"0"0"-591,0 0-135,0 0 109,0 0-35,0 0-36,0 0-167,0 0-3,0 0-27,0 0-201,0 0-61,0 0-113,0 0-126,0 0 54,0 0-110,0 0-3,29 11 34,133 15 1155,302 10-1,-382-38-954,-46 0-162,0 1 0,0 2 0,65 9-1,-118-9-4301,0-1-1726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53.2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0 4049,'0'0'1582,"0"0"-520,0 0 55,0 0 140,0 0-318,0 0-215,0 7-189,-12 789 3205,12-741-4746,4-70-1220,4-3-2273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54.4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182 596 7098,'0'0'1587,"0"0"-582,0 0 66,0 0 97,0 0-330,3-19-322,4-38-174,25-201 1383,-27 172-1619,10-90 51,-10 322-164,-7 49 72,14 371-19,-3-490-15,3-2 1,28 93-1,-40-167 23,-1 0 0,1 1 0,-1-1 0,1 0-1,-1 0 1,1 0 0,-1 1 0,1-1 0,-1 0-1,1 0 1,-1 0 0,1 0 0,-1 0 0,1 0 0,-1 0-1,1 0 1,-1 0 0,1 0 0,-1 0 0,1 0-1,-1-1 1,1 1 0,-1 0 0,1 0 0,0 0-1,-1-1 1,1 1 0,-1 0 0,1-1 0,-1 1-1,1 0 1,0-1 0,-1 1 0,1-1 0,-23-12-113,-10-6 5,-1 2 0,-51-19 0,67 28 19,-1 2 0,0 0 0,0 1 1,-35-4-1,551 9-1762,-518 0-6048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5:57.6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5641,'0'0'2209,"0"0"-1248,0 0-406,0 0 93,0 0 164,0 0-192,13 2-59,-9 6-341,0 1 0,-1-1-1,1 1 1,-2 0 0,1 0 0,-1 1 0,-1-1 0,0 0 0,0 12 0,1-10-71,2 31-95,2-1 0,2 0 0,1-1 0,3 0 0,1 0 0,20 41 0,-25-65-53,1 0 1,0-1-1,1 0 1,0 0 0,2-1-1,0-1 1,0 0 0,1 0-1,1-1 1,0-1 0,0 0-1,1-1 1,0-1 0,1 0-1,0-1 1,31 10-1,-18-12 13,1 0-1,-1-3 0,1 0 1,0-2-1,52-4 0,-8 1-3,358-29 121,3 0-63,-413 30-90,1 2 0,0 0 1,38 8-1,-53-6 26,1-1-1,-1 2 1,1-1-1,-1 1 1,0 0 0,0 1-1,-1 0 1,1 0-1,-1 1 1,0 0-1,-1 0 1,9 9 0,-7-4-2,0-1 1,0 2 0,-1-1 0,0 1 0,-1 0 0,-1 0-1,1 0 1,-2 1 0,5 21 0,-4-4 45,0 0 0,-3 0 1,0 34-1,-2-63-46,-1 1-1,1-1 1,0 0 0,0 0-1,0 0 1,0 0 0,0 0 0,1 0-1,-1 0 1,0 1 0,0-1-1,1 0 1,-1 0 0,1 0-1,-1 0 1,1 0 0,-1 0 0,1 0-1,-1 0 1,1-1 0,0 1-1,0 0 1,-1 0 0,1 0 0,0-1-1,0 1 1,0 0 0,0-1-1,0 1 1,0-1 0,0 1-1,0-1 1,0 0 0,0 1 0,0-1-1,0 0 1,0 0 0,0 0-1,1 1 1,-1-1 0,0 0 0,0 0-1,0-1 1,0 1 0,0 0-1,0 0 1,0-1 0,0 1-1,1 0 1,-1-1 0,1 0 0,8-3 10,1-1 1,-1 0-1,0 0 1,9-7-1,-12 8-2,85-50 84,2 4-1,3 4 0,144-47 1,-208 83-87,0 1-1,1 2 1,-1 1 0,1 2 0,0 1 0,0 2 0,1 1-1,-1 2 1,0 1 0,0 2 0,-1 1 0,0 2 0,0 1-1,0 2 1,58 27 0,101 72 41,-131-72-33,129 60-1,-175-91 9,0-1 0,1-2 0,0 1 0,0-2-1,1 0 1,-1-1 0,0 0 0,1-1 0,-1-1-1,32-4 1,-44 2-8,1 0-1,-1 0 1,1 0-1,-1 0 1,0 0-1,0-1 0,0 0 1,-1 0-1,1 0 1,-1 0-1,1-1 1,-1 1-1,0-1 1,-1 0-1,1 0 1,3-7-1,4-8 41,-1-1 0,9-27-1,-13 34-17,17-51 24,32-82 11,-46 128-68,1 0 0,1 1 0,0 0 0,1 1 0,22-25 0,-32 40-97,0 0 0,0 0-1,0 0 1,0 0-1,0 1 1,0-1 0,0 0-1,0 1 1,0-1 0,1 1-1,-1-1 1,0 1-1,0 0 1,1-1 0,-1 1-1,0 0 1,0 0 0,1 0-1,-1 0 1,2 0 0,1 0-1403,-4 0-3740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32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1321 7706,'0'0'1292,"0"0"-516,0 0-218,0 0-60,0 0 14,0 0-170,-1-6-2,1 4-317,-1-1 0,1 1 0,0-1 0,0 1 0,1-1 0,-1 1 0,0-1 0,1 1 0,-1-1-1,1 1 1,0 0 0,0-1 0,0 1 0,2-4 0,1 1 19,0 0 0,0 1-1,0-1 1,1 1 0,0 0-1,9-6 1,126-75 290,-19 14-161,87-76 18,235-218 1,59-46-406,-499 409 202,131-89-605,-115 79 624,1 1 0,1 1 1,-1 1-1,1 1 0,26-7 0,-39 15 995,-5 0-3886,-1 0-2415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17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0 156 4657,'0'0'1159,"0"0"-370,0 0 76,0 0 323,0 0-213,0 0-268,6-12-129,0-1-404,1 0-1,0 1 0,1 0 0,14-16 0,-16 22-83,-1 0 0,1 1 0,0 0-1,0 0 1,0 0 0,1 1 0,0 0-1,0 0 1,0 0 0,0 1 0,16-5-1,-14 6-79,0 1-1,0-1 1,0 1-1,0 1 0,0 0 1,0 0-1,0 1 0,0 0 1,0 0-1,0 1 1,0 0-1,-1 1 0,1 0 1,-1 0-1,1 1 0,-1 0 1,10 7-1,-8-4 21,-1 1 0,-1 0-1,1 0 1,-1 0 0,0 1 0,-1 0 0,0 1-1,-1 0 1,0 0 0,0 0 0,-1 1-1,0-1 1,3 14 0,-3-11 17,-1 1 0,-1 0 0,0-1 0,-1 1 0,-1 0 0,0 0 0,-1 0 0,0 0 1,-1 0-1,-1 0 0,-6 27 0,5-33-31,0 1 0,0-1 0,-1 0 0,0 0 0,-1-1 0,0 0 0,0 1-1,0-1 1,-1-1 0,0 1 0,0-1 0,-1 0 0,0-1 0,0 1 0,0-2 0,-1 1 0,1-1 0,-1 0 0,0 0 0,-9 2 0,-14 4 14,-47 7 0,47-10-28,-45 13 0,74-19-4,0 0 0,1 0-1,-1 0 1,0 0 0,1 0 0,-1 0 0,0 0-1,1 1 1,0-1 0,-1 0 0,1 1 0,0-1-1,0 1 1,-1 0 0,1-1 0,1 1 0,-1 0-1,0 0 1,0 0 0,1-1 0,-1 1-1,1 0 1,-1 0 0,1 0 0,0 0 0,0 0-1,0 0 1,0 0 0,0 0 0,0 0 0,1 2-1,1-3-1,-1 1-1,1-1 1,0 0-1,0-1 1,0 1 0,-1 0-1,1 0 1,0-1-1,0 1 1,0-1-1,0 0 1,0 1-1,0-1 1,0 0-1,0 0 1,4-1-1,-2 1 0,30 0 60,-1-2 0,1-1 0,43-10 0,-9 1 501,2 10 231,7 0-215,-72 1-953,0 0 0,0 0 1,0-1-1,0 1 1,0-1-1,8-4 1,5-6-5772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02.9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3385,'0'0'975,"0"0"-545,0 0-178,0 0 199,0 0 32,0 0-75,0 8 3776,2 31-3987,-3 33-70,3-1 1,3 1-1,24 119 0,-23-166-108,2 0-1,17 40 0,-22-59 23,0 0 1,0 0-1,0 0 1,1 0-1,0 0 0,0-1 1,1 1-1,-1-1 0,1 0 1,0-1-1,1 1 0,-1-1 1,1 0-1,0 0 0,7 3 1,2-4 100,0 0 0,0-2 1,1 1-1,-1-2 1,0 0-1,0-1 1,0 0-1,1-1 1,-1-1-1,23-7 1,-23 5-122,37-13 17,0 2-1,1 3 1,0 2 0,1 2 0,68-2 0,-100 11-37,1 1 1,-1 1 0,0 0 0,1 2 0,29 9 0,-40-9 1,0 1 1,-1 0-1,0 1 1,0 0-1,0 1 1,-1 0-1,0 1 1,0 0-1,-1 0 1,0 1-1,10 12 1,-4-2 1,-2-1 0,0 2 0,-1 0 0,0 0 0,-2 1 0,11 31 0,-21-51 11,0-1 1,0 0 0,1 0-1,-1 1 1,0-1-1,0 0 1,0 0 0,0 0-1,1 1 1,-1-1 0,0 0-1,0 0 1,1 0-1,-1 0 1,0 0 0,0 1-1,1-1 1,-1 0 0,0 0-1,0 0 1,1 0-1,-1 0 1,0 0 0,1 0-1,-1 0 1,0 0 0,0 0-1,1 0 1,-1 0-1,0 0 1,1 0 0,-1 0-1,0 0 1,0-1 0,1 1-1,-1 0 1,0 0-1,0 0 1,1 0 0,-1 0-1,0-1 1,0 1 0,0 0-1,1 0 1,-1 0-1,0-1 1,0 1 0,0 0-1,0 0 1,0-1 0,1 1-1,-1 0 1,0 0 0,0-1-1,0 1 1,11-14 8,-11 14 3,6-7-46,0-1 0,1 1 1,0 1-1,1-1 0,0 1 1,0 1-1,0-1 0,0 1 1,1 1-1,0 0 0,0 0 1,0 0-1,0 1 0,1 1 0,-1-1 1,1 2-1,0-1 0,-1 1 1,1 1-1,0 0 0,0 0 1,-1 1-1,1 0 0,0 1 1,-1 0-1,1 0 0,-1 1 0,0 0 1,12 6-1,51 27 29,127 57-3,-164-79 8,1-2 1,0-2-1,71 12 0,11-11 199,0-5 0,133-11-1,-203 1-139,0-3-1,0-2 0,56-19 1,136-56-5,-214 74-57,0-1 0,-1-2-1,-1 0 1,25-18 0,-35 20-6,0 0 1,-1-2-1,0 1 1,-1-1 0,0-1-1,-1 0 1,13-23-1,-9 9 128,-2 0-1,0-1 0,-2-1 0,-1 0 1,-2-1-1,0 1 0,4-47 0,-1-225 36,-11 252-203,0 50-125,0 0-232,0 0-555,0 1-1655,0 5-2307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06.0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4985,'0'0'1742,"0"0"-621,0 0-87,0 0 213,0 0-247,0 0-226,16 5 2818,57 16-3604,19-16 25,-67-5 76,-1 1 0,0 1 0,0 1 0,27 6 0,-48-7 288,2-1-3644,-3-1-1934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07.0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87 3993,'0'0'6078,"0"0"-4044,0 0-1632,0 0-181,0 0 127,0 0-96,9-6-26,12-6-106,1 2 0,-1 0 1,2 1-1,0 1 1,0 1-1,24-4 0,-7 5 30,0 1 0,0 3 0,76 4 0,-104-2-128,1 2 0,-1-1 0,0 2 0,-1 0 0,1 0 0,0 1 0,-1 1 0,0 0 0,0 0 0,0 1 0,0 0 0,-1 1 0,0 0 0,-1 1 0,0 0 0,0 0 1,9 12-1,-16-18-17,0 0 0,-1 0 1,0 1-1,1-1 1,-1 0-1,0 1 0,0-1 1,0 0-1,0 1 1,-1-1-1,1 1 0,-1 0 1,1-1-1,-1 1 1,0-1-1,0 1 0,0 0 1,-1-1-1,1 1 1,0-1-1,-1 1 0,0-1 1,1 1-1,-1-1 1,0 1-1,0-1 0,-1 0 1,1 1-1,0-1 1,-1 0-1,1 0 0,-1 0 1,-3 3-1,-6 5 45,-1 0-1,0-1 1,0-1 0,-25 13-1,15-8-30,-43 25-58,-86 55 98,127-77-68,2 1 0,0 1 0,1 2 0,-21 24 0,38-38 0,0 0 0,0 1 0,0 0 0,1 0 0,0 0 1,1 0-1,-1 0 0,1 0 0,1 1 0,-1-1 0,1 1 0,1-1 0,-1 1 0,1 0 0,1 9 0,0-17 10,-1 1-1,1 0 0,0-1 1,-1 1-1,1 0 0,-1-1 1,1 1-1,0-1 1,0 0-1,-1 1 0,1-1 1,0 1-1,0-1 0,0 0 1,-1 0-1,1 1 0,0-1 1,0 0-1,0 0 0,0 0 1,-1 0-1,1 0 1,0 0-1,1-1 0,32 1-6,-25 0-1,84-9 39,-73 6-31,1 0 1,-1 1 0,1 2 0,32 2-1,-48-1 0,-1 0 0,0 1 0,1-1-1,-1 1 1,0 0 0,0 0-1,7 5 1,-8-4 0,1-1-1,-1 0 1,0 0-1,1 0 1,-1-1-1,1 1 1,0-1-1,0 0 1,-1 0-1,1 0 1,6 0-1,-7-1 1,7 1 2,0-1 0,0 0 0,0-1 0,0 1 0,0-2 0,0 0 0,0 0 0,-1-1-1,1 0 1,-1 0 0,11-6 0,-9 2-197,12-6 373,0 0 0,37-32 0,-55 41-391,0 0 0,0 0-1,-1-1 1,0 0 0,0 0-1,0 0 1,-1 0 0,0-1-1,0 1 1,0-1-1,-1 0 1,1 0 0,-1 0-1,-1 0 1,1 0 0,-1 0-1,1-11 1,-2 15-4186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3649,'0'0'1548,"0"0"-562,0 0 22,0 0 163,0 0-287,0 0-179,0 0 1984,14 0-2648,88 1 494,-19 1-124,132-13 1,-157 8-299,-58 2-264,1 1 0,-1-1 0,0 0 0,1 0-1,-1 1 1,0-1 0,1 0 0,-1 0 0,0 0-1,0 0 1,0 1 0,0-1 0,0 0 0,0 0-1,0 0 1,0 0 0,0 1 0,0-3 0,-1 2-600,1-8-4073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2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6361,'0'0'1118,"0"0"-477,0 0-92,0 0 323,0 0-83,0 0-358,0 6 274,-1 150-206,11 370 2091,-9-518-2601,-1 0-182,1 1-1,0 0 1,1-1 0,4 16 0,-6-22 87,1-1 1,0 1 0,0 0 0,0 0-1,0-1 1,0 1 0,0 0 0,1-1-1,-1 1 1,0-1 0,1 0 0,-1 1-1,1-1 1,-1 0 0,1 0 0,0 0-1,0 0 1,-1 0 0,1 0 0,0-1-1,0 1 1,0-1 0,0 1-1,0-1 1,3 1 0,8-1-5095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3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5393,'0'0'1407,"0"0"-619,0 0-437,0 0-115,0 0 115,0 0-147,1 7 65,9 661 3311,-11-487-3560,1-179-20,0 0-1,-1 1 1,1-1 0,1 0 0,-1 0 0,0 1 0,1-1 0,-1 0-1,1 0 1,-1 0 0,1 0 0,0 1 0,0-1 0,0 0 0,0-1-1,0 1 1,1 0 0,-1 0 0,0 0 0,1-1 0,0 1-1,-1-1 1,1 1 0,0-1 0,0 1 0,0-1 0,0 0 0,0 0-1,2 1 1,4 0 8,1-1 0,-1 0 0,0 0-1,1 0 1,-1-1 0,13-2-1,-1 1-11,165-18 50,-41 1 188,39 9 496,151-18 491,-333 27-1225,-1 0 0,1 0 0,0 0 0,-1 0 0,1 0 0,-1 0 0,1 0 1,0-1-1,-1 1 0,1 0 0,0 0 0,-1-1 0,1 1 0,-1 0 0,1-1 0,-1 1 0,1 0 0,-1-1 0,1 1 0,-1-1 0,1 1 0,-1-1 0,0 1 0,1-1 0,-1 1 0,0-1 0,1 0 0,-1 1 0,0-1 1,0 1-1,1-2 0,-1 1-208,-1-1 1,1 1-1,0 0 1,-1 0-1,1 0 1,-1-1-1,1 1 1,-1 0-1,1 0 1,-1 0-1,0 0 1,0 0-1,0 0 1,1 0 0,-3-2-1,-13-11-7792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3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5473,'0'0'1096,"0"0"-183,0 0 1335,153-4-1080,-88-1-247,4-1-257,3-6-432,-1 1 288,-4 0-320,-8 2-80,-9 3-40,-13 6-80,-13 0 0,-16 0-600,-8 13-873,0 3-3592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3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5553,'0'0'1104,"0"0"-607,0 0 407,0 0 1240,0 0-848,143-15-559,-89 6 55,6-2 24,-1-1-512,3 1 24,-5 2-272,-3 3-56,10 1-176,-14 3-1480,-11 0-3849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185 195 5945,'0'0'3712,"0"0"-2659,0 0-691,0 0-112,-13 25 208,-42 84 77,43-85-348,2 0 1,1 0 0,1 1 0,1 0-1,-4 36 1,6-11 420,2 70 0,3-90-477,0-9-106,1 1-1,1 0 0,0-1 0,2 1 1,1-1-1,0 0 0,2 0 0,0 0 1,1-1-1,1 0 0,1-1 0,1 0 1,1 0-1,0-1 0,1-1 0,1 0 1,1-1-1,0-1 0,1 0 0,1-1 0,0 0 1,36 20-1,-42-29-23,1 1-1,0-2 1,1 0 0,-1 0 0,1-1 0,18 2-1,-26-4 1,0 0 0,0-1 1,1 0-1,-1 0 0,0 0 0,0-1 0,0 0 0,0 0 0,0 0 0,0 0 0,0-1 0,0 0 0,0 0 0,-1 0 0,1-1 0,-1 0 0,1 0 0,6-6 0,0-4 11,0-1 0,-1-1 0,-1 1-1,0-2 1,-1 1 0,-1-1 0,0-1 0,5-19-1,29-141 91,-30 117 163,-3-1 0,-3 0-1,-2 0 1,-9-91-1,3 127-217,-2 0 0,-1 0 1,-1 0-1,-1 1 0,-1 0 0,-1 0 0,-17-28 0,17 35-30,-1-1 0,0 2 0,-1 0 0,-1 0 0,-1 1 0,0 1 0,-1 0 0,0 1 0,-30-20 0,35 27-26,-2 1 1,1 0-1,0 0 1,-1 1-1,0 0 0,0 1 1,0 1-1,0 0 1,0 0-1,-1 1 0,-19 1 1,23 1-39,0 0 0,1 0 0,0 1 0,-1 0 0,1 1 1,0 0-1,0 0 0,0 1 0,1 0 0,-1 0 0,1 0 0,0 1 1,0 0-1,0 1 0,1 0 0,0 0 0,-10 13 0,-11 19-1935,-28 57 1,22-30-3084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5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52 187 4097,'0'0'1511,"0"0"-642,0 0-222,0 0-277,0 0 144,0 0 379,0 22-259,-22 248 1289,-7 10-1230,46-401-701,-2 25 10,-7 14 44,3-36-117,36-155 0,-46 268 66,11-35 17,-11 38-17,-1 1 0,0 0-1,1 0 1,0-1-1,-1 1 1,1 0-1,0 0 1,-1 0-1,1 0 1,0 0-1,0 0 1,0 0-1,0 0 1,0 0-1,0 0 1,0 0-1,0 0 1,1 1 0,-1-1-1,0 0 1,0 1-1,1-1 1,1 1-1,-2 0-8,0 1 0,-1-1 0,1 1 0,0-1-1,-1 1 1,1 0 0,0-1 0,-1 1 0,1 0 0,-1-1-1,1 1 1,-1 0 0,0 0 0,1 0 0,-1 0 0,0-1-1,1 1 1,-1 0 0,0 0 0,0 0 0,0 0 0,0 1-1,4 28 30,-3-23-33,8 66 79,2 28-43,5 0 0,42 146 0,-57-240-15,2-2 0,-1 1 1,1 0-1,0 0 0,0-1 1,7 10-1,-9-15-2,-1 1 0,1-1 0,-1 1 0,1-1-1,-1 1 1,1-1 0,-1 1 0,1-1 0,0 1 0,-1-1 0,1 0 0,0 1 0,-1-1-1,1 0 1,0 0 0,0 0 0,-1 1 0,1-1 0,0 0 0,0 0 0,-1 0-1,1 0 1,1-1 0,0 1 4,-1-1-1,0 0 0,0 0 0,1 0 1,-1 0-1,0 0 0,0 0 0,0 0 1,0 0-1,0 0 0,-1-1 0,1 1 1,0 0-1,0-1 0,-1 1 0,1 0 1,0-2-1,21-60 100,28-128 0,-39 136-96,3 0 1,2 1 0,35-79 0,-50 131-12,0 1 1,-1-1 0,1 1 0,0-1 0,0 1 0,0-1 0,-1 1-1,2 0 1,-1-1 0,0 1 0,0 0 0,0 0 0,1 0 0,2-2-1,-4 3 5,1 0-1,-1 0 1,1 0-1,-1 1 1,1-1-1,-1 0 0,0 0 1,1 0-1,-1 1 1,1-1-1,-1 0 1,0 1-1,1-1 0,-1 0 1,0 1-1,1-1 1,-1 1-1,0-1 1,0 0-1,1 1 0,-1-1 1,0 1-1,0-1 1,0 1-1,0-1 1,1 1-1,-1-1 1,0 1-1,0-1 0,0 2 1,3 54 417,-3-55-396,-3 187 872,2 118-1368,4-283-1638,3-11-2384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18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30 10186,'0'0'1746,"0"0"-898,0 0-513,0 0-40,0 0 415,0 0-154,3 0-50,172-12 1883,7-1 443,-190 9-9952,-3 4-3114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6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80 7346,'0'0'1291,"0"0"-877,0 0-298,0 0 26,0 0 159,0 0 166,16-10-178,51-25-46,-65 35-227,-1-1-1,0 1 1,0-1-1,0 1 1,0-1-1,1 1 1,-1 0 0,0 0-1,0-1 1,0 1-1,1 0 1,-1 0-1,0 0 1,0 1 0,1-1-1,-1 0 1,0 0-1,0 1 1,0-1-1,1 0 1,-1 1 0,0 0-1,0-1 1,0 1-1,0-1 1,0 1-1,0 0 1,0 0 0,0 0-1,0 0 1,0 0-1,-1-1 1,1 1 0,0 1-1,-1-1 1,1 0-1,0 0 1,-1 0-1,1 0 1,-1 0 0,0 0-1,1 1 1,-1 1-1,3 3 75,9 27 172,-2 1 0,-1 0 0,-1 0 0,-2 0 0,-2 1 0,1 44-1,-4-120-577,1 1 1,8-44-1,-7 69 129,0 0 1,1 0 0,0 0-1,2 0 1,-1 1 0,2 0 0,0 0-1,15-22 1,-20 34 183,-1-1 1,1 1-1,-1 0 1,1 0-1,0 0 1,0 1-1,0-1 1,0 0-1,0 1 1,1-1-1,-1 1 1,0 0-1,1 0 1,-1 0-1,1 0 0,3-1 1,-5 2 17,1 0 0,-1 0 0,1 1 0,-1-1 0,1 0 0,-1 1 0,1-1 0,-1 1 1,1-1-1,-1 1 0,0-1 0,1 1 0,-1 0 0,0 0 0,1 0 0,-1 0 0,0 0 0,0 0 0,0 0 0,1 2 0,4 5 142,-1 1-1,0-1 1,-1 1-1,0 0 0,0 0 1,4 19-1,6 38 477,-2 0 0,-3 1 0,-3 0 0,-2 68 0,-4-131-864,-1-5-1197,-1-3-3021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7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3545,'0'0'1797,"0"0"-398,0 0 47,0 0-299,0 0-249,0 0-124,0 0-388,0 0-101,11 0 89,350 13 2173,-328-14-2528,-24 0-13,0 0 0,-1 1 1,1 0-1,0 0 0,0 1 1,0 0-1,9 3 0,-17-4-79,-1 1 0,1-1-1,-1 0 1,1 1 0,-1-1 0,1 0-1,-1 1 1,0-1 0,1 1 0,-1-1-1,0 1 1,1-1 0,-1 1 0,0-1-1,0 1 1,1-1 0,-1 1 0,0 0-1,0-1 1,0 1 0,0-1 0,0 1-1,0 0 1,0-1 0,0 1 0,0-1-1,0 1 1,0-1 0,0 2 0,0 1-586,0 2-2782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7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4337,'0'0'1818,"0"0"-847,0 0-523,0 0-114,0 0-143,0 0 130,0 5 258,18 317 3626,-18-99-4143,10-226-3561,2-8-2299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0 2473,'0'0'1186,"0"0"-456,0 0-30,0 0 191,0 0 120,0 0-22,0 35 1581,-3 4-1892,-2 1-1,-1-1 1,-20 69-1,1-8-229,-36 266-104,66-362-169,11-8-95,29-17-77,-2 2-7,-12 11 13,1 1 0,-1 1 0,60-2 0,100 8 111,-79 3-66,-100-3-96,1-1-70,0 1 1,-1 0-1,1 1 1,-1 1-1,1 0 1,-1 0-1,17 7 1,-27-9-1917,-1 0-2300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9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5801,'0'0'824,"0"0"-534,0 0-109,0 0 521,0 0 457,0 24-117,12 307 1119,11 474-895,-23-804-1290,0-1 0,0 1 0,0-1 0,-1 0 0,1 1 0,0-1 0,0 1 0,0-1 0,1 1 0,-1-1 0,0 1 0,0-1 0,0 1 0,0-1 0,0 0 0,0 1 0,1-1 1,-1 1-1,0-1 0,0 1 0,1-1 0,-1 0 0,0 1 0,0-1 0,1 0 0,-1 1 0,1-1 0,-1 0 0,0 0 0,1 1 0,-1-1 0,0 0 0,1 0 0,-1 0 0,1 1 1,-1-1-1,1 0 0,-1 0 0,1 0 0,-1 0 0,1 0 0,-1 0 0,0 0 0,1 0 0,-1 0 0,1 0 0,-1 0 0,1 0 0,-1 0 0,1 0 0,-1-1 0,0 1 0,1 0 1,-1 0-1,1 0 0,-1-1 0,0 1 0,1 0 0,-1-1 0,1 1 0,-1 0 0,0-1 0,0 1 0,1 0 0,-1-1 0,13-14-3387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19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6433,'0'0'1735,"0"0"-997,0 0-511,0 0-139,0 0 140,0 0 492,9 13 156,199 258 2225,-84-155-2868,-103-97-242,-19-16 77,2 2-2836,-4-5-2205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0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0 6241,'0'0'1554,"0"0"-798,0 0-157,0 0 234,0 0 145,0 0-152,-13 21-389,5-7-407,-95 154 1372,57-105-761,23-34-580,1 1-1,2 1 0,2 1 1,-21 46-1,36-72-224,3-8-853,3-10-1779,4-3-4145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2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4241,'0'0'1316,"0"0"-290,0 0-130,0 0 11,0 0-96,0 0-147,48-5 543,163 21-929,-73-16-327,-130 2-1254,-8 4-2512,0-3-1252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2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4297,'0'0'1011,"0"0"-587,0 0 60,0 0 212,0 0 54,0 0 209,18-1-234,-15 1-711,152-13 1939,-90 3-1391,5-2-15,135-5 0,-204 17-1623,-1 0-3519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5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6369,'0'0'799,"0"0"-403,0 0-226,0 0 235,0 0 457,-5 22 24,-5 25-539,-66 325 1060,68-321-1352,2 0 0,2 1-1,6 90 1,-1-137-55,0 0 1,1 1 0,-1-1-1,1 0 1,0 0-1,1 0 1,-1 0-1,1 0 1,0 0-1,0-1 1,0 1 0,1-1-1,0 0 1,0 0-1,0 0 1,0-1-1,0 0 1,1 1 0,-1-1-1,1-1 1,0 1-1,0-1 1,0 0-1,9 3 1,12 2 6,0 0-1,1-2 1,50 3 0,-33-3-4,619 37 1193,-662-42-1249,0-1 1,-1 1-1,1-1 0,0 1 0,-1-1 0,1 0 1,0 1-1,-1-1 0,1 1 0,-1-1 0,1 0 1,-1 0-1,1 1 0,-1-1 0,1 0 1,-1 0-1,0 0 0,0 1 0,1-1 0,-1 0 1,0 0-1,0 0 0,0 0 0,0 0 0,0 1 1,0-1-1,0 0 0,0 0 0,0 0 1,0 0-1,-1 0 0,1 0 0,-1-1 0,1-5-1143,0-17-4128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32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6889,'0'0'2108,"0"0"-948,0 0-291,0 0 158,0 0-120,0 0-135,0 0-32,0 0-159,0 0-17,0 0 24,0 0-232,0 0-109,0 0-149,0 0-46,0 0-25,0 0-16,0 9 37,2 92-48,20 140 1,-21-239-3,0 13-9,1 0-1,0-1 1,1 1 0,1 0-1,0-1 1,1 0 0,1 0-1,0-1 1,1 1 0,11 17-1,-15-30 10,-1 0 0,0 0 1,1 0-1,-1 0 0,1 0 0,-1-1 0,1 1 0,-1-1 0,1 0 0,0 1 0,-1-1 0,1 0 0,-1-1 0,1 1 1,3-1-1,40-8-18,-19 1 20,1 2 1,0 0-1,1 2 1,-1 1-1,1 1 0,54 4 1,-26-1 20,-57-2-171,1 1 1,0 0 0,-1-1 0,1 1-1,-1-1 1,1 1 0,-1-1 0,1 1-1,-1-1 1,1 1 0,-1-1 0,1 1-1,-1-1 1,0 0 0,1 1 0,-1-1-1,0 0 1,1 1 0,-1-1 0,0 0-1,0 1 1,0-1 0,0 0 0,0 1-1,0-1 1,0 0 0,0 0-1,0 0 1,0 1 66,1-16-5123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5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4201,'0'0'1978,"0"0"-1081,0 0-477,0 0 202,0 0 581,0 0-306,19-1 21,355-7 1174,-318 7-2065,-30-1-15,0 2 0,46 5 0,-70-5-150,0 0-1,-1 1 1,1-1 0,0 1 0,-1-1 0,1 1 0,-1 0-1,1-1 1,-1 1 0,1 0 0,-1 0 0,1 0 0,-1 0-1,0 0 1,1 1 0,-1-1 0,1 2 0,0 8-4233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6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1 165 4657,'0'0'1240,"0"0"289,0 0-177,148-16 376,-86 3-672,9-5-383,6 1 215,2-1-552,-2-2-104,19-5-232,-22 5-744,-12 3-3409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6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176 246 8482,'0'0'1021,"-14"24"-188,-1-1-629,-1 1 9,2 1 0,0 0-1,1 2 1,-13 41 0,15-25 136,1 0 1,3 1 0,2 0-1,1 1 1,3-1-1,6 68 1,-4-91-314,2 0 1,0 0-1,2-1 0,0 1 1,1-1-1,1 0 0,1-1 0,1 0 1,0 0-1,2 0 0,0-2 1,1 1-1,1-1 0,0-1 1,1 0-1,1-1 0,0-1 1,1 0-1,1-1 0,0-1 0,1-1 1,0 0-1,1-1 0,0-1 1,0-1-1,1 0 0,0-2 1,0 0-1,1-1 0,39 3 1,-46-6-13,0-1-1,-1-1 1,1 0 0,0-1 0,-1 0 0,1-1 0,-1-1 0,1 0 0,-1-1 0,0 0 0,0-1 0,-1 0 0,0-1 0,0-1 0,0 0 0,0 0 0,-1-1 0,-1-1 0,1 0 0,-1 0 0,-1-1 0,0 0-1,0-1 1,11-18 0,1-4 136,-1-1 0,-2-1-1,-2-1 1,-1 0 0,-1-1-1,15-72 1,-16 38 117,-3 1 1,0-136-1,-10 186-246,-2 1 0,0 0 0,-2 0 0,0 0 1,0 0-1,-2 1 0,-1 0 0,0 0 0,-1 0 0,-1 1 0,0 0 0,-2 1 0,0 0 0,0 1 0,-2 0 0,1 0 1,-21-15-1,14 13-19,0 2-1,-1 0 1,-1 2 0,0 0 0,-1 1 0,-1 1 0,0 1-1,0 2 1,-1 0 0,1 1 0,-2 1 0,1 2 0,-27-3 0,25 5-92,0 2 0,0 0 0,0 1 0,0 2 0,-34 7 1,48-7-16,0 1 1,0 0-1,1 1 1,0 0-1,-1 1 1,2 0-1,-1 1 1,1 0-1,0 0 1,0 1-1,1 1 1,0 0-1,-12 16 1,4-1-618,2 1 0,1 0 0,2 1 0,-16 42 0,4 10-3087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7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88 5569,'0'0'3702,"0"0"-2523,0 0-532,0 0-283,0 0-69,0 0 70,-8 16-178,-5 14-73,1 1 0,2 0 0,1 0 1,-6 38-1,1 52 701,1 129-1,13-249-790,0-14 377,-1-61-142,0-53-177,28-234 1,-25 348-78,-2 6-6,1 1-1,0 0 0,0 0 1,1 0-1,-1 0 1,1 0-1,1 0 0,-1 0 1,1 1-1,5-9 1,-7 14-3,-1-1 0,1 1 0,-1-1 1,1 1-1,-1-1 0,1 1 0,0 0 1,-1-1-1,1 1 0,0 0 0,-1 0 1,1-1-1,0 1 0,-1 0 0,1 0 1,0 0-1,0 0 0,-1 0 0,1 0 0,0 0 1,-1 0-1,1 0 0,0 0 0,-1 0 1,1 1-1,0-1 0,0 0 0,-1 0 1,1 1-1,-1-1 0,1 0 0,0 1 1,-1-1-1,1 1 0,-1-1 0,1 1 1,-1-1-1,1 1 0,-1-1 0,1 1 1,-1-1-1,0 1 0,1 0 0,-1-1 1,0 1-1,1 0 0,-1-1 0,0 1 1,0 1-1,14 34 31,-13-34-32,27 127 96,-23-94-94,2 0-1,2 0 1,0-1 0,3-1-1,28 60 1,-40-92 7,1 0 0,-1 0 0,1-1 0,-1 1 0,1 0 0,0 0 0,-1 0 1,1 0-1,0 0 0,0-1 0,-1 1 0,1 0 0,0-1 0,0 1 0,0-1 0,0 1 0,0-1 0,1 1 0,-1-1-2,-1 0-1,1 0 1,-1 0-1,1 0 0,-1-1 1,1 1-1,-1 0 1,1 0-1,-1 0 1,1-1-1,-1 1 1,1 0-1,-1-1 0,1 1 1,-1-1-1,0 1 1,1 0-1,-1-1 1,0 1-1,1-1 0,-1 1 1,0-1-1,0 1 1,1-1-1,-1 0 1,12-46 74,-10 33-7,19-110 24,-15 82-99,1 1 1,23-75-1,-22 104-49,-1 17 41,1 22 26,16 150 180,-12-77 325,30 124-1,-40-219-822,7 19 526,3-14-5290,-9-10-3159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7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7466,'0'0'985,"0"0"-222,0 0 243,0 0-90,0 0-67,0 0-151,23 15 81,-23-15-779,27 17 508,37 32 1,-59-43-438,-1 0 1,1 0-1,-1 0 1,0 0-1,-1 1 1,0-1-1,0 1 0,0 0 1,0 0-1,-1 0 1,-1 1-1,1-1 0,-1 0 1,0 1-1,-1-1 1,0 1-1,-1 10 0,2 4 119,0 104 725,-3-179-1040,3-61-68,0 102 100,0 0 1,1 0-1,1 0 1,0 0 0,0 1-1,1-1 1,7-12-1,-11 22 82,1 1-1,0-1 0,0 0 0,0 1 0,0-1 1,0 1-1,0-1 0,0 1 0,0 0 0,0-1 1,1 1-1,-1 0 0,0 0 0,1 0 1,-1 0-1,1 0 0,0 0 0,-1 0 0,1 1 1,0-1-1,2 0 0,-2 1 12,-1 0 1,1 1-1,0-1 1,-1 0-1,1 1 0,-1-1 1,1 1-1,-1 0 0,1-1 1,-1 1-1,1 0 1,-1 0-1,1 0 0,-1 0 1,0 0-1,0 1 0,0-1 1,2 2-1,3 5 41,0 1 0,0 0 0,-1 0 0,0 0 0,6 17 0,-1 6-109,-2 0 0,-1 1 1,-2 0-1,-1 0 1,-1 0-1,-2 42 0,-1-69-3332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8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8650,'0'0'1662,"0"0"-868,0 0-607,0 0 140,0 0 177,15-2 49,411-3 1157,-425 5-1802,0 1-1,-1-1 1,1 0-1,0 0 1,0 1-1,-1-1 1,1 1-1,0-1 1,0 0-1,-1 1 1,1 0 0,0-1-1,-1 1 1,1-1-1,-1 1 1,1 0-1,-1-1 1,1 1-1,-1 0 1,1-1-1,-1 1 1,0 0-1,1 0 1,-1 0-1,0-1 1,0 1 0,1 0-1,-1 0 1,0 0-1,0-1 1,0 1-1,0 0 1,0 0-1,0 0 1,-1 0-1,1 0 1,0-1-1,0 1 1,0 0 0,-1 0-1,1-1 1,0 1-1,-1 0 1,0 1-1,-7 11-4972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8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4489,'0'0'1496,"0"0"-624,0 0 857,0 0 31,0 0-335,133 24-201,-86-24-224,3 0-416,-3 0 144,0-9-328,-5-2-128,-5 0-64,-5 2-96,-3 0-112,-4 3 0,-3 6-488,-4 0-1608,-11 0-5026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29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6513,'0'0'1531,"0"0"-697,0 0-395,0 0 149,0 0 239,0 0-390,18 5 177,65 7 490,0-3 1,1-4 0,155-10 0,-159-4-784,134-32 1,-205 39-313,-6 2-11,-3 0-128,0 0-506,-10 3-3445,-2 3-1331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30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0 328,'0'0'4840,"0"0"-3045,0 0-1176,0 0 130,0 0 142,0 0 37,-2 16 280,-15 332 2873,9 174-3052,9-530-1369,0 0 0,1 0-1,0 1 1,0-1 0,1 0 0,0 1 0,0-1 0,1 1 0,5-8 0,-2 2-967,13-27-4980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30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10490,'0'0'1834,"0"0"-1077,0 0-623,0 0-55,11 8 385,19 10-251,0 0 0,1-2 1,0-1-1,52 16 1,-57-25-145,0-1 0,0-2 1,0 0-1,1-2 1,-1-1-1,48-5 0,-63 4-64,1-1-1,-1-1 1,0 0-1,0 0 1,0-1-1,0 0 0,-1-1 1,1 0-1,-1-1 1,-1 0-1,1-1 0,-1 0 1,0 0-1,0-1 1,-1 0-1,0 0 1,13-19-1,-19 23-16,1-1-1,-1 1 1,0-1-1,0 1 1,0-1-1,-1 0 1,1 0 0,-1 0-1,0 0 1,-1 0-1,1 0 1,-1 0-1,0 0 1,0 0 0,-2-6-1,2 9-9,-1-1 1,0 1-1,1 0 0,-1-1 0,0 1 1,-1 0-1,1 0 0,0 0 0,-1 0 1,1 0-1,-1 0 0,1 0 0,-1 1 1,0-1-1,0 1 0,0-1 0,0 1 1,0-1-1,0 1 0,0 0 0,0 0 1,-1 0-1,1 0 0,0 1 0,-1-1 1,1 1-1,-1-1 0,1 1 0,0 0 1,-1 0-1,-4 0 0,3 0 18,0 1 0,0 0-1,0 0 1,0 1 0,0-1 0,0 1 0,1-1-1,-1 1 1,0 0 0,1 1 0,-1-1 0,1 1-1,0-1 1,0 1 0,0 0 0,0 0 0,1 1-1,-1-1 1,1 0 0,-1 1 0,1 0 0,1-1-1,-4 7 1,-5 13-23,1 0-1,-10 42 0,16-54 27,-17 72 180,4 1 1,-9 155 0,20 178 351,6-258-676,-2-159-1480,-3 0-1031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32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9434,'0'0'1916,"0"0"-962,0 0-318,0 0-66,0 0-126,0 0-196,-1 12-200,2 36 176,3 0 0,1-1 0,23 86 1,-7-32 141,-9-31-197,45 210-48,-57-280-172,0 1 1,0-1-1,0 0 0,0 1 0,0-1 0,0 0 0,0 0 0,0 1 0,0-1 1,0 0-1,0 1 0,0-1 0,0 0 0,1 0 0,-1 1 0,0-1 0,0 0 1,0 0-1,0 1 0,0-1 0,1 0 0,-1 0 0,0 0 0,0 1 0,0-1 1,1 0-1,-1 0 0,0 0 0,0 0 0,1 1 0,-1-1 0,0 0 0,0 0 1,1 0-1,-1 0 0,0 0 0,0 0 0,1 0 0,-1 0 0,0 0 0,1 0 1,-1 0-1,0 0 0,0 0 0,1 0 0,-1 0 0,0 0 0,1 0 0,-1 0 1,0 0-1,0 0 0,1-1 0,-1 1 0,1-4-4459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31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7698,'0'0'1317,"0"0"-863,0 0-265,0 0 242,0 0 506,16 0-156,199 7 385,6 1-724,322-10 3016,-545 18-6793,-10-5-2281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32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 5393,'0'0'1194,"0"0"-590,0 0 28,0 0 77,0 20 30,-2 52 438,-18 109 0,-154 829 263,124-704-1432,25-169-86,10-66 82,3 2-1,-3 115 0,15-184-3,1 0-1,0 1 0,0-1 0,0 0 0,0 0 1,1 0-1,0 0 0,0 0 0,0 0 0,0 0 1,1 0-1,-1-1 0,1 1 0,0-1 0,0 0 1,0 0-1,1 0 0,-1 0 0,1-1 0,-1 1 1,1-1-1,0 0 0,0 0 0,7 2 0,13 6 26,1-1 0,50 10 0,-54-14 43,127 26 292,248 19 0,155-27-225,-94-6-134,-106 7 4,429 16 48,170-67 428,762-14 212,-1306 39-603,382-43-79,-254 7 43,1251-18 85,-1012 38-12,-648 14-6,-92 3-160,-28 1-196,-20 0-332,-15 0-2318,-4 0-5858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6:33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4137,'0'0'1747,"0"0"-1035,0 0-216,0 21 560,3 355 3303,21 534-2146,-14-194-1646,-7-669-1579,16 78 0,-12-84-4673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18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7458,'0'0'1499,"0"0"-854,0 0-461,21 0-5,351 0 2237,-271-4-1690,141-26-1,-90 9-3653,-138 18-1887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19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8314,'0'0'1320,"0"0"-928,0 0-112,0 0 144,3 154 184,12-79-272,-1 16 49,4 9-49,-1 5-240,0-3 152,3-6-240,0-14-8,-5-11 0,7-2-104,-5-18-1049,-2-17-3640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19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122 408 7938,'0'0'2512,"0"0"-1816,0 135-328,0-81-216,0-12-47,0-16-105,9-10-249,-4-16-2695</inkml:trace>
  <inkml:trace contextRef="#ctx0" brushRef="#br0" timeOffset="1">0 1 10730,'0'0'1401,"0"0"-1401,0 0-328,0 0-2337,0 0-3400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19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8938,'0'35'1422,"21"524"-377,55-83-245,-20-164-325,-53-295-779,4 32 1395,-7-44-625,-2-6-1,-8-25 311,-21-68-330,-93-326-261,98 304-148,6-1 0,-9-202-1,28 306-32,2 0-1,0 1 0,0 0 0,1-1 0,1 1 0,0 0 1,1 0-1,0 0 0,9-19 0,-10 26-12,0 0 0,0 1 0,1-1 0,-1 1-1,1 0 1,0 0 0,0 0 0,1 0 0,-1 1 0,1-1-1,0 1 1,-1 0 0,1 1 0,1-1 0,-1 1 0,0 0 0,1 0-1,-1 1 1,1 0 0,-1 0 0,1 0 0,6 0 0,1 1 7,0 1-1,0 0 1,0 1 0,0 1 0,-1 0 0,1 0-1,-1 1 1,0 1 0,0 0 0,0 1 0,-1 0 0,1 1-1,-2 0 1,1 0 0,-1 1 0,17 18 0,-17-17-1,-1 1 1,-1 0 0,0 0-1,0 1 1,-1 0 0,-1 1 0,0-1-1,0 1 1,-1 0 0,0 1-1,-1-1 1,-1 1 0,0 0 0,-1 0-1,0 0 1,0 23 0,-4-26 7,1-1 1,-2 0-1,1 1 1,-1-1 0,-1 0-1,0-1 1,0 1-1,0-1 1,-1 0-1,-1 0 1,1 0 0,-1 0-1,-1-1 1,1 0-1,-1-1 1,0 1 0,-1-1-1,1-1 1,-13 8-1,-7 3 1,-1-1 0,0-1 0,-1-1 0,-50 15 0,65-24-29,-1 1 0,0-2 0,0 0 0,0 0 0,0-2 0,0 0 0,-25-1 0,39 0-100,0-1 0,0 1 1,0 0-1,-1-1 0,1 1 0,0-1 1,0 1-1,0-1 0,0 1 0,0-1 1,0 0-1,0 1 0,0-1 0,0 0 0,0 0 1,0 0-1,1 0 0,-1 0 0,0 0 1,1 0-1,-1 0 0,0 0 0,1 0 0,0 0 1,-1-1-1,1 1 0,0 0 0,-1 0 1,1 0-1,0-1 0,0 1 0,0 0 1,0-1-1,-1-25-6472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0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48 7162,'0'0'1416,"-9"23"-432,-1 2-722,2-5-50,0 0 0,2 0 0,0 1 0,1 0 0,-3 35 0,6-41-132,2-1-1,-1 1 1,2-1 0,0 0 0,1 1 0,0-1-1,1 0 1,1 0 0,0 0 0,10 20 0,-9-25-56,0-1 1,0 0-1,1-1 1,0 1 0,0-1-1,0 0 1,1-1-1,1 0 1,-1 0-1,1 0 1,0-1 0,0 0-1,0 0 1,1-1-1,-1-1 1,1 1-1,10 2 1,-8-3 92,-1 0 0,0-1 1,1 0-1,-1-1 0,1 0 0,0-1 1,-1 0-1,1 0 0,-1-1 0,1 0 1,-1-1-1,1-1 0,-1 1 0,17-8 1,-19 6-45,0-1 0,0 0 1,0 0-1,-1 0 1,0-1-1,0 0 0,-1-1 1,1 0-1,-1 0 0,-1 0 1,1-1-1,-1 1 0,0-1 1,-1 0-1,0-1 1,-1 1-1,4-10 0,-3 4 7,0 0 0,-1-1-1,0 1 1,-1-1-1,-1 1 1,0-1 0,-1 0-1,0 0 1,-1 1 0,-1-1-1,-1 0 1,0 1 0,0 0-1,-2 0 1,-6-15-1,6 19-24,0 0 0,-1 0 0,0 0 0,0 1 0,-1 0 0,-1 0 0,1 1 0,-1 0 0,-1 0 0,0 1 0,0 0 0,0 0 0,-1 1 0,0 0 0,0 1 0,0 0 0,-1 1 0,0 0 0,1 1 0,-13-3 0,8 4-41,0 0 0,0 1 0,0 0 1,-1 1-1,1 1 0,0 0 0,0 1 0,0 1 0,0 0 1,0 2-1,1-1 0,0 1 0,0 1 0,-14 8 0,21-10-105,0 0 0,0 0 0,1 1 0,0 0 0,0 0 0,0 0 0,0 1 0,1 0 0,0 0 0,0 0 0,1 1 0,-1 0 0,2-1 0,-1 1 0,1 1 0,0-1 0,0 0 0,1 1 0,0 0 0,0-1 0,1 1 0,0 0 0,0 0 0,1 0 0,0 0 0,0 0 0,1-1 0,3 13 0,-3-13-372,1 0 0,0-1 0,1 1 0,0-1 0,0 1 0,5 6 0,25 29-5672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4 10986,'0'0'1654,"0"0"-808,0 0-466,-22-1-131,4 0-157,1 0 15,-1 0 0,1 1 0,-1 1 0,1 1-1,-1 0 1,-28 9 0,1 2 87,1 3 0,1 1 0,-59 33 0,87-35-328,22-5-247,31 2-148,-29-10 646,18 5-149,159 46-161,-168-47 187,-1 1 0,0 1 0,-1 0 0,0 2 0,0-1 0,-1 2 1,0 0-1,16 17 0,-28-25 30,0 0 0,0 0 1,0 1-1,-1-1 0,1 1 1,-1 0-1,0 0 0,0 0 1,0 0-1,-1 0 0,1 0 1,-1 1-1,0-1 0,0 0 1,-1 1-1,1-1 0,-1 0 0,0 1 1,0-1-1,0 1 0,-1-1 1,1 1-1,-1-1 0,0 0 1,-1 0-1,-2 7 0,1-4 24,-2 1 0,1-1 0,-1 0 0,0 0 0,-1 0 0,0-1 0,0 1 0,0-1 0,-1-1 0,1 1 0,-2-1 0,-10 6 0,3-3-20,0-1 1,0-1-1,0 0 0,-1-1 0,0-1 0,0 0 1,0-1-1,-1-1 0,1 0 0,-1-1 1,-31-3-1,45 2-199,1-1 1,-1 1-1,0 0 0,0-1 1,1 0-1,-1 0 1,1 0-1,-1 0 1,1 0-1,-1 0 0,1 0 1,0-1-1,-1 1 1,1-1-1,0 0 1,0 0-1,0 0 0,0 0 1,1 0-1,-4-4 1,2-18-6368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862 642 12043,'0'0'1153,"-27"0"-1486,-374 2 1044,364-2-492,0 1 0,0 2 0,1 1 0,-1 2 0,-43 13 0,71-17-218,0 1 0,-1 0 0,2 1-1,-1 0 1,0 1 0,1 0 0,0 0-1,0 1 1,0 0 0,1 0 0,0 0 0,0 1-1,0 0 1,1 1 0,0 0 0,1 0-1,0 0 1,0 0 0,1 1 0,0 0 0,0 0-1,1 0 1,0 0 0,0 0 0,-1 12 0,2-5 0,1-1 0,0 1 1,1 0-1,1-1 0,0 1 1,1-1-1,1 1 0,0-1 1,1 0-1,1 0 0,13 27 1,-12-30 12,1 0 1,0-1 0,1 0-1,1-1 1,0 0 0,0 0-1,1-1 1,0 0 0,0-1-1,1 0 1,0 0 0,1-1-1,-1-1 1,18 7 0,-14-7 12,1 0 0,0-2 1,0 0-1,0-1 1,0 0-1,1-1 1,32-1-1,-38-2-15,0 0 1,0 0-1,1-1 1,-2 0-1,1-1 1,0-1-1,0 0 1,-1 0-1,0-1 1,0 0-1,0 0 1,15-13-1,-6 1-8,-2-2 0,0 1 1,-1-2-1,0-1 0,-2 0 0,-1 0 1,0-1-1,-2-1 0,17-47 0,-10 16-9,-3 0-1,-2-1 1,7-81-1,-12 66-131,-4-1 1,-6-80-1,-1 117-100,-1 1 0,-1-1 0,-2 1 0,-2 0 0,-1 0 0,-22-50 1,29 78 135,2 2 57,0-1-1,-1 0 0,1 1 0,-1-1 1,0 1-1,0 0 0,0-1 0,0 1 1,-1 0-1,1 0 0,-1 0 1,0 1-1,0-1 0,0 1 0,0 0 1,0-1-1,0 1 0,-1 1 0,-4-3 1,7 4 43,1-1 1,-1 1 0,0 0-1,0 0 1,1 0-1,-1 0 1,0 0 0,1 0-1,-1 0 1,0 1-1,1-1 1,-1 0 0,0 0-1,1 0 1,-1 1-1,0-1 1,1 0 0,-1 1-1,1-1 1,-1 0 0,0 1-1,1-1 1,-1 1-1,1-1 1,-1 1 0,1-1-1,0 1 1,-1 0-1,1-1 1,-1 2 0,-4 11 6,0 1 1,1 0 0,0 0 0,1 0 0,1 1-1,0-1 1,1 1 0,2 24 0,-2-13 22,-2 83 334,16 165-1,-8-232-271,2-1-1,1 0 1,2-1-1,3 0 1,0-1 0,3 0-1,26 48 1,-34-75-79,0 1 1,1-2-1,1 1 0,0-1 1,0 0-1,1-1 0,1 0 1,-1-1-1,1 0 1,1-1-1,0-1 0,0 0 1,1 0-1,16 5 0,-21-9-4,0 0-1,0-1 1,0 0-1,1 0 1,-1-1-1,1 0 1,-1-1-1,1 0 1,0-1-1,-1 1 1,1-2-1,-1 0 1,0 0-1,0 0 1,1-1-1,-1-1 1,-1 1-1,1-1 0,-1-1 1,1 0-1,-1 0 1,9-8-1,2-5-6,-1-1-1,-2 0 0,0-2 0,-1 0 0,-1 0 0,0-1 0,-2-1 0,-1 0 1,-1-1-1,-1 0 0,9-36 0,-8 18 71,-2 1 0,-1-1-1,-3 0 1,-1 0 0,-2-1 0,-6-49 0,5 90-49,0 0-1,0 1 1,0-1 0,-1 1-1,1-1 1,-1 0 0,1 1 0,-1-1-1,0 1 1,1-1 0,-1 1 0,0 0-1,0-1 1,0 1 0,-2-2-1,-5 5 234,-1 18-93,2 14-102,2 0-1,1 1 1,2-1-1,4 57 1,-1-22 9,-1-44-57,1 0 1,0 0-1,3 0 1,0-1 0,1 1-1,1-1 1,1 0-1,2-1 1,0 1-1,1-2 1,2 1 0,0-1-1,16 20 1,-20-32-172,0 0 0,1 0 0,0-1 0,0-1 0,1 1 0,0-1 0,0-1 1,1 0-1,0-1 0,1 0 0,-1 0 0,1-1 0,0-1 0,0 0 0,0-1 0,1 0 0,-1-1 0,19 2 0,39-2-3960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33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7666,'0'0'1252,"0"0"-740,0 0-376,0 0 11,0 0 273,0 0 355,8 1-42,5 3-549,0 0-1,-1 1 1,1 0-1,-1 0 1,0 2-1,-1-1 1,0 1-1,0 1 1,14 13-1,96 96 954,-100-94-1034,20 20 17,-1 3-1,-3 1 1,-2 2-1,-1 1 1,-3 2-1,-3 1 1,-1 1-1,-4 1 1,-1 2-1,-3 0 1,17 86-1,-18-27-80,-4 0 1,-6 0-1,-8 150 0,-2-223-27,-1 0-1,-3 0 0,-1 0 1,-3 0-1,-1-1 0,-2-1 1,-29 65-1,35-96 132,0-1 0,-1 1 1,0-1-1,0-1 0,-1 1 0,0-1 0,-1-1 0,0 0 0,0 0 0,0-1 0,-1 0 1,0-1-1,0 0 0,0-1 0,-13 3 0,24-7-169,0 0 1,-1 1-1,1-1 0,0 0 0,0 0 1,0 0-1,0 0 0,0 1 1,0-1-1,0 0 0,0 0 0,0 0 1,0 0-1,0 1 0,0-1 1,0 0-1,0 0 0,0 0 1,0 0-1,0 1 0,0-1 0,0 0 1,0 0-1,0 0 0,0 0 1,1 1-1,-1-1 0,0 0 0,0 0 1,0 0-1,0 0 0,0 0 1,0 0-1,0 1 0,1-1 0,-1 0 1,0 0-1,0 0 0,0 0 1,0 0-1,0 0 0,1 0 1,-1 0-1,0 0 0,0 0 0,0 0 1,0 0-1,1 0 0,-1 0 1,0 0-1,0 0 0,0 0 0,0 0 1,1 0-1,-1 0 0,0 0 1,0 0-1,1 0 0,11 5-3493,2-1-3324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2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40 114 3873,'0'0'7304,"-2"19"-5258,-7 56-1695,-20 270 405,29-167 572,0-198-1292,0-44-99,9-69-1,-7 114 19,2-1 0,0 1 1,1 0-1,1 1 0,0-1 1,2 1-1,0 0 0,12-18 1,-15 29 30,1 0 0,0 0 1,1 0-1,-1 1 1,1-1-1,1 2 0,-1-1 1,1 1-1,0 0 1,0 1-1,1 0 1,-1 0-1,1 1 0,0 0 1,0 1-1,0-1 1,0 2-1,18-2 0,12 1-19,0 2-1,0 1 1,44 8-1,-65-7 26,4 1 35,0-1-1,0-1 0,0-1 0,0-1 0,0 0 1,31-8-1,-47 8-27,0-1 0,-1 1 0,0-2 0,1 1 0,-1 0 1,0-1-1,0 0 0,0 0 0,0-1 0,-1 1 0,1-1 0,-1 0 1,0 0-1,0 0 0,-1-1 0,1 0 0,-1 1 0,0-1 0,0 0 1,0 0-1,-1-1 0,0 1 0,0-1 0,0 1 0,-1-1 0,0 1 0,0-1 1,0 0-1,0-7 0,-1 9-12,1 0 0,-1-1 0,0 1 0,-1 0 1,1-1-1,-1 1 0,0 0 0,0-1 0,0 1 0,0 0 0,-1 0 0,0 0 1,1 0-1,-2 0 0,1 0 0,0 1 0,-1-1 0,0 1 0,1-1 0,-1 1 1,-1 0-1,1 0 0,0 0 0,-1 1 0,1-1 0,-1 1 0,0 0 0,0 0 1,0 0-1,0 1 0,0-1 0,0 1 0,-1 0 0,1 0 0,0 0 1,-1 1-1,1-1 0,0 1 0,-1 0 0,1 1 0,0-1 0,-7 2 0,7-1-1,-1 1 0,0 0-1,1 0 1,0 0 0,-1 1 0,1 0-1,0-1 1,0 1 0,0 1-1,1-1 1,-1 1 0,1-1-1,0 1 1,0 0 0,0 0-1,0 0 1,1 1 0,0-1-1,-1 0 1,2 1 0,-1 0-1,-2 7 1,-2 11 35,0 1 0,1-1 0,-2 32 0,3-10 104,1 0 1,2 0-1,9 75 1,-7-107-113,2 1-1,0-1 1,0 1 0,1-1-1,1 0 1,0 0 0,0-1-1,2 1 1,-1-1 0,2-1-1,-1 1 1,2-1 0,-1 0-1,1-1 1,1 0 0,14 11 0,-16-15-6,-1-1 0,0-1 1,1 1-1,0-1 1,0-1-1,0 1 0,1-1 1,-1-1-1,1 0 1,0 0-1,-1 0 0,1-1 1,0 0-1,0-1 1,0 0-1,9-2 0,-6 0-26,0-1 0,0 0 0,0-1-1,0-1 1,-1 0 0,1 0-1,-1-1 1,0 0 0,-1-1-1,13-11 1,0-2-56,-1-1 0,-2-1-1,0-1 1,-1-1 0,-1 0 0,-2-1 0,0-1 0,19-44 0,-1-34 86,-20 58-47,-9 36-72,-4 12-91,-1 29 235,2 0 1,1 1 0,1-1 0,1-1 0,2 1 0,2-1-1,21 54 1,-25-74-19,-1 1 1,2-1-1,0 0 0,0-1 0,1 1 0,0-1 1,0-1-1,1 1 0,0-1 0,0-1 0,1 1 1,0-2-1,1 1 0,0-1 0,0 0 0,0-1 1,0 0-1,1-1 0,0 0 0,-1-1 0,2 0 1,-1-1-1,0 0 0,21 1 0,-24-3 19,-1 0 0,0-1 0,1 0 0,-1 0 0,0 0 0,0-1 0,0 0 0,0-1 0,0 1 0,0-1 0,0-1 0,-1 1 0,0-1 1,10-8-1,-8 5-5,-1 0 1,1-1-1,-1-1 1,-1 1 0,1-1-1,-2 0 1,1 0-1,-1-1 1,5-13 0,-4 6-4,0-1 1,-1-1 0,-1 1 0,-1-1 0,0 1-1,-2-1 1,0 0 0,-1 0 0,-1 0-1,0 1 1,-6-26 0,4 34-15,0 0 1,-1 0-1,0 1 0,0 0 1,-1 0-1,0 0 1,-1 1-1,0-1 0,0 1 1,-1 1-1,0-1 0,0 1 1,-1 0-1,1 1 0,-2 0 1,1 0-1,-1 0 1,0 1-1,0 1 0,-19-8 1,16 8-11,0 1 1,0 0-1,-1 0 1,1 1-1,-1 1 1,0 0-1,1 1 1,-1 0-1,1 1 1,-1 1-1,0-1 1,1 2-1,0 0 1,0 1-1,0 0 1,-20 10-1,14-4-21,1 1 0,1 0-1,0 2 1,1 0 0,0 1 0,1 0-1,0 1 1,2 0 0,-1 1 0,-18 35-1,23-38 2,2 0-1,-1 1 0,2 0 1,-1 0-1,2 0 0,0 1 1,1 0-1,0-1 0,2 1 1,-1 0-1,2 0 0,0 0 1,1 0-1,0 0 0,5 22 1,-4-31-67,1 0 1,-1 0-1,1 0 1,1-1-1,-1 1 0,1-1 1,0 1-1,0-1 1,0-1-1,1 1 1,-1 0-1,1-1 1,0 0-1,1 0 1,-1-1-1,1 0 0,-1 1 1,1-2-1,6 3 1,12 4-853,-1-1-1,1-2 1,42 7 0,30-4-3818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51 11026,'0'0'2332,"0"0"-1264,-23-10-895,-6-3-157,-43-12 0,67 24-1,1 0-1,0 1 1,-1-1-1,1 1 1,0 0-1,-1 0 0,1 1 1,0-1-1,-1 1 1,1 0-1,0 0 1,0 0-1,0 1 1,0-1-1,0 1 1,0 0-1,0 0 1,0 1-1,1-1 1,-1 1-1,1 0 1,-5 5-1,-1 2 94,1 0 0,0 0 0,1 1 0,0 1 1,-7 15-1,6-10-69,0 1 1,2 1 0,0-1-1,1 1 1,0 0-1,2 0 1,0 0 0,2 1-1,0-1 1,1 1 0,0-1-1,2 1 1,1-1-1,7 32 1,-6-38-23,0 1-1,1-1 1,1 0-1,0-1 1,1 1-1,0-1 1,1 0-1,0-1 1,0 0-1,2 0 1,-1-1-1,1 0 1,1-1-1,0 0 1,0 0 0,0-2-1,1 1 1,1-1-1,-1-1 1,26 9-1,-23-10-54,0 0 0,1-2 1,-1 0-1,1 0 0,-1-2 0,1 0 0,0-1 0,0 0 0,0-1 1,-1-1-1,1-1 0,0 0 0,26-9 0,-25 4 8,1 0 0,-1-1-1,-1-1 1,1 0 0,-2-1-1,0-1 1,0 0 0,-1-1 0,0-1-1,14-19 1,-8 6 91,-2 0 0,0-2 1,-2 0-1,-1 0 0,-1-2 0,-2 0 0,-1 0 0,-2-1 1,-1 0-1,-1-1 0,-2 0 0,2-61 0,-10 197 178,0-59-219,2 1 0,2-1 0,9 63 0,-8-94-18,1-1 0,0 1 0,1-1 0,0 0 0,1 0 1,0-1-1,1 1 0,1-1 0,0 0 0,0-1 0,1 0 0,0 0 0,1 0 1,0-1-1,0-1 0,16 12 0,-18-15 1,0-1 0,0 1-1,0-2 1,1 1 0,-1-1 0,1 0 0,0 0 0,0-1 0,0 0-1,0-1 1,1 0 0,-1 0 0,0 0 0,0-1 0,1-1-1,-1 1 1,0-1 0,0-1 0,0 1 0,9-4 0,-6 0-35,1 0 1,-2 0 0,1-1-1,-1-1 1,0 0 0,0 0-1,0-1 1,-1 0 0,-1 0-1,1-1 1,-1 0 0,-1-1 0,8-11-1,-2-1 8,0-1 0,-2 0-1,0-1 1,-2 0 0,0-1-1,-2 0 1,6-34 0,-5 1 11,-3-1 0,-1-64 0,-6 98 55,-1 29 9,-2 44 13,6-22-12,1 0 0,1 0-1,1 0 1,2-1 0,0 1 0,2-1 0,0-1-1,2 1 1,14 24 0,-14-31-39,0 0 1,2-1-1,0-1 1,0 0-1,2 0 0,0-1 1,0-1-1,1-1 1,1 0-1,1 0 0,0-2 1,24 13-1,-35-21-14,1 0 0,-1 0 0,1-1 0,-1 0 0,1 0 0,0 0 0,0-1 0,0 0 0,0 0 0,0-1 0,0 0 0,0-1 0,-1 1 0,13-3 0,-14 1-173,1 0 1,-1-1-1,0 1 0,-1-1 0,1 0 1,0 0-1,-1 0 0,1-1 1,-1 0-1,0 1 0,-1-1 1,1-1-1,0 1 0,-1-1 1,0 1-1,0-1 0,-1 0 1,4-8-1,14-47-6499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2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10282,'0'0'5905,"0"0"-5192,0 0-713,0 0-32,0 0-849,0 0 377,0 0-1904,39 83-6386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3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156 274 6649,'0'0'2013,"4"21"-562,-3-17-1396,6 33 483,2 0-1,26 69 1,-31-96-465,0 0-1,0-1 1,1 0 0,0 0 0,0 0 0,1 0-1,1-1 1,-1 0 0,1-1 0,1 1 0,-1-1-1,1 0 1,0-1 0,1 0 0,0 0 0,-1-1 0,2 0-1,12 4 1,-15-7 0,0 0 0,0 0 0,0-1 0,0 0 0,0-1 0,0 0 0,0 0 0,1 0 0,-1-1 0,0 0 0,0 0 0,0-1 0,0 0 0,-1 0-1,13-6 1,-11 3-33,-1 0 0,1 0 1,-1-1-1,-1 1 0,1-2 0,-1 1 0,0-1 0,0 0 0,-1 0 0,0-1 0,5-9 0,0-5-19,0 0 0,-2-1 1,0 0-1,-2 0 0,-1 0 0,0-1 1,-2 0-1,1-36 0,-4 50-18,1-1 0,-2 1 0,1 0 0,-1 0 0,-1 0 0,0 0 0,0 0 0,-1 0 0,0 1 0,-1-1 0,0 1 0,0 0 0,-1 0 0,-1 0 0,1 0 0,-1 1 0,0 0 0,-1 1 0,0-1 0,-1 1 0,1 0 0,-1 1 0,0 0 0,-15-8 0,4 4-41,-1 1-1,-1 1 1,0 0 0,0 2-1,0 0 1,-1 1 0,-42-3-1,46 7 8,0 0-1,0 1 1,0 1-1,0 1 1,0 0-1,0 1 1,0 1-1,1 1 0,0 0 1,-18 9-1,26-9-118,1-1-1,-1 2 0,1-1 1,-9 9-1,15-12 2,0-1 0,0 1-1,0 0 1,1 0 0,-1 1 0,0-1-1,1 0 1,0 0 0,-1 1 0,1-1-1,0 1 1,0-1 0,0 1 0,1-1 0,-1 1-1,1 0 1,-1-1 0,1 1 0,0 3-1,0-6 92,1 1 0,-1 0 0,1 0 0,-1 0 0,1 0 0,-1 0 0,1-1 0,0 1 0,-1 0 0,1 0 0,0-1 0,0 1 0,0-1 0,0 1 0,-1-1 0,1 1 0,0-1 0,0 1 0,0-1 0,0 0 0,0 1 0,0-1 0,0 0 0,0 0 0,0 0 0,0 0 0,0 0 0,2 0 0,42 0-232,-32-1 26,21-2-916,0 0-1,46-13 1,-10-1-2857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4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3089,'0'0'1940,"29"24"-216,2 0-1198,-6-5-22,0 1 1,-2 1-1,0 2 0,-2 0 1,33 44-1,-41-46-242,0 1 1,-1 1 0,-1 0-1,-2 1 1,0 0 0,-1 0-1,-2 0 1,0 1-1,-2 0 1,0 1 0,-1 38-1,10-153 332,-3 32-624,1-36-58,-7 46-133,3 0-1,1 0 1,2 0 0,21-57-1,-30 102 212,-1 0 0,1 0 0,0 0-1,-1 0 1,1 1 0,0-1 0,0 0-1,0 0 1,0 0 0,1 1-1,-1-1 1,0 1 0,1-1 0,-1 1-1,1-1 1,-1 1 0,1 0 0,0 0-1,0 0 1,0 0 0,-1 0 0,1 0-1,0 0 1,0 1 0,0-1 0,0 1-1,0-1 1,4 1 0,-4 1 9,1 0 1,0 0 0,-1 0 0,1 0-1,-1 1 1,0-1 0,1 1 0,-1 0-1,0 0 1,0 0 0,0 0 0,0 0-1,0 0 1,-1 0 0,1 1 0,-1-1-1,1 0 1,-1 1 0,2 5 0,42 108 367,-29-70-88,39 80 1,-48-114-226,0 0 0,1 0 0,0-1 1,1 0-1,0 0 0,1-1 1,0 0-1,0-1 0,1 0 0,24 14 1,-28-19-69,0 0 1,1 0-1,0-1 1,0-1-1,0 1 0,0-1 1,0 0-1,0-1 1,1 0-1,-1 0 1,0-1-1,1 0 1,-1-1-1,1 0 1,-1 0-1,0 0 0,0-1 1,0-1-1,0 1 1,0-1-1,0-1 1,-1 1-1,1-1 1,-1-1-1,11-7 1,-7 3-121,-1 0 1,-1 0 0,1-1 0,-1-1 0,-1 1 0,0-1 0,0-1 0,-1 1 0,-1-1-1,0-1 1,-1 1 0,0-1 0,0 0 0,-2 0 0,3-15 0,-3 7 25,0-1 0,-2 0 0,0 0 1,-2 1-1,-5-41 0,4 51 283,-1-1 0,0 1 0,-1 0 0,0 0 0,0 1 0,-1-1 0,-1 1 0,1 0 0,-2 0 0,1 1 0,-2-1 0,-10-10 0,17 19-110,0-1 0,-1 0 0,0 0-1,1 1 1,-1-1 0,0 1 0,0-1 0,0 1-1,0 0 1,0 0 0,0 0 0,0 0 0,0 0-1,-1 0 1,1 0 0,0 1 0,0-1 0,-1 1-1,1 0 1,0 0 0,-1-1 0,1 2 0,0-1-1,-1 0 1,1 0 0,0 1 0,-5 1 0,5 0-42,-1 0 0,1 0 0,-1 0 1,1 1-1,0-1 0,0 1 1,0 0-1,0 0 0,0 0 0,1 0 1,-1 0-1,1 0 0,0 0 0,0 0 1,0 0-1,0 0 0,1 1 0,-1 5 1,-3 23 42,1 0 1,2 1 0,2-1-1,0 0 1,2 0 0,15 63 0,-11-71-42,0-1 0,1 0 1,2-1-1,0 0 0,1 0 1,2-1-1,0 0 0,1-1 0,32 35 1,-38-48-33,0 0 0,0 0 0,0-1 0,0 0 1,1-1-1,0 1 0,0-2 0,1 1 0,0-2 1,16 6-1,-21-8-6,1 0-1,0 0 1,-1 0 0,1-1 0,0 0 0,-1 0 0,1 0 0,0-1 0,0 0-1,-1 0 1,1 0 0,-1-1 0,1 1 0,-1-1 0,0-1 0,1 1 0,-1-1-1,0 0 1,-1 0 0,9-7 0,4-9-19,0-1 0,-1-1 0,-1-1 0,-1 0 0,-1-1 1,0 0-1,14-44 0,-14 36 44,2 0-1,0 0 1,35-49 0,-47 76 26,0 0-1,0 1 1,0 0-1,0-1 1,0 1-1,0 0 1,1 1 0,0-1-1,-1 0 1,1 1-1,0 0 1,0 0-1,0 0 1,1 1 0,-1-1-1,0 1 1,1 0-1,-1 0 1,1 1-1,-1-1 1,1 1 0,-1 0-1,1 0 1,-1 0-1,1 1 1,-1 0-1,1-1 1,-1 2 0,0-1-1,0 0 1,1 1-1,-1 0 1,0 0-1,0 0 1,0 1-1,-1-1 1,1 1 0,-1 0-1,1 0 1,3 4-1,7 9 88,0 0-1,-1 1 0,-1 0 0,-1 1 1,0 0-1,-1 1 0,-1 0 0,-1 0 1,-1 1-1,-1 0 0,0 0 0,-1 1 1,-2 0-1,0-1 0,-1 1 0,-1 1 1,-3 36-1,2-54-129,0-1 0,0 1-1,-1 0 1,1-1 0,-1 1 0,0 0 0,0-1 0,0 1 0,-1-1-1,1 1 1,-1-1 0,0 0 0,0 1 0,0-1 0,0 0 0,0 0 0,-1-1-1,1 1 1,-1 0 0,0-1 0,-6 5 0,3-5-156,0 1 1,-1-1 0,0 0-1,1-1 1,-1 0-1,0 0 1,0 0 0,1-1-1,-1 0 1,0 0-1,-7-1 1,-31-5-2210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5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1517 6041,'0'0'2107,"0"0"-742,0 0-225,0 0-320,0 0 11,0 0-219,3-5 160,37-32-370,67-45 0,-42 34-318,647-463 343,-193 146-357,-355 248-111,286-154 0,-291 192-1879,-167 78-1232,-11 1-830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5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3849,'0'0'1544,"0"0"-33,0 0-219,0 0-441,0 0-393,0 0-198,0 16 200,11 183 990,-8-166-1398,2-1-1,2 0 0,0-1 1,21 52-1,-28-82-50,1 0 1,-1 0 0,0 0-1,1 0 1,-1 0-1,1 0 1,-1 0-1,1 0 1,0 0-1,-1 0 1,1 0 0,0 0-1,0 0 1,0 0-1,0-1 1,-1 1-1,1 0 1,0-1-1,0 1 1,2 0 0,-2-1 1,0 0 1,-1-1 0,1 1-1,0 0 1,-1-1 0,1 1-1,0 0 1,-1-1 0,1 1-1,-1-1 1,1 1 0,-1-1-1,1 1 1,-1-1 0,1 1-1,-1-1 1,1 0 0,-1 1-1,0-1 1,0 0 0,1 1-1,-1-1 1,0-1 0,13-52 166,-12 50-162,9-94 20,-3 0 1,-11-149-1,3 222 3,-1-33 10,2 56-134,11 15-3,19 18 120,1 0 1,46 33 0,-42-37-20,-1 2 1,38 42-1,-67-64 27,0-1-1,-1 1 0,1 0 1,-1 0-1,-1 0 0,0 1 1,0-1-1,0 1 1,-1 0-1,2 7 0,-3-10 11,0-1 0,-1 0 0,0 0 0,0 1 0,0-1 0,0 0 0,0 0 0,-1 1 0,0-1 0,0 0 0,0 0 0,-1 0 0,1 0 0,-1 0 0,0 0 0,0 0 0,0-1 0,0 1 0,-1-1 0,-3 4 0,-10 9-72,-2-1 0,0-1-1,-39 24 1,20-15-532,-17 13-1925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5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4913,'0'0'1163,"0"0"-652,0 0 25,0 0 623,0 0 184,27 0 13,-19 0-1265,55 2 736,109 16 1,126 35 338,632 87-222,-407-113-345,-301-25-5867,-221-2-147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6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6065,'0'0'4032,"0"0"-2780,0 0-933,4 24-186,0-6-98,16 146 285,-18-87-60,-2-41-160,2 0 0,9 56 0,-12-101 87,1 0 1,0 0-1,1-1 0,-1 1 1,4-13-1,2-17-107,20-391 730,-20 404-778,-6 26-34,0 0 0,0 0 1,0-1-1,0 1 1,1 0-1,-1 0 0,0-1 1,0 1-1,0 0 1,0 0-1,0 0 0,1-1 1,-1 1-1,0 0 1,0 0-1,0 0 0,1 0 1,-1 0-1,0-1 1,0 1-1,1 0 0,-1 0 1,0 0-1,0 0 1,1 0-1,-1 0 0,0 0 1,0 0-1,1 0 1,-1 0-1,0 0 0,0 0 1,1 0-1,-1 0 1,0 0-1,0 0 0,1 0 1,-1 0-1,0 0 1,1 1-1,2 2-8,0 0 0,0 0-1,-1 1 1,1 0 0,-1-1 0,0 1 0,0 0 0,2 4-1,11 21-8,1-2 0,2 0-1,1-1 1,0-1-1,39 37 1,2-7-7,68 49 0,-127-104 25,-1 0 0,1 1-1,0-1 1,-1 0 0,1 0 0,-1 1-1,1-1 1,-1 1 0,1-1-1,-1 0 1,0 1 0,1-1-1,-1 1 1,1-1 0,-1 1-1,0-1 1,1 1 0,-1-1 0,0 1-1,0-1 1,0 1 0,1 0-1,-1-1 1,0 1 0,0-1-1,0 1 1,0 0 0,0-1-1,0 1 1,0-1 0,0 1 0,0 0-1,0-1 1,0 1 0,-1-1-1,1 1 1,0 0 0,0-1-1,-1 1 1,1-1 0,0 1-1,-1-1 1,1 1 0,0-1 0,-1 1-1,1-1 1,-1 1 0,1-1-1,0 0 1,-1 1 0,1-1-1,-1 0 1,0 1 0,1-1-1,-1 0 1,1 0 0,-1 1 0,1-1-1,-1 0 1,0 0 0,0 0-1,-48 12-331,39-10 102,-54 14-2702,-4 1-4180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6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4977,'0'0'2811,"0"0"-1734,0 0-876,0 0-165,0 0 56,9 8 212,40 43 549,-2 2 0,62 91-1,-37-47-528,651 924 700,-679-952-992,110 162 170,-115-179-106,3 0 0,57 54 0,-90-97-281,1 0 1,-1-1-1,1 0 1,1 0 0,0-2-1,0 1 1,0-1-1,0-1 1,1 0 0,24 7-1,-7-10-4638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9:57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4337,'0'0'1423,"0"0"-379,0 0-185,0 0-79,0 0-61,0 0-30,0 0-202,0 0-137,0 0-36,0 0-100,0 0 63,0 0 49,0 0-25,0 0 82,0 0-39,0 0 67,0 0 151,0 0-22,0 0-23,0 0-33,0 0-107,0 0 46,0 0-148,0 0-66,0 0-10,0 15-149,4 58-33,3 0-1,24 104 1,-28-163-6,2 1 0,0-1 1,1 0-1,0-1 0,1 1 0,0-1 1,1-1-1,1 1 0,15 17 1,13 9 171,56 46 1,-29-28-56,-40-33-79,2-2 1,0-1-1,31 19 0,-45-33-36,0 0 1,0-2-1,0 1 0,1-2 0,0 1 0,0-2 0,0 0 0,0 0 0,1-1 0,20 0 0,-26-2-7,0-1 1,0 0-1,0-1 0,-1 1 0,1-1 1,-1-1-1,1 1 0,-1-1 0,0-1 1,0 1-1,9-8 0,7-5 63,39-38 1,-43 36-44,0 1 0,31-20 0,-30 25-24,1 1 1,1 1-1,-1 1 0,2 1 0,-1 1 1,1 1-1,0 1 0,0 0 0,1 2 0,-1 1 1,31 1-1,-49 2-3,-1 0 0,0 0 0,1 0 0,-1 1 1,0-1-1,0 1 0,0 0 0,0 0 0,0 1 0,-1-1 1,1 1-1,0 0 0,-1-1 0,0 2 0,0-1 0,0 0 0,0 1 1,0-1-1,-1 1 0,4 6 0,6 11 9,-1 1 0,12 32 0,-19-46-6,4 10-1,-5-12 3,0 0 0,0 0 0,-1 0-1,0 0 1,0 1 0,-1-1 0,2 9 0,-3-15 4,0 0-1,10 0-14,1-2 1,-1 1 0,0-1 0,18-7 0,25-4 21,447-5 6,-389 19-50,-104-1 32,1 1 0,-1-1 0,0-1 0,0 1 0,0-1 0,0-1 1,-1 1-1,1-1 0,0 0 0,0-1 0,-1 1 0,1-2 0,-1 1 0,0 0 1,0-1-1,0 0 0,-1-1 0,0 1 0,1-1 0,-1 0 0,-1 0 1,1-1-1,-1 1 0,0-1 0,0 0 0,-1 0 0,1-1 0,-1 1 1,-1-1-1,1 1 0,-1-1 0,-1 0 0,1 0 0,-1 0 0,0 0 0,0-8 1,4-44 68,-3 0 1,-3 1 0,-1-1 0,-4 0 0,-2 1 0,-2 0 0,-25-74-1,61 199-125,-4-16 58,16 64-1,-27-58 15,-3 1 0,-2-1 0,-3 95 0,-3-152-11,0 0 6,0 0-2,0 0 8,0-40 102,-15-115 48,0 185-138,4 6-35,-1-1 0,-2 0 0,-34 60 0,-71 89 35,113-177-40,-1 0 0,1-1 0,-1 1 0,0-1 0,-1-1 0,1 0 0,-1 0 0,0 0 0,0-1 0,-1 0 0,1 0 0,-1-1 0,0-1 0,0 1-1,0-1 1,-14 1 0,-12 0-36,0-1-1,-69-5 0,82-1 43,-1-1 0,1 0-1,0-2 1,1-1 0,-33-16 0,1 2-12,-21-10-16,31 13 47,-63-19-1,54 30-24,49 7 3,1 1 0,0 0 0,-1 0 1,1 0-1,0 0 0,-1 0 0,1 1 0,0-1 0,0 1 0,-1 0 0,1-1 0,0 1 0,0 0 0,0 0 0,0 0 0,0 1 0,0-1 0,0 0 0,-3 4 0,-8 13 4,-1 0-1,-1-1 0,-1 0 1,0-2-1,-1 0 0,-1 0 1,-24 14-1,28-20 3,-1-1 0,0-1 0,0-1 0,0 0 0,-1-1 0,0 0 0,0-1 0,-1-1 0,1-1 0,-29 1 0,27-4 3,1-1 0,-1-1 0,0-1 0,1 0 0,-1-1 0,1-1 1,0 0-1,1-2 0,-29-16 0,34 18-5,-32-16-17,-218-101 65,239 114-53,0-1 0,0-1 0,1-1 0,-35-27 0,43 29-16,1 0 1,0-1 0,1 0 0,1-1 0,0-1-1,0 1 1,1-1 0,-10-20 0,17 27-10,0 0 1,1 0-1,-1 0 1,1 0-1,1 0 1,-1-1-1,1 1 1,1-10-1,-1 1-269,1 14 77,0 0 0,-1 0 0,1 0 1,0 0-1,0 0 0,0 0 0,0 1 0,0-1 0,1 0 1,-1 0-1,0 1 0,0-1 0,0 1 0,1-1 0,-1 1 1,0 0-1,1-1 0,-1 1 0,0 0 0,1 0 0,1 0 1,0-1-979,9-1-6239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7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6601,'-3'27'268,"-1"13"-382,-28 316 1538,29 92 1477,7-423-2871,0-16-3,1-16 74,16-67 178,-3 0-1,12-110 0,-6-157 588,-22 313-696,0 16-138,-2 12-34,0 0 1,0 0-1,0 0 1,0 0-1,0 0 1,0 0-1,0 0 0,0 0 1,0 1-1,0-1 1,1 0-1,-1 0 1,0 0-1,0 0 1,0 0-1,0 0 1,0 0-1,0 0 0,0 0 1,0 0-1,0 1 1,0-1-1,0 0 1,0 0-1,0 0 1,0 0-1,0 0 1,0 0-1,1 0 0,-1 0 1,0 0-1,0 0 1,0 0-1,0 0 1,0 0-1,0 0 1,0 0-1,0 0 1,0 0-1,1 0 1,-1 0-1,0 0 0,0 0 1,0 0-1,0 0 1,0 0-1,0 0 1,0 0-1,0 0 1,0 0-1,1 0 1,-1 0-1,0 0 0,0 0 1,0 0-1,0 0 1,0 0-1,0 0 1,0-1-1,0 1 1,0 0-1,0 0 1,0 0-1,0 0 1,0 0-1,0 0 0,77 217-92,-57-175 100,1-1 1,2-2-1,33 45 0,93 100-45,-85-109 34,-57-68 17,-2 1-1,1 0 1,-1 0-1,7 13 1,-11-20-12,0 1 1,-1-1-1,1 1 1,-1-1-1,1 1 1,-1 0-1,1-1 1,-1 1-1,0 0 1,1-1-1,-1 1 1,0 0-1,0-1 1,0 1-1,-1 0 1,1-1-1,0 1 1,-1 0-1,1-1 1,-1 1-1,1-1 0,-1 1 1,0-1-1,0 1 1,1-1-1,-1 1 1,0-1-1,0 0 1,-1 0-1,1 1 1,0-1-1,0 0 1,-1 0-1,-1 1 1,-8 4-15,-1-1 0,1-1 0,-1 0-1,0 0 1,0-1 0,-18 2 0,-86 5 260,52-6 112,-14 2 293,-93 12 760,151-15-1543,0 2 1,-1 0 0,2 1-1,-1 1 1,-35 18 0,34-12-1834,12-5-2006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9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4657,'0'0'1102,"0"0"-457,0 0-228,0 0 54,0 0 421,3 30 171,49 345 631,-30-226-1440,47 421-115,-69-560-433,0-13-662,0-9-282,0-15-1543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29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 3953,'0'0'1305,"0"0"-119,0 0 213,25 9-60,83 34-408,-99-39-828,-1 0 0,0 1 1,-1 0-1,1 0 0,-1 1 1,0 0-1,0 0 0,-1 0 1,0 1-1,0 0 0,0 0 1,-1 1-1,0 0 0,-1 0 1,1 0-1,-2 0 0,1 1 1,-1-1-1,0 1 0,-1 0 1,0 0-1,-1 0 0,1 0 1,-2 0-1,1 0 0,-1 0 1,-1 0-1,-1 10 0,0-12-73,0-1-1,0 0 0,0 0 1,-1 0-1,0 0 0,0 0 1,-1-1-1,0 1 0,0-1 1,0 0-1,0 0 0,-1 0 0,0-1 1,0 0-1,0 1 0,0-2 1,-1 1-1,0-1 0,-11 6 1,3-3 11,1-1 1,-1 1-1,0-2 1,0 0-1,0-1 1,-1 0 0,1-1-1,-16 0 1,30-2-42,-8 0-135,1 0 0,-1-1 1,1 0-1,-1 0 1,-8-2-1,15 2 98,0 1 0,0 0 0,0-1 0,0 1 0,0-1 0,0 1 0,0-1 0,1 1 0,-1-1 0,0 0 0,0 1 0,0-1 0,1 0 0,-1 0 0,0 1 0,1-1 0,-1 0 0,1 0 0,-1-2 0,0 2 1,1-1 0,0 1-1,0-1 1,0 1-1,1 0 1,-1-1 0,0 1-1,0-1 1,1 1-1,-1-1 1,1 1 0,-1 0-1,1-1 1,0 1 0,0 0-1,-1 0 1,1 0-1,0-1 1,1 0 0,22-17-1806,5 2-989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0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8490,'0'0'1171,"0"0"-726,0 0-217,3 25 298,17 204 606,-14-118-984,-9-124-477,-17-132-965,19 132 1070,0 1-1,1-1 1,1 1-1,0-1 1,1 1-1,0-1 1,1 1-1,0 0 1,7-17-1,-6 23 214,0 0 0,0 0-1,0 1 1,1-1 0,0 1-1,0 0 1,0 1 0,1-1-1,-1 1 1,1 0 0,0 0-1,0 1 1,0 0 0,1 0-1,-1 0 1,1 1 0,0 0 0,0 0-1,-1 0 1,1 1 0,0 0-1,0 1 1,9 0 0,17 0 463,0 2 1,0 1 0,50 11 0,-76-13-366,19 4 115,-1-2-1,1 0 1,0-2-1,46-3 0,-70 2-200,0 0 0,0-1 0,-1 1 0,1-1 0,0 1 0,0-1-1,0 0 1,0 0 0,0 0 0,-1 0 0,1 0 0,0 0 0,-1 0-1,1-1 1,-1 1 0,1-1 0,-1 1 0,0-1 0,0 1 0,0-1 0,0 0-1,0 0 1,0 1 0,0-1 0,0 0 0,-1 0 0,1 0 0,-1 0 0,1 0-1,-1 0 1,0 0 0,0-3 0,1 2-51,-1-1 0,-1 1 0,1 0 0,0-1 0,-1 1 1,0-1-1,1 1 0,-2 0 0,1-1 0,0 1 0,0 0 0,-1 0 0,0 0 0,0 0 1,0 0-1,0 0 0,-5-4 0,3 2 37,-1 2 0,0-1 1,-1 0-1,1 1 0,0 0 0,-1 0 1,0 0-1,0 1 0,1 0 0,-1 0 1,-1 1-1,1-1 0,0 1 0,0 1 1,0-1-1,-1 1 0,1 0 0,-8 1 1,8 1 22,1-1 0,0 1 0,0-1 1,1 1-1,-1 1 0,0-1 0,1 1 1,-1 0-1,1 0 0,0 0 0,0 0 1,0 1-1,0 0 0,1 0 0,-1 0 0,1 0 1,0 0-1,0 1 0,1-1 0,-1 1 1,1 0-1,-2 5 0,-1 5 89,0 0-1,1 0 1,0 0-1,1 0 1,1 1-1,0-1 1,1 1-1,1 0 1,1-1-1,0 1 1,4 22-1,-2-28-45,-1-1-1,2 1 1,-1-1 0,1 1-1,0-1 1,1 0-1,0-1 1,1 1-1,0-1 1,0 0-1,1-1 1,-1 1-1,2-1 1,-1 0-1,1-1 1,0 0 0,0 0-1,15 7 1,-10-7-118,1 0 0,-1-1 0,0-1 0,1 0 0,0-1 0,0-1 0,0 0 0,0 0 1,1-2-1,-1 0 0,0 0 0,0-1 0,25-6 0,-23 3-588,1 0-1,-2-2 1,1 0-1,0-1 1,-1 0 0,26-18-1,16-18-5282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42 6873,'0'0'1932,"0"0"-887,0 0-639,-7 24 128,-1-2-360,2-2 26,0 0-1,1 0 0,0 1 1,2-1-1,1 1 1,0 22-1,2-31-146,0 0 0,1 0 1,1 0-1,0 0 0,1-1 0,0 1 1,1-1-1,0 1 0,1-1 0,0-1 0,1 1 1,0-1-1,0 0 0,1 0 0,1-1 0,0 0 1,0 0-1,0 0 0,1-1 0,0-1 1,1 0-1,0 0 0,0-1 0,1 0 0,-1 0 1,1-1-1,0-1 0,0 0 0,1 0 1,0-1-1,12 1 0,-14-2-65,0-1 0,0-1 1,0 1-1,0-2 0,0 1 0,0-2 0,0 1 1,0-1-1,-1 0 0,1-1 0,-1-1 1,1 1-1,11-7 0,-12 3-111,1 0 0,-1 0-1,0-1 1,0 0 0,-1 0 0,-1-1 0,1 0 0,-1-1-1,-1 1 1,0-1 0,6-13 0,-3 4-440,0-2 0,-1 1 0,-2-1 0,0 0 0,5-39 0,-5 7-650,-3-63 0,-3 113 1240,-2-33-168,2 35 162,0 0-1,0 1 0,0-1 0,0 0 0,0 1 1,0-1-1,0 0 0,0 1 0,0-1 1,0 0-1,-1 1 0,1-1 0,0 0 1,0 1-1,-1-1 0,1 1 0,0-1 1,-1 1-1,1-1 0,-1 1 0,1-1 0,0 1 1,-1-1-1,1 1 0,-1-1 0,0 1 1,1 0-1,-1-1 0,1 1 0,-1 0 1,1-1-1,-1 1 0,0 0 0,1 0 1,-1 0-1,0 0 0,1 0 0,-1-1 1,0 1-1,1 0 0,-2 1 0,-6 11 700,2 23 17,2 1 0,1 0 1,2 0-1,1 0 0,7 47 0,-5-63-563,2-1 0,0 1 0,1-1 0,1 0 0,0 0 1,2-1-1,18 34 0,-22-45-157,1 0 1,-1 0-1,1 0 0,0-1 0,1 0 1,-1 0-1,1 0 0,1-1 1,-1 0-1,1 0 0,0 0 0,0-1 1,0 0-1,0 0 0,1-1 1,0 0-1,0 0 0,0-1 1,0 0-1,0-1 0,11 2 0,-15-4-23,0 1 0,0 0 0,0-1 0,0 0 0,-1 0 0,1 0 0,0 0 0,0-1-1,-1 0 1,1 1 0,-1-1 0,1 0 0,-1-1 0,0 1 0,0-1 0,0 1 0,0-1-1,0 0 1,-1 0 0,1 0 0,-1 0 0,0-1 0,0 1 0,0-1 0,0 1 0,-1-1-1,3-6 1,3-11-621,-1 0 0,-1-1 0,4-39-1,-7 48-43,7-68-4141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0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12099,'0'0'1992,"0"0"-1704,0 0-288,0 0-1016,0 0-753,0 0-2183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1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8490,'0'0'1436,"0"0"-745,19 26-46,-4-4-425,13 18 224,-1 1-1,41 87 0,-30-28-17,-4 1 0,-4 2 0,-5 1 0,-4 1-1,8 124 1,-28-216-462,2 31 174,-3-44-136,0 0 0,0 0 0,0 0 0,0 1 0,0-1 1,1 0-1,-1 0 0,0 0 0,0 0 0,0 0 0,0 0 0,0 1 1,0-1-1,0 0 0,0 0 0,0 0 0,0 0 0,0 0 1,0 0-1,0 1 0,0-1 0,0 0 0,0 0 0,0 0 1,0 0-1,-1 0 0,1 0 0,0 1 0,0-1 0,0 0 0,0 0 1,0 0-1,0 0 0,0 0 0,0 0 0,0 0 0,0 0 1,-1 0-1,1 0 0,0 1 0,0-1 0,0 0 0,0 0 1,0 0-1,0 0 0,0 0 0,-1 0 0,1 0 0,0 0 1,0 0-1,0 0 0,0 0 0,0 0 0,0 0 0,-1 0 0,1 0 1,0 0-1,0 0 0,0 0 0,0 0 0,0 0 0,0 0 1,-1 0-1,1 0 0,0-1 0,0 1 0,-11-22 147,-20-61-78,4-3 0,-16-89 0,-11-176-107,50 320 72,-1-11-115,1 0 1,3-67-1,1 100 30,1 0 0,0 0-1,0 0 1,1 1 0,0-1 0,1 0-1,0 1 1,0-1 0,0 1-1,1 0 1,1 0 0,-1 0 0,1 1-1,1 0 1,-1 0 0,1 0 0,1 0-1,6-5 1,-10 10 41,0 0-1,0 0 1,1 0 0,-1 1-1,0 0 1,0-1 0,1 1-1,-1 0 1,1 0 0,-1 1-1,1-1 1,0 1-1,-1 0 1,1 0 0,-1 0-1,1 0 1,0 1 0,-1-1-1,1 1 1,-1 0 0,1 0-1,-1 0 1,0 1-1,1-1 1,-1 1 0,0 0-1,0 0 1,0 0 0,3 3-1,8 6 68,-2 1-1,1 0 0,-1 1 0,15 23 1,-22-30-32,14 19 50,-2 0-1,-1 1 0,15 30 1,-26-44-39,0 1 1,0-1-1,-1 1 0,-1 0 1,0 0-1,-1 0 1,0 0-1,-1 0 0,-1 23 1,0-31-24,-1 0 0,0-1 1,0 1-1,0 0 0,-1 0 0,1-1 1,-1 1-1,0-1 0,-1 1 1,1-1-1,-1 0 0,0 0 1,0 0-1,0 0 0,-6 5 0,2-3 4,0-1 0,-1 0 0,1 0 0,-1 0 0,0-1 0,-1-1 0,-16 6 0,-2-2-6,0-1-1,0-2 1,-1-1-1,-43 0 0,55-3-20,7 1-20,0-1-1,0 0 0,0 0 0,-1-1 0,1 0 0,0 0 1,0-1-1,1 0 0,-1-1 0,0 0 0,1 0 1,-16-9-1,23 11-46,0 1 0,0-1 0,-1 0 0,1 0 1,0 0-1,0 0 0,1 0 0,-1 0 1,0 0-1,0 0 0,0 0 0,1 0 0,-1 0 1,1-1-1,-1 1 0,1 0 0,-1 0 0,1-1 1,-1 1-1,1 0 0,0-1 0,0 1 0,0 0 1,0-1-1,0 1 0,0 0 0,0-1 0,0 1 1,1 0-1,-1 0 0,1-3 0,1 1-371,0 0 0,0 0-1,0 0 1,0 0 0,1 0-1,-1 1 1,1-1 0,-1 1-1,1 0 1,4-3 0,28-17-4239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1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139 532 9938,'0'0'1881,"0"0"-1473,0 0-168,0 0 80,0 0 40,79 125 288,-64-83-376,0-4-264,-5-7 168,-3-11-176,1-13-144,-3-12-1056,-3-19-1545,-2-10-7201</inkml:trace>
  <inkml:trace contextRef="#ctx0" brushRef="#br0" timeOffset="1">1 1 12187,'0'0'512,"0"0"-512,0 0-1361,0 0-2655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2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7786,'0'22'1141,"1"80"148,24 177 0,32-61-608,-2-4-426,-54-209-316,3 14-614,0 1 0,0 30 1,-4-50 598,0 0 0,0 1 0,0-1 0,0 0 0,0 0 1,0 1-1,0-1 0,0 0 0,0 0 0,0 1 1,0-1-1,0 0 0,0 0 0,0 1 0,-1-1 1,1 0-1,0 0 0,0 0 0,0 1 0,0-1 0,-1 0 1,1 0-1,0 0 0,0 1 0,0-1 0,-1 0 1,1 0-1,0 0 0,0 0 0,0 0 0,-1 0 1,1 1-1,0-1 0,0 0 0,-1 0 0,1 0 0,0 0 1,0 0-1,-1 0 0,1 0 0,0 0 0,-1 0 1,1 0-1,0 0 0,0 0 0,-1 0 0,1-1 1,0 1-1,0 0 0,0 0 0,-1 0 0,1 0 0,0 0 1,0 0-1,-1-1 0,1 1 0,0 0 0,0 0 1,-1-1-1,-13-11-1149,-21-42 543,29 42 1370,0 1 0,1-1-1,0 0 1,1-1-1,1 1 1,0 0-1,1-1 1,0 0 0,1 0-1,0-22 1,2 32-672,0 0 0,1-1 0,0 1 0,-1 0 1,1 0-1,0 0 0,0 0 0,0 0 0,1 0 0,-1 0 0,1 1 1,0-1-1,-1 1 0,1 0 0,0 0 0,1 0 0,-1 0 1,0 0-1,4-1 0,68-25-28,-65 25 53,1 0 0,-1 1 1,1 0-1,0 0 0,0 1 1,-1 1-1,1 0 1,0 0-1,0 1 0,0 1 1,-1 0-1,1 0 1,-1 1-1,1 0 0,-1 1 1,0 0-1,0 0 1,-1 1-1,1 1 0,-1-1 1,0 2-1,-1-1 1,1 1-1,8 10 0,79 94 1015,-75-83-971,1-2 0,1 0 0,1-1 0,33 25 0,-52-46-109,0 0 1,0 0-1,1 0 1,0-1-1,0 0 0,0 0 1,0-1-1,0 1 1,0-1-1,1-1 1,-1 1-1,0-1 1,1 0-1,0-1 1,-1 1-1,1-1 1,-1-1-1,1 1 0,-1-1 1,1 0-1,-1-1 1,1 1-1,-1-1 1,0-1-1,0 1 1,0-1-1,0 0 1,0 0-1,0-1 0,-1 0 1,0 0-1,0 0 1,0 0-1,0-1 1,-1 0-1,0 0 1,0 0-1,0 0 1,0-1-1,-1 0 1,0 0-1,0 0 0,-1 0 1,1 0-1,2-12 1,-1 4-159,-1 1 0,0-1 1,-1 0-1,0 0 0,-1 0 1,0 1-1,-2-1 0,1 0 0,-2 0 1,0 0-1,0 0 0,-6-15 0,5 21 198,1 1 0,-2 0-1,1 0 1,-1 0 0,0 1 0,-1-1-1,0 1 1,0 0 0,0 0-1,0 1 1,-1 0 0,0-1-1,0 2 1,-1-1 0,1 1-1,-1 0 1,0 0 0,0 1-1,0 0 1,0 0 0,-1 1-1,-15-3 1,11 2 49,0 2 0,-1-1 0,0 2-1,1-1 1,-1 2 0,1 0 0,-1 0 0,1 1 0,0 0-1,-1 1 1,1 1 0,0 0 0,-14 8 0,18-8-7,1 0 0,0 1 0,0 0 0,1 0 0,-1 0 0,1 1 0,0 0 0,1 1 0,-1-1 0,1 1 0,1 0 0,-1 0 0,1 1 0,1-1 0,-1 1 0,1 0 0,0 0 0,1 0 0,0 0 0,-2 15 0,3-15 19,0-1 0,1 1-1,-1 0 1,2-1 0,-1 1 0,1-1 0,0 1 0,0-1 0,1 1-1,0-1 1,1 0 0,0 0 0,0 0 0,6 11 0,-4-11-36,1-1 0,-1 1-1,1-1 1,1-1 0,-1 1 0,1-1 0,0 0 0,0-1 0,0 1 0,0-1 0,1-1 0,0 1 0,8 1 0,3 1-201,1-1 1,-1-1-1,1-1 1,-1-1-1,1 0 1,0-1-1,0-2 1,27-3-1,-19 0-1109,1-1-1,46-16 1,6-9-3407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3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8090,'0'0'2750,"0"0"-1014,0 0-993,0 0-558,-21 14-13,4-2-91,8-8-31,1 1 1,0 1-1,0-1 1,0 1-1,0 1 1,1 0-1,0 0 1,1 0-1,-1 0 0,1 1 1,1 0-1,0 1 1,0-1-1,0 1 1,-4 12-1,5-5 45,-1 0-1,2 0 0,0 0 0,1 0 0,1 1 0,0-1 0,2 1 0,-1-1 0,2 1 1,4 18-1,-4-25-76,1 0 1,1 0-1,0-1 1,0 1-1,0-1 1,1 0-1,1-1 1,0 1-1,0-1 1,0 0-1,1 0 1,0-1-1,1 0 1,0 0-1,0-1 1,0 0-1,13 7 1,-8-6-17,1 0 0,0-1 0,0 0 0,0-1 0,1-1 0,0 0 0,-1-1 0,1-1 0,1 0 0,-1-1 0,0 0 1,0-2-1,1 0 0,-1 0 0,0-1 0,0-1 0,0-1 0,-1 0 0,1-1 0,-1 0 0,0-1 0,-1-1 0,1 0 0,-1-1 0,0-1 0,-1 0 0,0 0 1,-1-1-1,0-1 0,19-22 0,-16 16-32,-2-1 0,0 0 0,-1-1 0,-1 0 1,-1-1-1,-1 0 0,0 0 0,-2 0 0,0-1 1,-1 0-1,-1-1 0,-2 1 0,1-24 0,-6 132 2,0-53 58,2 0-1,5 53 1,-2-75-14,0 0 0,1 0 0,0 0 0,1 0 0,0 0 0,1-1 0,1 0 0,-1 0 1,2 0-1,14 19 0,-14-22 0,0 0 0,0 0 0,1-1 0,0 0 0,0-1 1,0 1-1,1-1 0,0-1 0,1 0 0,-1 0 0,1-1 1,0 0-1,0-1 0,0 0 0,0 0 0,1-1 0,-1-1 1,1 1-1,-1-2 0,1 1 0,-1-2 0,1 1 0,0-2 0,-1 1 1,0-1-1,1-1 0,-1 0 0,0 0 0,0-1 0,0 0 1,-1-1-1,0 0 0,0-1 0,14-10 0,-7 0-5,0 0-1,-1-1 1,-1 0-1,-1-2 1,0 1-1,-1-2 1,-2 1-1,0-2 1,12-33-1,-12 25-224,-1 0-1,-2-1 0,-1 0 1,-1 0-1,1-50 0,-8 137 187,0-27 33,1 1 0,2 0 0,1-1 0,1 0 1,8 33-1,-9-57-5,0 1 1,0-1-1,0 0 1,1 1-1,0-1 1,0 0-1,0-1 1,1 1-1,0-1 1,0 1 0,1-1-1,-1 0 1,1-1-1,0 1 1,0-1-1,1 0 1,-1 0-1,1-1 1,0 0-1,0 0 1,0 0 0,0 0-1,1-1 1,-1 0-1,1-1 1,-1 1-1,1-1 1,0 0-1,6-1 1,-8 1 7,0-1 0,1 0 0,-1-1 0,0 1-1,0-1 1,0 0 0,0 0 0,0 0 0,0-1 0,-1 0 0,1 0 0,0 0 0,-1 0 0,1-1-1,-1 0 1,0 0 0,0 0 0,0 0 0,0 0 0,-1-1 0,1 0 0,-1 0 0,0 0-1,4-7 1,-2 3 3,-2-1-1,1 1 1,-1-1-1,0 0 1,-1 0-1,0 0 1,0-1-1,-1 1 1,-1 0-1,1 0 0,-1-1 1,-3-15-1,3 20-7,-1 0-1,-1 0 0,1 0 0,-1 0 0,1 1 0,-1-1 1,-1 0-1,1 1 0,-1 0 0,1 0 0,-1 0 1,0 0-1,-1 0 0,-6-6 0,2 4-3,0 0 1,0 0-1,0 1 0,-1 1 0,0-1 0,0 1 1,-10-3-1,-15-2 18,0 2-1,0 1 1,-44-2 0,70 7-3,-18-5-58,26 6 36,0-1 1,0 1-1,0 0 1,0 0-1,0-1 1,0 1-1,0 0 1,0-1-1,0 1 1,1 0-1,-1 0 1,0-1-1,0 1 1,0 0-1,0-1 1,0 1-1,0 0 1,0 0-1,1-1 1,-1 1-1,0 0 1,0 0-1,0 0 1,1-1-1,-1 1 1,0 0-1,0 0 1,1 0-1,-1 0 1,0-1-1,0 1 1,1 0-1,-1 0 1,0 0-1,0 0 1,1 0-1,-1 0 1,0 0-1,1 0 1,-1 0-1,50-16-433,-44 15 489,25-8-71,1 3-1,0 0 1,65-2 0,-83 8 44,0 1-1,0 0 1,0 1 0,0 0 0,-1 1-1,1 0 1,-1 2 0,0-1 0,0 1-1,0 1 1,22 14 0,-19-8 34,-1-1 1,0 2-1,-1 0 1,-1 0-1,0 2 1,0-1-1,-2 2 0,0 0 1,-1 0-1,0 1 1,-1 0-1,-1 0 1,-1 1-1,0 0 1,-2 0-1,0 1 1,-1 0-1,3 27 0,-7-46-55,0 0-1,0 0 1,0 0-1,0 0 1,0 0-1,0 0 0,0 0 1,0 0-1,0 0 1,0 0-1,0 0 0,1 0 1,-1 0-1,0 0 1,0 0-1,0 0 1,0 0-1,0 0 0,0 0 1,0 0-1,0 0 1,0 0-1,0 0 0,1 0 1,-1 0-1,0 0 1,0 0-1,0 0 1,0 0-1,0 0 0,0 0 1,0 0-1,0 0 1,0 0-1,0 0 0,0 0 1,0 0-1,1 0 1,-1 0-1,0 0 1,0 0-1,0 1 0,0-1 1,0 0-1,0 0 1,0 0-1,0 0 0,0 0 1,0 0-1,0 0 1,0 0-1,0 0 1,0 0-1,0 0 0,0 1 1,0-1-1,0 0 1,0 0-1,0 0 0,0 0 1,0 0-1,0 0 1,6-11-24,5-19-37,-10 29 57,46-118-434,-42 108 418,1 1-1,0-1 0,0 1 0,1 0 1,1 0-1,0 1 0,0 0 1,13-11-1,-18 18 27,-1 0 0,0 1-1,0 0 1,1-1 0,-1 1 0,1 0 0,-1 0 0,1 0-1,0 1 1,-1-1 0,1 1 0,0-1 0,-1 1-1,1 0 1,0 0 0,0 0 0,-1 0 0,1 1 0,0-1-1,-1 1 1,1-1 0,0 1 0,-1 0 0,1 0 0,-1 0-1,0 0 1,1 1 0,-1-1 0,0 1 0,1 0-1,-1-1 1,0 1 0,0 0 0,-1 0 0,1 0 0,0 0-1,1 3 1,8 10 158,-1 1 0,0-1 0,-1 2 0,9 22 0,-11-23-101,4 7 47,-4-12-91,-2 1 1,1-1-1,-2 1 0,1 0 0,-2 0 1,0 0-1,3 18 0,-7-29-132,-1-1-1,1 0 0,0 0 1,-1 0-1,1 0 0,0 0 1,0 0-1,-1-1 0,1 1 1,0 0-1,0-1 0,-1 1 1,1-1-1,0 1 0,0-1 1,-2-1-1,-23-19-3958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0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7 4033,'0'0'1404,"0"0"-749,0 0-127,0 0 270,0 0 286,-5-7 3327,6 40-4396,2-1 0,2 0-1,0 0 1,2-1 0,2 1-1,0-1 1,3-1 0,0 0-1,2-1 1,1 0 0,1-1-1,1-1 1,2-1 0,1 0-1,41 42 1,-50-58 32,1-1-1,0 0 1,0 0 0,1-1-1,0-1 1,0 0 0,1-1-1,0 0 1,0-1 0,0 0-1,25 3 1,7-1 627,1-3 1,64-1-1,-96-5-633,1-1-1,-2 0 0,1-1 0,0-1 0,-1 0 0,0-1 0,0-1 0,-1 0 1,16-10-1,47-22 74,-56 31-108,1 1-1,0 0 0,0 2 0,0 1 0,1 0 0,-1 2 0,1 0 0,0 2 0,29 2 0,-40 0-4,0 0-1,-1 2 1,1-1 0,-1 1-1,0 0 1,0 1-1,0 0 1,-1 1-1,15 11 1,-3 0 14,0 0-1,31 36 0,-43-44-26,-5-6 45,-1 0 0,0 0 0,0 0 0,0 1 0,0-1 0,0 1 0,-1 0 0,0 0 0,3 5 0,-5-9 42,8-1-1,0-1 0,1-1 0,-1 1 0,0-1 1,-1 0-1,1-1 0,0 0 0,-1 0 0,0-1 1,7-5-1,-2 2-78,1 0 0,-1 1 0,17-6 0,-8 7 1,1 2-1,-1 1 1,1 0 0,0 2 0,0 0-1,29 4 1,5-2 2,-25 1 1,0 2-1,-1 0 1,1 3 0,45 15 0,-46-13 0,0 0 1,1-2 0,-1-2 0,51 4-1,-72-9 3,11 1 2,0-1-1,0-1 0,0-1 1,0 0-1,-1-2 0,1 0 0,24-9 1,5-7-16,14-3 15,-1-4 0,-2-2 0,79-52 0,-109 61-18,-16 12 21,-1-1 1,-1-1-1,1 0 1,11-12-1,-21 17-1,1 1-1,-1-1 1,0 1-1,0-1 1,0 0 0,-1 0-1,1-1 1,-1 1-1,-1 0 1,1-1-1,-1 1 1,0-1-1,0 0 1,0 1 0,-1-8-1,0-182 246,0 193-243,2 1 17,-1 1-43,0 0 10,0 0 1,-1 17-605,0 2-1786,0 3-3634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3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0 472 864,'0'0'13883,"0"0"-12291,12-162-1095,13 97-489,2 7 128,5 7-136,-2 9 8,-5 9-56,-18 4-112,-7 9-1137,0 9-5120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3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12163,'0'0'2248,"0"0"-1600,0 0-640,0 0-16,0 0-344,0 0-1504,0 0-3641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0 314 13275,'0'0'2008,"0"0"-1704,104-133-208,-52 80-16,-3 6 0,-4 9 216,-13 11-296,-10 12 0,-22 15-360,0 0-1960,0 2-4442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4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70 126 4137,'0'0'1009,"0"0"20,0 0-145,0 0 140,0 0 52,0 0-357,-11 26-179,-33 82-84,40-97-370,1-1 0,1 1-1,0 0 1,0 0 0,1-1-1,1 1 1,-1 0 0,2 0-1,0 0 1,0 0 0,1 0-1,5 19 1,-1-15 39,0-2 1,0 1-1,1 0 1,1-1 0,0-1-1,1 1 1,13 14-1,-14-19-83,-1-1 0,2 1 0,-1-1-1,1 0 1,0-1 0,0 0 0,1-1 0,0 1-1,0-2 1,0 0 0,0 0 0,21 4 0,-24-6 5,0-1-1,0 0 1,0-1 0,0 0 0,1 0 0,-1 0 0,0-1 0,0 0 0,0 0 0,0-1 0,0 0-1,0 0 1,-1-1 0,1 0 0,-1 0 0,1 0 0,-1-1 0,0 0 0,0 0 0,8-8-1,-3 0 2,0 0-1,-1-1 1,0 0-1,-1-1 1,-1 0-1,0 0 1,-1-1-1,0 0 1,-2 0-1,6-22 1,-4 10-26,-2-1 0,-1 1 0,-2-1 0,0 0 0,-4-35 0,1 52-11,0 1 1,-1-1-1,0 1 0,-1 0 0,0 0 0,0 0 0,-1 1 0,-1-1 0,0 1 1,0 0-1,0 0 0,-1 1 0,-1-1 0,-9-9 0,11 13-15,-1 0-1,1 0 1,-1 1-1,0 0 1,0 0-1,0 0 1,0 1-1,-1 0 1,0 0-1,1 0 1,-1 1-1,0 0 1,0 1-1,0 0 1,0 0-1,-1 0 1,1 1-1,0 0 1,0 0-1,0 0 1,-13 4-1,16-3-51,-1 1-1,2-1 0,-1 1 1,0 0-1,0 0 1,0 0-1,1 1 0,-1-1 1,1 1-1,0 0 1,0 0-1,0 0 0,0 0 1,1 1-1,-4 3 0,-1 5-694,1 0 0,-1 0-1,-5 18 1,0 11-4812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5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0 856,'0'0'9946,"0"0"-8825,0 0-689,124 156 256,-77-94-416,2-4 168,-4-9-64,-1-5-376,-2-13 224,-5-6-216,-5-14-8,-7-11-1216,-10-5-2849,-8-10-1944</inkml:trace>
  <inkml:trace contextRef="#ctx0" brushRef="#br0" timeOffset="1">279 116 9154,'0'0'1544,"0"0"-1072,0 0-320,0 0-144,-118 129 40,86-72 40,2 3-80,3 3 120,2-3-120,5 6-16,8-14-912,7-17-3529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5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9450,'0'0'1744,"0"0"-1448,0 0-88,5 162 9,0-106 167,0-1 256,2-6-288,3-9-232,0-9-120,0-22-144,-3-9-1673,-2 0-3672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5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10962,'0'0'1745,"0"0"-1745,0 0-1569,0 0 537,0 0-2097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6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430 358 8786,'0'0'2056,"-21"0"-1716,-8-2-268,-16 0 705,-79 6 0,115-3-748,-1 2 0,1-1 0,0 2 0,1-1 0,-1 1 0,1 0-1,-1 1 1,1 0 0,0 0 0,1 1 0,0 0 0,-1 0 0,2 0 0,-1 1 0,1 0 0,0 1 0,1-1 0,-1 1-1,2 0 1,-1 1 0,-5 13 0,1-1-24,1 1 0,1 0 0,1 0 0,1 0-1,0 1 1,2 0 0,-1 38 0,4-50-3,0 0 0,1 0-1,0 0 1,1 0 0,0 0 0,1-1 0,4 13 0,-5-19 4,0 0 1,0 0-1,0-1 1,0 1-1,1-1 1,-1 0-1,1 1 1,0-1-1,0 0 1,0-1 0,0 1-1,1 0 1,-1-1-1,1 0 1,0 0-1,-1 0 1,1 0-1,0 0 1,0-1-1,0 0 1,7 1 0,-2 0 9,0-1 0,0-1 0,1 0 0,-1 0 0,0-1 0,1 0 1,-1-1-1,0 0 0,0 0 0,0-1 0,0 0 0,-1-1 0,1 0 1,-1 0-1,0-1 0,0 0 0,0 0 0,-1-1 0,1 0 0,-2 0 1,11-12-1,2-3-34,-2-1 1,0-1-1,-2 0 0,0-2 1,-2 1-1,12-29 1,-11 16-6,-1-1 1,-2-1-1,-1 0 1,7-69-1,-12 41-8,-5-133 0,-7 154 65,-2 24-5,9 21-28,0 1-1,0 0 1,-1-1 0,1 1-1,0 0 1,0-1 0,-1 1 0,1 0-1,0-1 1,-1 1 0,1 0-1,0 0 1,-1-1 0,1 1-1,-1 0 1,1 0 0,0-1-1,-1 1 1,1 0 0,-1 0 0,1 0-1,-1 0 1,1 0 0,0 0-1,-1 0 1,1 0 0,-1 0-1,1 0 1,-1 0 0,1 0 0,0 0-1,-1 0 1,0 1 0,-9 13 17,3 19 3,2 0-1,1 1 0,1-1 1,2 1-1,5 44 0,-3-1 22,0-48 15,1 1-1,1-1 0,1 0 1,2 0-1,0 0 0,3-1 1,0 0-1,18 37 0,-21-53-51,0-1 1,1-1-1,0 1 0,1-1 0,0-1 0,1 1 0,0-1 0,0-1 0,17 13 0,-18-16-49,0-1 0,0 0-1,1 0 1,-1-1 0,1 0 0,0 0 0,0-1-1,0 0 1,0-1 0,0 0 0,0 0 0,0-1-1,1 0 1,13-2 0,-16 1-147,0-1-1,0 0 1,0 0-1,0-1 1,-1 1-1,1-1 1,-1-1 0,0 1-1,0-1 1,0 0-1,-1-1 1,1 1-1,-1-1 1,0 0 0,6-8-1,1-3-436,-1-1-1,0 0 1,-1-1-1,8-18 1,-8 20-758,-4 22-273,-4 32-282,-1-25 2548,2 33 415,12 60 0,-12-93-775,-1-1 1,2 0 0,0 0-1,0 0 1,1-1 0,1 1-1,0-1 1,0-1 0,1 1-1,9 10 1,-15-19-140,1 0 0,0 0 0,0 0 0,0 0 0,0 0 0,0 0 0,0 0 0,0-1 0,1 1 0,-1-1 0,1 0 0,-1 1 0,1-1 0,-1 0-1,1 0 1,0-1 0,-1 1 0,1-1 0,0 1 0,0-1 0,0 0 0,-1 0 0,1 0 0,0 0 0,0-1 0,-1 1 0,1-1 0,0 1 0,0-1 0,-1 0 0,1 0 0,-1 0 0,1-1 0,-1 1 0,1-1 0,-1 1 0,0-1 0,0 0 0,0 0 0,3-3-1,3-4 62,-1 0 0,0-1 0,0 1 0,-1-1-1,-1-1 1,1 1 0,-2-1 0,5-14-1,-2 1 12,-1-1-1,-1 0 0,-1 1 0,-1-2 0,-1 1 1,-2 0-1,0 0 0,-6-40 0,4 53-117,-1 0-1,0 0 1,-1 0 0,0 1-1,-1-1 1,-1 1 0,1 0-1,-12-15 1,12 19-43,-1 0-1,1 1 0,-2 0 1,1 0-1,-1 1 1,1 0-1,-1 0 1,-1 0-1,1 1 0,-1 0 1,0 0-1,0 1 1,-11-3-1,13 4-55,-1 0-1,0 1 1,1-1-1,-1 1 1,0 1-1,0 0 1,0 0 0,0 0-1,0 0 1,0 1-1,0 1 1,-12 3-1,13-3-93,1 1-1,1-1 1,-1 1-1,0 0 0,1 1 1,-1-1-1,1 1 0,0 0 1,0 0-1,0 0 1,1 1-1,0-1 0,-1 1 1,2 0-1,-5 8 1,-14 38-2914,8-4-2991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6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12515,'0'0'1912,"0"0"-1656,0 0-208,144-2-48,-95 2 8,-2 0 56,-7 0-64,7 0-56,-13-5-2232,-7 3-7354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7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12395,'0'0'1035,"-2"29"-875,-10 200-131,11-104 418,20 152 1,-26-501-560,7 177 138,0 33-105,1 0 0,-1 0 0,2 0 0,0 0-1,1 0 1,5-14 0,-7 24 41,1 0 1,0 0-1,0 0 0,0 0 1,0 0-1,1 1 1,-1-1-1,1 1 0,0-1 1,0 1-1,1 0 0,-1 0 1,0 0-1,1 1 0,0-1 1,0 1-1,0 0 1,0 0-1,0 0 0,0 1 1,0-1-1,0 1 0,8-1 1,25-2 24,0 3 0,1 0 0,-1 3 0,62 9 0,63 3 327,-134-14-136,-5 1-61,1-2 0,31-4 0,-49 5-97,0-2 0,0 1 0,0-1 0,0 0 0,-1 0 0,1 0 0,-1-1 0,1 0 0,-1 0 0,0 0 0,0-1-1,0 1 1,-1-1 0,6-6 0,-8 9-9,-1 0-1,0 0 0,0 0 1,0 0-1,0 0 0,0-1 1,0 1-1,0 0 0,0 0 1,-1-1-1,1 1 0,0-1 1,-1 1-1,1-1 0,-1 1 1,1 0-1,-1-1 0,0 0 0,0 1 1,0-1-1,1 1 0,-2-1 1,1 1-1,0-1 0,0 1 1,0-1-1,-1 1 0,1-1 1,-1 1-1,1-1 0,-1 1 1,1 0-1,-1-1 0,0 1 1,0 0-1,0-1 0,0 1 1,0 0-1,0 0 0,0 0 1,0 0-1,0 0 0,0 0 1,-1 0-1,1 0 0,0 0 1,-1 1-1,-1-2 0,-2 0 60,0 0-1,-1 1 1,1-1 0,-1 1-1,1 0 1,-1 0 0,0 1-1,1-1 1,-1 1-1,0 1 1,1-1 0,-9 2-1,8 1-66,-1 0 0,1 0-1,0 0 1,0 1 0,0 0 0,0 0-1,1 0 1,-1 1 0,1 0 0,0 0-1,1 0 1,-1 1 0,1-1-1,0 1 1,1 0 0,-1 0 0,1 1-1,-3 8 1,-1 3-7,0 1-1,1 0 1,1 0-1,1 1 1,-3 26 0,5-25 7,1 0 1,1-1 0,0 1 0,6 31 0,-5-45-22,0-1-1,1 1 1,0 0 0,1-1-1,-1 0 1,1 1 0,1-1 0,-1 0-1,1 0 1,0-1 0,0 1 0,0-1-1,1 0 1,0 0 0,0-1 0,0 1-1,12 6 1,-1-3-502,1 0-1,1-2 1,-1 0-1,1-1 1,0 0-1,33 3 1,19-6-4171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13.7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45 1584,'0'0'2139,"0"0"-1065,0 0-575,0 0-36,0 0 89,-4 0-30,-3 0-276,5 0 154,1-1 0,-1 1 0,0 0 0,0 0 0,1 0 0,-1 0 1,0 1-1,1-1 0,-1 0 0,0 1 0,1-1 0,-1 1 0,0 0 0,1 0 0,-1-1 0,-1 2 0,-5 13-1205,-9 35 1036,2 0 1,-12 80 0,22-93-197,2 0 0,2 0 1,6 74-1,-2-91 77,1-1-1,0 0 1,1 0-1,1 0 1,1-1-1,0 0 0,2 0 1,0-1-1,14 21 1,-16-30-49,-1 1 1,2-1-1,-1-1 1,1 0-1,0 0 0,0 0 1,1-1-1,0 0 1,0-1-1,0 0 1,1 0-1,0-1 0,-1 0 1,2-1-1,-1 0 1,0-1-1,1 0 1,-1 0-1,1-1 0,-1-1 1,1 0-1,-1 0 1,1-1-1,10-2 1,-10 1-49,0-1 1,-1 0 0,0-1-1,1 0 1,-1-1 0,-1 0-1,1 0 1,-1-1 0,0 0 0,0-1-1,-1 0 1,0 0 0,0-1-1,0 0 1,-1 0 0,0-1 0,8-14-1,-10 9 167,-1-1 0,0 0 0,-1 0 0,-1 0 0,2-30 0,-9-77-123,2 101 33,-2 1-1,0 0 0,-2 0 1,0 0-1,-18-34 0,-7-19-25,24 50-5,-1 0 1,-1 1-1,-1 0 1,-1 0-1,-17-21 1,24 37-36,0-1 0,0 1 0,-1 1 0,0-1 0,0 1 0,0 0 0,-1 1-1,1-1 1,-1 1 0,0 1 0,0-1 0,-1 1 0,1 1 0,-1-1 0,0 1 0,1 0 0,-1 1 0,0 0 0,-13 0 0,11 0-34,1 2 0,-1-1 1,0 1-1,1 1 0,-1 0 1,1 0-1,-14 6 0,17-5 3,0 0-1,1 0 1,-1 0-1,1 1 1,0 0-1,0 0 1,1 1-1,-1-1 1,1 1-1,0 0 0,0 0 1,-5 10-1,0 3-3,0 0-1,1 0 0,1 1 1,0 1-1,2-1 0,0 1 1,1 0-1,1 0 0,1 0 1,1 0-1,2 30 0,-1-34-2,1 0 0,1 0 0,0 0 0,1 0 0,1 0 0,0-1 0,1 0 0,1 1 0,1-2-1,0 1 1,0-1 0,19 25 0,30 32-4760,-43-53 294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8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272 517 368,'0'0'7836,"0"0"-5147,0 0-1941,0 0-265,-23-15 94,-4-2-322,-45-22 0,69 38-244,1 0 0,-1 0-1,0 1 1,0-1 0,1 1 0,-1-1 0,0 1 0,0 0-1,0 0 1,0 1 0,0-1 0,1 1 0,-1-1 0,0 1-1,0 0 1,1 0 0,-1 0 0,0 0 0,1 0 0,-1 1-1,1-1 1,0 1 0,-1 0 0,1-1 0,0 1 0,0 0-1,0 1 1,0-1 0,0 0 0,1 0 0,-1 1 0,1-1 0,-1 1-1,0 3 1,-3 1 21,-4 8-9,1 0 1,1 1 0,0 0 0,1 1 0,0-1 0,2 1 0,0 0 0,0 0 0,2 1 0,0-1 0,1 1-1,1-1 1,1 1 0,0-1 0,7 31 0,-5-36-15,0-1-1,0 0 1,1 1 0,1-1-1,0 0 1,1-1-1,0 1 1,0-1 0,1-1-1,12 15 1,-12-18-8,-1 0 1,1 0-1,1-1 1,-1 1-1,1-2 1,0 1-1,0-1 0,0 0 1,1-1-1,-1 0 1,1 0-1,0-1 0,-1 0 1,1-1-1,10 1 1,-11-1-1,-1-1 0,1-1 0,0 1-1,0-1 1,-1 0 0,1-1 0,-1 0 0,1 0 0,-1-1 0,0 1 0,1-2 0,-2 1 0,9-6 0,-5 2-24,0-1-1,0 0 1,-1 0 0,0-1 0,-1-1-1,0 0 1,11-16 0,-4-1-27,0 0 0,-2-2 0,-1 1 0,-1-2 0,13-57 1,-10 4 37,-3 0 0,-4-1 0,-3 0 1,-11-111-1,7 188-1,-6-51-72,5 54 76,1 1 1,-1 0-1,0 0 1,0 0-1,0-1 1,-1 1-1,1 0 1,-1 0-1,1 1 1,-1-1-1,0 0 1,0 1-1,-5-5 1,-2 7-97,3 17 56,0 38 74,1 0 1,5 84-1,1-57 70,-1-80-97,0 65 257,2 0 0,19 114-1,-16-158-128,1 0 0,1 0-1,2-1 1,19 39 0,-21-48-92,1-1 0,0 0 0,1-1 0,0 0 1,0 0-1,2-1 0,-1 0 0,1-1 0,13 9 0,-19-15-30,1 1 1,-1-1-1,0-1 0,1 1 0,0-1 0,0 0 1,-1 0-1,1-1 0,0 1 0,0-1 0,0-1 1,1 1-1,-1-1 0,0 0 0,0 0 0,0-1 1,0 0-1,0 0 0,0 0 0,0-1 0,0 0 1,0 0-1,-1 0 0,1-1 0,-1 0 0,1 0 1,-1 0-1,0-1 0,-1 0 0,1 0 0,0 0 1,-1 0-1,4-6 0,6-10-84,0-1 0,-2 0 0,-1-1 0,0 0 1,-2-1-1,0 0 0,-2 0 0,0-1 0,2-25 0,1-16-95,-4 0 0,-3-75 0,-5 118 121,-4 30-51,-5 39 18,6 3 301,2 0 0,2 0-1,2 0 1,10 67-1,-8-104-165,1-1-1,0 1 0,1-1 0,0 0 1,1 0-1,0 0 0,1-1 0,0 0 0,14 16 1,-18-23-36,0-1 0,0 1 0,0-1 0,1 0 1,-1 0-1,1 0 0,0-1 0,0 1 1,0-1-1,0 0 0,0 0 0,0 0 0,0 0 1,1-1-1,-1 0 0,1 0 0,-1 0 0,1 0 1,-1-1-1,1 0 0,0 0 0,-1 0 0,1 0 1,0-1-1,-1 1 0,1-1 0,-1-1 0,0 1 1,1-1-1,-1 1 0,5-4 0,-2 0 4,1-1-1,-1 0 0,0 0 1,0-1-1,-1 0 0,0 0 1,0 0-1,-1-1 1,0 0-1,0 0 0,-1 0 1,4-11-1,4-11-10,-1 0-1,9-40 1,13-165-988,-33 254 997,0 35 83,8 64 1,-6-103-98,0-1 1,1 1-1,1 0 1,0-1-1,1 0 0,1 0 1,0 0-1,1-1 1,12 19-1,-16-29-102,1 1 0,0-1 0,0 1 0,0-1 0,0 0 0,1-1 0,-1 1 0,1-1 0,-1 0-1,1 0 1,0 0 0,0-1 0,0 0 0,0 0 0,0 0 0,0 0 0,0-1 0,0 0 0,0 0 0,1 0 0,-1-1 0,0 1-1,9-4 1,24-7-4045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9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 12347,'0'0'2300,"0"0"-1414,-7 22-604,-9 39-91,2 1-1,-7 85 0,20-139-137,-1 21 72,2-1-1,0 1 0,2-1 1,6 30-1,-7-52-123,0-1-1,0 1 1,1 0-1,-1-1 1,1 1-1,1-1 1,-1 0-1,1 0 1,0 0-1,0 0 0,0 0 1,1-1-1,0 1 1,-1-1-1,2 0 1,-1 0-1,0 0 1,1-1-1,0 0 1,0 0-1,0 0 1,0 0-1,0-1 1,0 0-1,1 0 1,9 3-1,-9-5-19,-1 0 0,0 0 1,1 0-1,-1 0 0,0-1 0,0 0 0,1 0 0,-1-1 0,0 1 0,0-1 0,0 0 0,-1 0 0,1-1 0,0 1 0,-1-1 0,0 0 0,1-1 0,-1 1 1,0-1-1,-1 1 0,1-1 0,-1 0 0,1-1 0,3-5 0,7-12-267,-2 0 0,0 0 1,16-41-1,-12 24 14,-2-1 1,-1 0-1,-2-1 1,-2-1-1,7-78 0,-18 220 690,0-36 384,11 117-1,-6-162-729,1-1 1,0 1 0,2-1-1,0 0 1,1 0 0,1-1-1,1 0 1,17 26 0,-20-35-63,-1-1 0,1 1 0,0-1 0,1 0 0,0-1 0,0 1 0,0-1 0,1-1 0,0 1 0,0-1 0,0-1 0,1 0 0,-1 0 0,1 0 0,0-1 0,0-1 0,0 1 0,19 1 0,-22-4-12,0-1 1,0 1-1,0-1 1,0-1-1,0 1 0,-1-1 1,1 0-1,-1 0 1,1-1-1,-1 1 0,0-1 1,1 0-1,-2-1 1,1 1-1,0-1 0,-1 0 1,1 0-1,-1-1 1,-1 1-1,1-1 0,0 0 1,-1 0-1,4-7 1,5-11-76,-1 0 0,0-1 1,-2 0-1,6-27 0,2-19-281,14-111-1,-27 164 170,-1 40 30,-1 0 145,1 36 145,3 0 0,14 64 1,-16-107-97,0 0 1,0-1-1,2 0 1,0 0-1,1 0 1,0-1 0,1 0-1,0 0 1,1-1-1,1 0 1,0-1-1,1 0 1,13 12-1,-18-20-28,-1 0 0,1 0 1,0-1-1,0 0 0,0 0 0,1 0 0,-1-1 0,0 0 0,1 0 0,0 0 0,-1-1 0,1 0 0,0 0 0,0-1 0,0 0 0,-1 0 0,1 0 0,0-1 0,0 0 0,0-1 0,-1 0 0,1 1 0,-1-2 0,1 1 0,-1-1 0,0 0 0,0-1 0,0 1 0,-1-1 0,1 0 0,-1 0 0,0-1 0,0 0 0,0 0 0,-1 0 0,7-9 0,6-14 6,-1-1-1,-1-1 0,-1 0 1,-2-1-1,-1-1 0,9-42 1,-9 28-234,-3 1 0,6-85 0,-14 156 216,-1 19 14,3-1 0,1 0 0,9 49 0,-9-81-3,0-1-1,0 1 1,1 0-1,0-1 1,1 0-1,1 0 1,-1 0-1,2 0 1,-1-1-1,2 0 1,-1-1-1,1 1 0,1-2 1,-1 1-1,2-1 1,13 10-1,-20-16-4,0 0 0,0 0 1,0-1-1,0 1 0,1-1 0,-1 1 0,0-1 0,0 0 0,1-1 0,-1 1 0,1 0 0,-1-1 0,1 0 0,-1 0 0,1 0 0,-1 0 0,5-1 0,-6 0 0,0 0-1,0 0 1,0 0-1,0 0 1,0-1-1,0 1 0,0 0 1,0-1-1,-1 0 1,1 1-1,-1-1 1,1 0-1,-1 0 1,1 0-1,-1 0 1,0 0-1,0 0 1,0 0-1,0 0 1,-1 0-1,1 0 1,0-1-1,-1 1 1,1-5-1,1-4-81,-1 0 1,0-1-1,0 0 1,-2 1-1,1-1 1,-1 1-1,-1-1 0,0 1 1,0 0-1,-2-1 1,1 1-1,-1 1 0,-1-1 1,0 0-1,0 1 1,-8-10-1,4 8-376,0 0 0,-1 1 0,-1 1 0,0 0 0,0 0 0,-1 1 0,0 0 0,-1 1 0,0 1 0,0 0 0,-1 0 0,-15-4 0,-39-6-1863,53 14 1912,1 0 0,0-1 1,-25-10-1,38 14 386,1 0 0,0 0 0,0 0 0,-1 0 0,1 0 0,0 0 0,0 0 0,-1 0 1,1-1-1,0 1 0,0 0 0,-1 0 0,1 0 0,0-1 0,0 1 0,0 0 0,-1 0 0,1 0 1,0-1-1,0 1 0,0 0 0,0 0 0,-1-1 0,1 1 0,0 0 0,0-1 0,0 1 0,0 0 0,0 0 1,0-1-1,0 1 0,0 0 0,0-1 0,0 1 0,0 0 0,0 0 0,0-1 0,0 1 0,0 0 1,0-1-1,1 1 0,-1 0 0,0 0 0,0-1 0,0 1 0,0 0 0,0 0 0,1-1 0,-1 1 1,0 0-1,0 0 0,14-9-540,13 3 768,0 1-1,0 1 1,1 1-1,-1 2 1,1 0 0,-1 2-1,31 5 1,-38-2 196,1 1 0,-1 0 0,0 2 0,0 0 0,-1 1 1,0 1-1,0 1 0,-1 1 0,0 0 0,-1 2 0,0 0 1,-1 0-1,-1 2 0,16 18 0,-10-9-33,-1 0 1,-2 2-1,0 0 1,-2 1-1,-1 1 0,-1 0 1,-1 1-1,15 53 0,-24-67-245,0 1-1,-2 0 1,0 0-1,0 22 1,-1-79-280,2 1 1,1-1-1,2 1 1,2 1-1,2-1 1,2 1-1,28-65 1,-38 100 134,0 1 1,0-1 0,0 1 0,0 0 0,0 0 0,1 0 0,0 0 0,-1 1-1,1-1 1,0 1 0,0-1 0,0 1 0,1 0 0,-1 0 0,1 0 0,3-1-1,-5 3 23,1-1-1,-1 1 0,0 0 0,1 0 1,-1 0-1,1 0 0,-1 0 1,0 0-1,1 1 0,-1-1 0,0 1 1,1 0-1,-1 0 0,0 0 0,0 0 1,0 0-1,0 0 0,0 0 0,0 1 1,0-1-1,0 1 0,0-1 0,-1 1 1,1 0-1,0-1 0,1 4 0,20 28 453,-2 0 0,-2 2 0,22 49-1,-21-41 48,47 77-1,-66-152-1554,-14-11-2141,-8-4-4428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3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9282,'0'0'6513,"0"0"-5208,0 0-873,0 0 136,0 0-480,0 0 72,0 0-160,15-6-400,-15 6-128,0 0-1801,0 2-8425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1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23 125 8754,'0'0'1810,"0"0"-1057,0 0-397,0 0-16,0 0 78,-5 23 338,0-7-583,3-9-114,-1 0-1,1 1 0,0-1 1,1 1-1,0-1 1,0 1-1,0 0 0,1-1 1,0 1-1,1 0 0,0-1 1,0 1-1,0 0 1,1-1-1,0 1 0,1-1 1,6 13-1,2-2 0,0-1 0,1 0 0,1-1 0,1-1 0,0 0 0,1-1 0,0 0 0,1-1 0,34 20 0,-38-26-60,1-1 0,0 0 1,0-1-1,1 0 0,-1-1 1,1-1-1,0 0 1,0 0-1,0-2 0,0 0 1,1 0-1,-1-2 0,0 1 1,0-2-1,17-3 1,-21 2-6,0-1 0,-1 1 0,0-2 1,0 1-1,0-1 0,-1-1 1,1 1-1,-1-1 0,0-1 1,-1 0-1,0 0 0,0 0 1,0-1-1,-1 0 0,0 0 0,0 0 1,-1-1-1,-1 0 0,1 0 1,4-16-1,-2 7-73,-2 0 0,0 0-1,-1 0 1,-1-1 0,0 1 0,-2-1 0,0 0-1,-1 0 1,-1 1 0,-4-26 0,3 37 38,0 0 1,-1-1-1,0 1 1,0 0-1,0 1 1,-1-1 0,0 1-1,0-1 1,-1 1-1,0 0 1,0 1-1,0-1 1,-1 1 0,1 0-1,-1 1 1,0-1-1,-1 1 1,1 0-1,-1 1 1,0-1 0,0 1-1,0 1 1,0-1-1,-13-2 1,10 3 59,0 0-1,-1 0 1,1 1 0,-1 1 0,1-1-1,0 2 1,-1-1 0,1 2 0,-1-1-1,1 1 1,0 1 0,0 0 0,0 0-1,0 1 1,1 0 0,-1 1 0,-12 8-1,12-5-2,0 0 0,0 1 0,1 0 0,0 1-1,1 0 1,0 0 0,0 0 0,1 1 0,1 1-1,0-1 1,0 1 0,1 0 0,1 0 0,0 0-1,1 1 1,0 0 0,0-1 0,2 1 0,0 0-1,0 21 1,1-29-15,1-1 0,-1 1 0,1-1 1,-1 0-1,1 1 0,1-1 0,-1 0 0,1 0 0,-1 0 0,1 0 0,0 0 0,1 0 0,-1 0 0,1-1 0,-1 1 0,7 5 1,-3-4 12,0-1 0,0 0 1,0 0-1,0-1 1,0 1-1,1-1 1,0-1-1,-1 1 1,13 2-1,5-1 23,-1-2 0,1 0 0,0-1 0,0-1 0,39-5 0,-30-1-519,1-1-1,-1-1 0,49-20 0,-12-4-4956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12947,'0'0'1616,"0"0"-1304,0 0-264,15-131 32,2 104-160,3 12 72,0 10-672,10 14-480,-6 22-1801,-1 9-3064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2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80 9522,'0'0'2697,"0"0"-1488,0 0-865,0 0 31,-23 0 65,-73-1-13,93 1-408,0 0-1,0 0 1,1 0 0,-1 1-1,0-1 1,0 1 0,1-1-1,-1 1 1,0 0 0,1 0-1,-1 0 1,1 0 0,-1 1-1,1-1 1,-1 1 0,1-1-1,0 1 1,0 0 0,0 0-1,0 0 1,0 0 0,0 0 0,1 1-1,-1-1 1,1 0 0,-2 5-1,0 0-26,1 1 0,0-1 1,0 1-1,1 0 0,0 0 0,1 14 0,-1-11 42,1 5-31,0 0 0,0 0 1,1-1-1,1 1 0,1-1 1,0 1-1,1-1 0,7 16 1,-7-21-4,1 0 0,1 0 1,0 0-1,0 0 1,1-1-1,0 0 0,1 0 1,0-1-1,0 0 1,1-1-1,18 13 0,-15-12-9,0-2 0,0 1 0,1-2 0,0 0 0,0 0 0,0-1 0,0-1 0,1 0 0,-1-1 0,1 0 0,0-1 0,-1 0 0,1-2-1,0 1 1,0-2 0,-1 0 0,1 0 0,-1-1 0,0-1 0,1 0 0,-2-1 0,1-1 0,-1 0 0,1 0 0,-2-1 0,1-1 0,-1 0 0,0 0 0,-1-1 0,0-1-1,0 1 1,-1-2 0,15-20 0,-15 16-5,-1 0 0,-1-1 0,0-1-1,-1 1 1,0-1 0,-1 0 0,3-27 0,-3 5 20,-3-1 0,-2-46 1,0 85-5,-4-36 0,4 36 6,0-1 0,0 1-1,-1 0 1,1 0 0,-1 0-1,1 0 1,-1 0 0,1 0-1,-1 0 1,1 0 0,-1 0 0,0 0-1,0 0 1,1 1 0,-1-1-1,0 0 1,0 0 0,0 1-1,0-1 1,0 1 0,0-1-1,0 1 1,0-1 0,0 1-1,0-1 1,-3 1 0,4 0-1,0 0 0,-1 0 0,1 0 0,-1 0 0,1 0 1,-1 1-1,1-1 0,-1 0 0,1 0 0,0 0 0,-1 1 1,1-1-1,-1 0 0,1 1 0,0-1 0,-1 0 0,1 1 0,0-1 1,-1 0-1,1 1 0,0-1 0,0 1 0,-1-1 0,1 1 1,0-1-1,0 0 0,0 1 0,0-1 0,0 1 0,-1-1 1,1 1-1,0 0 0,-2 21-21,2-17 29,-2 29-13,2 1 0,1-1-1,2 0 1,8 40 0,-8-62 2,-1 0-1,2-1 0,-1 1 1,2-1-1,-1 1 1,2-1-1,-1-1 1,2 1-1,-1-1 0,1 0 1,1 0-1,0-1 1,0 0-1,1-1 1,13 12-1,-18-18-58,0 1 0,0 0 1,1-1-1,-1 0 0,0 0 0,1 0 0,-1 0 1,1-1-1,0 0 0,-1 0 0,1 0 0,0 0 0,0-1 1,-1 0-1,1 0 0,0 0 0,0-1 0,0 1 1,-1-1-1,1 0 0,0-1 0,-1 1 0,1-1 1,-1 0-1,1 0 0,-1 0 0,0-1 0,0 1 0,0-1 1,0 0-1,-1 0 0,1 0 0,-1-1 0,1 1 1,-1-1-1,-1 0 0,1 0 0,0 0 0,2-7 1,14-30-4106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2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3137,'0'0'968,"0"0"-968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304 297 10506,'0'0'2697,"0"0"-2248,-24 5-562,-80 21 209,95-22-13,0-1 1,0 1-1,1 1 1,0 0-1,0 0 1,0 1-1,1-1 1,-1 2-1,1-1 0,1 1 1,-1 0-1,1 0 1,1 1-1,-1 0 1,1 0-1,0 0 1,1 1-1,-6 14 1,2 0-2,0 1 0,1-1 0,2 1 0,0 0 0,2 0 0,0 1 0,2-1 0,1 0 0,0 1 0,9 45 0,-7-59-64,0-1 0,1 1 0,1-1-1,0 0 1,0 0 0,1 0-1,0-1 1,1 1 0,0-1 0,0-1-1,1 1 1,0-1 0,1 0-1,0-1 1,12 10 0,-14-13-22,1 1-1,-1-2 1,1 1 0,0-1 0,0 0 0,0 0-1,1-1 1,-1 1 0,1-2 0,-1 1 0,1-1-1,0-1 1,-1 1 0,1-1 0,0 0 0,-1-1-1,1 0 1,0 0 0,-1-1 0,1 0 0,-1 0-1,11-5 1,-6 0-48,-1 0 0,0-1-1,0 0 1,-1 0 0,0-1 0,0-1 0,-1 1-1,-1-2 1,1 1 0,-2-1 0,1 0-1,-2-1 1,1 0 0,8-24 0,-2 0-58,-1 0-1,-1 0 1,10-75 0,-14 35-222,-3 0 0,-7-89 0,2 139 312,-1 1 1,-2-1-1,0 1 1,-2 0-1,0 0 1,-2 1-1,-20-43 1,24 74-140,2 23 128,2 36 110,5-16 67,2-1 0,2-1-1,26 77 1,-26-97-108,2-1 0,1 0 0,1 0-1,1-1 1,2-1 0,0 0 0,28 31-1,-36-48-25,0 0 0,0-1-1,1 0 1,1 0-1,-1-1 1,1 0-1,0-1 1,0 0-1,0 0 1,1-1-1,14 3 1,-17-5-6,0 0 0,0-1 0,0 0-1,0-1 1,0 0 0,0 0 0,0-1 0,0 0 0,0 0 0,0-1 0,0 0 0,0 0 0,0-1-1,-1 0 1,0 0 0,12-7 0,-5-1-94,0 0 1,-1-1-1,-1-1 0,0 0 0,0 0 0,-1-2 0,-1 1 1,10-19-1,20-27-338,-40 60 381,0-1-1,1 1 1,-1-1 0,0 1 0,0-1 0,1 1-1,-1-1 1,0 1 0,1-1 0,-1 1-1,1-1 1,-1 1 0,0-1 0,1 1-1,-1 0 1,1-1 0,-1 1 0,1 0-1,-1 0 1,1-1 0,0 1 0,-1 0-1,1 0 1,-1 0 0,1 0 0,-1-1 0,1 1-1,0 0 1,-1 0 0,1 0 0,-1 0-1,1 0 1,0 1 0,-1-1 0,1 0-1,-1 0 1,1 0 0,-1 0 0,1 1-1,-1-1 1,1 0 0,-1 1 0,1-1-1,-1 0 1,1 1 0,-1-1 0,1 0 0,-1 1-1,1-1 1,-1 1 0,0-1 0,1 1-1,-1-1 1,0 1 0,0-1 0,1 1-1,-1-1 1,0 2 0,13 39-417,-11-32 455,4 12 72,0 1 0,2-1 0,0 0 0,1 0 0,18 28 0,-23-44 7,0 1-1,0 0 0,0-1 1,1 0-1,0 0 0,0-1 1,0 1-1,1-1 0,-1 0 1,1 0-1,0-1 0,0 0 1,0 0-1,1 0 0,-1-1 1,1 0-1,-1 0 0,1 0 1,0-1-1,0 0 0,0 0 1,8-1-1,-11 0-10,0-1 1,0 1-1,0-1 0,0 0 1,0 0-1,0 0 0,-1 0 1,1-1-1,0 0 0,-1 0 1,1 0-1,-1 0 0,0 0 1,0-1-1,5-3 1,-3 0-12,0 0 1,0 0-1,-1 0 1,0-1-1,0 1 1,0-1 0,4-12-1,-2 0 67,-1 1 1,-1-1-1,0 0 0,-2 1 1,2-37-1,-4 45-46,0 0 0,-1 1 1,0-1-1,0 0 0,-1 0 0,0 0 1,-1 1-1,0-1 0,-1 1 1,1 0-1,-2 0 0,1 0 0,-2 0 1,1 1-1,-1 0 0,0 0 1,0 1-1,-1-1 0,0 1 0,-1 1 1,1 0-1,-1 0 0,-1 0 1,1 1-1,-1 0 0,0 0 0,0 1 1,-14-4-1,8 3-70,0 1 0,-1 0 0,1 2 0,-1 0 0,0 0 0,1 2 0,-1 0 0,0 0 0,1 2 0,-29 5 0,35-4-144,0-1 1,0 1 0,1 0 0,0 1-1,0 0 1,0 0 0,0 0 0,0 1-1,1 1 1,0-1 0,0 1 0,0 0 0,1 1-1,0 0 1,0 0 0,1 0 0,0 0-1,0 1 1,-5 13 0,-7 30-3133,12-5-3196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3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13755,'0'0'1720,"0"0"-1136,0 0-576,136 44 56,-94-37 152,-2-7-208,-6 0 145,1 0-153,5-18-96,-8-2-841,-10 2-6168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5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6 6809,'0'0'1466,"0"0"-362,0 0-281,0 0 261,0 0-298,0 0-470,-1-5-76,0 9-239,0 79 863,16 137-1,-1-45-432,-11-68-298,8 95 533,-11-202-663,0 0 0,0 0-1,-1 0 1,1 0 0,0 0 0,0 0 0,0 1 0,1-1-1,-1 0 1,0 0 0,0 0 0,0 0 0,0 0-1,0 0 1,0 1 0,0-1 0,0 0 0,0 0 0,0 0-1,0 0 1,0 0 0,0 0 0,0 0 0,0 0 0,0 1-1,1-1 1,-1 0 0,0 0 0,0 0 0,0 0-1,0 0 1,0 0 0,0 0 0,0 0 0,1 0 0,-1 0-1,0 0 1,0 0 0,0 0 0,0 0 0,0 0-1,0 0 1,1 0 0,-1 0 0,0 0 0,0 0 0,0 0-1,0 0 1,0 0 0,0 0 0,0 0 0,1 0 0,-1 0-1,0 0 1,0 0 0,0 0 0,0 0 0,0-1-1,9-8 105,5-14 71,-13 22-173,13-25 1,1 0-1,31-40 1,-42 60-41,1 0-1,1 0 1,-1 0 0,1 1-1,0 0 1,0 0 0,1 1-1,-1 0 1,1 0 0,0 0-1,0 1 1,1 0 0,-1 0 0,1 1-1,14-3 1,-14 5 51,1-1-1,-1 1 1,1 1 0,0-1-1,-1 2 1,1-1-1,-1 1 1,1 0 0,-1 1-1,0 0 1,0 0 0,0 1-1,0 0 1,-1 0 0,1 1-1,-1 0 1,-1 0 0,1 1-1,-1 0 1,1 0 0,-2 0-1,1 1 1,-1 0-1,0 0 1,0 0 0,-1 1-1,0-1 1,0 1 0,-1 0-1,0 0 1,0 1 0,-1-1-1,0 0 1,-1 1 0,0 0-1,0-1 1,0 1 0,-2 0-1,1-1 1,-2 13-1,0-15 27,-1 0 0,1 0-1,-1 0 1,0 0 0,-1-1-1,1 1 1,-1-1 0,0 0-1,0 0 1,-1 0 0,1-1-1,-1 0 1,0 0-1,0 0 1,-1 0 0,1-1-1,-1 0 1,1 0 0,-1 0-1,0-1 1,0 0 0,-8 2-1,-8 3 42,-1-2-1,0 0 0,0-1 1,-43 1-1,53-5-92,-4 1 42,1-1 0,-1-1 0,1 0 0,-28-6 0,41 6-72,0 0 0,0 0 0,0 0 1,0 0-1,0 0 0,0-1 0,0 1 0,0-1 0,1 0 0,-1 0 0,1 0 0,-1 0 0,1 0 1,0-1-1,0 1 0,0-1 0,0 1 0,0-1 0,0 0 0,1 0 0,0 0 0,-1 0 0,1 0 1,0 0-1,0 0 0,1 0 0,-1 0 0,1 0 0,-1-6 0,2-25-2156,5 4-2528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18.8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183 74 6225,'0'0'1822,"0"0"-868,0 0-86,0 0-28,0 0-61,-4 4-55,-11 10-516,2 1 0,0 0 0,0 1 0,2 1 0,0 0 0,1 0 0,0 1 0,2 0 0,0 0 0,1 1 0,1 0 0,0 1 1,2-1-1,-3 23 0,-7 62-177,4-38 1,-3 94 1,14-152-32,0 0 1,0-1 0,1 1-1,0-1 1,0 0 0,1 0-1,0 0 1,0 0-1,7 11 1,42 57 214,-46-67-148,3 3 10,0-1 0,0-1 1,1 0-1,0 0 0,0-1 1,1 0-1,0-1 0,1 0 1,0 0-1,0-2 1,0 1-1,0-1 0,19 4 1,-3-3-39,-1-2 0,1 0 0,0-2 0,0-1 0,41-4 0,-60 2-33,0-1-1,0-1 0,-1 1 0,1-1 0,0-1 0,-1 0 1,0 0-1,0-1 0,8-5 0,69-56 112,-82 64-118,9-9 18,0 0 0,-1 0-1,-1-1 1,0-1 0,0 1 0,-1-2-1,-1 1 1,-1-1 0,1 0-1,7-25 1,-7 13 7,-2 1-1,-1-1 1,0 0 0,-2 0-1,-1-43 1,-2 42-6,-2 0 0,0 0 0,-2 0 0,-1 1 0,-1-1 0,-1 1 0,-2 1 0,0-1 0,-23-41-1,25 53 45,-2 0 0,1 0 0,-2 1 0,1 0 0,-2 0 0,0 1 0,0 1 0,-1 0 0,-1 0-1,0 1 1,0 1 0,-1 0 0,0 1 0,0 0 0,-1 1 0,0 1 0,0 0 0,-1 1-1,0 1 1,1 0 0,-1 2 0,-1-1 0,1 2 0,-18 0 0,27 1-60,1-1 0,0 2 0,0-1 1,-1 0-1,1 1 0,0 0 0,0 1 1,0 0-1,0 0 0,0 0 0,0 0 0,0 1 1,1 0-1,-1 0 0,1 1 0,0-1 1,0 1-1,0 0 0,1 0 0,-1 1 0,1 0 1,0 0-1,-6 9 0,2 0-27,0 0 0,1 0-1,1 0 1,0 1 0,1 0 0,1 0-1,-4 28 1,3 2-1235,2 64 0,3-96 793,0 49-3365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46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1 179 9482,'0'0'1136,"12"23"-618,-1-1-460,3 8-1,2 0 1,32 43-1,-42-65-53,-1 0 0,2-1 1,-1 0-1,1 0 0,0 0 0,1-1 0,-1 0 1,1-1-1,0 0 0,1 0 0,-1-1 0,1 1 1,0-2-1,0 0 0,14 4 0,-14-6-4,-1 0 0,1 0 0,-1-1 0,1 0 0,-1-1 1,1 0-1,-1 0 0,0-1 0,1 0 0,-1 0 0,0-1 0,0 0 0,0-1 0,-1 0 0,1 0 0,-1 0 0,0-1 0,0 0 1,-1 0-1,1-1 0,-1 0 0,0 0 0,-1 0 0,1-1 0,-1 0 0,-1 0 0,1 0 0,-1-1 0,-1 1 0,1-1 0,-1 0 1,0 0-1,-1 0 0,2-10 0,-1 6 9,-1 0 1,-1 0 0,1-1 0,-2 1-1,0 0 1,0 0 0,-1 0-1,0-1 1,-1 1 0,-1 0-1,0 0 1,-8-20 0,7 24 99,0 1 0,0 0 0,0 0 0,-1 1 0,0-1 0,-1 1 0,1 0 0,-1 1 0,0-1 0,0 1 0,-1 1 0,0-1 0,0 1 0,0 0 0,0 0 0,0 1 0,-1 0 0,0 0 0,0 1 0,-11-2 0,10 2-61,0 1-1,0 0 1,0 0-1,0 1 1,0 0-1,0 1 1,0 0 0,0 0-1,0 1 1,0 0-1,0 0 1,1 1-1,-1 1 1,1-1 0,0 1-1,0 1 1,0-1-1,-8 7 1,5-1-52,1-1 0,0 2 1,0-1-1,1 1 0,1 1 1,0-1-1,0 2 0,1-1 0,1 1 1,-10 25-1,10-17 19,0 0 1,2 0-1,0 1 1,2-1-1,0 1 0,2 24 1,0-43-15,0 0 0,0 1 0,0-1 0,1 1 0,-1-1 0,1 0 0,0 0 0,0 1 0,0-1 0,0 0 0,1 0 0,-1 0 0,1 0 1,0-1-1,0 1 0,0 0 0,0-1 0,0 1 0,1-1 0,-1 0 0,1 1 0,5 2 0,-4-3-1,0 0 1,0-1-1,0 1 0,0-1 1,0 0-1,1 0 0,-1-1 1,0 1-1,1-1 0,-1 0 1,0 0-1,1-1 0,-1 1 1,0-1-1,0 0 0,1 0 1,-1 0-1,4-2 1,2-2-88,0 0 1,-1-1 0,0 0 0,0-1 0,-1 0-1,1 0 1,-1-1 0,-1 0 0,0 0 0,0 0-1,0-1 1,8-17 0,4-8-201,-1-1 0,15-44 0,-27 59 259,-5 15 23,0 0 1,1 0 0,-1 0 0,1 0 0,0 0 0,1 1 0,-1-1 0,5-5-1,-6 10 2,0 1 0,0 0 0,0 0 0,0 0 0,-1 0 0,1 0 0,0 0 0,-1 0-1,1 0 1,-1 0 0,1 1 0,-1-1 0,0 0 0,1 0 0,-1 0 0,0 0-1,0 1 1,0-1 0,0 0 0,0 2 0,4 27 77,3 16 281,21 79-1,-25-113-324,1 1 0,1-1-1,0-1 1,1 1 0,0-1 0,1 0 0,0 0-1,1 0 1,0-1 0,0-1 0,14 13-1,-19-20-14,0 0 0,-1 0 0,1 0 0,0 0 0,0-1-1,0 1 1,0-1 0,1 0 0,-1 0 0,0 0 0,1 0-1,-1 0 1,0-1 0,1 0 0,-1 1 0,1-1 0,-1-1 0,0 1-1,1 0 1,-1-1 0,1 1 0,-1-1 0,0 0 0,0-1 0,1 1-1,-1 0 1,0-1 0,0 1 0,0-1 0,-1 0 0,6-4-1,6-7 10,-1 1 0,0-2-1,-1 0 1,18-26 0,-17 21-80,-2 5-56,12-18-70,2 1-1,1 1 1,36-33 0,-55 57 185,0 0 1,1 0-1,0 0 1,0 1-1,0 0 0,0 1 1,1-1-1,0 2 1,0-1-1,0 1 1,0 1-1,1 0 1,-1 0-1,1 1 1,-1 0-1,1 0 1,0 1-1,18 2 1,-23-1 11,-1 0 1,0 1-1,0-1 1,0 1-1,0 0 1,0 0 0,0 0-1,0 0 1,-1 1-1,1-1 1,-1 1-1,0 0 1,1 0-1,-1 1 1,-1-1-1,5 6 1,-3-2 64,0 0 1,0 0 0,-1 1-1,0-1 1,0 1-1,-1 0 1,0 0 0,2 13-1,-3-10 39,0 0 0,-1 0-1,1 0 1,-2 0 0,0 0 0,0 0-1,-1 0 1,-1 0 0,1 0-1,-2-1 1,0 1 0,0-1-1,-8 14 1,4-13-101,0-1 1,-2 1-1,1-1 0,-1-1 0,-1 0 1,0 0-1,0-1 0,0 0 1,-1-1-1,0 0 0,-1-1 0,1-1 1,-1 0-1,0 0 0,-1-2 0,1 1 1,-1-2-1,1 0 0,-1 0 0,0-1 1,0-1-1,-22-2 0,30 1-43,0-1-1,0 1 0,1-1 1,-1 0-1,1-1 0,0 1 1,0-1-1,0 0 0,0-1 1,0 1-1,-5-6 0,7 7-6,1-1 0,-1 1-1,1-1 1,-1 0 0,1 0-1,0 0 1,0 0-1,0 0 1,1 0 0,-1 0-1,1-1 1,0 1 0,-1-1-1,2 1 1,-1-1-1,0 1 1,1-1 0,-1-6-1,2 9 25,-1 0 0,1 0 1,0 0-1,-1 1 0,1-1 0,0 0 0,-1 0 0,1 1 0,0-1 0,0 1 0,0-1 0,0 1 0,0-1 0,0 1 0,-1-1 0,1 1 0,0 0 0,0 0 0,0-1 0,0 1 1,0 0-1,0 0 0,0 0 0,1 0 0,-1 0 0,1 0 0,39 1-15,-29-1 7,30 3-4,0 1 0,44 10 0,-39-6 34,66 5-1,-91-12 14,0-1 0,0-1 0,0-1 0,0 0 0,22-7 0,-34 6-9,0 0 1,-1-1 0,1-1-1,-1 1 1,0-1 0,-1-1-1,1 1 1,-1-2-1,0 1 1,0-1 0,-1 0-1,0-1 1,7-9-1,-5 4-11,-1 0-1,0 0 0,-1 0 1,-1-1-1,0 0 1,-1-1-1,0 1 0,-1-1 1,-1 0-1,0 0 0,-1 0 1,-1 0-1,0-1 0,-1 1 1,-1 0-1,-3-18 0,4 28-20,-1 0 0,-1 0 0,1 0 0,-1 0 0,0 1 0,0-1 0,0 0 0,0 1 0,-1 0 0,-3-5 0,4 7 6,1 0 1,-1 1-1,1-1 1,-1 0-1,0 1 1,0-1 0,0 1-1,0 0 1,0-1-1,0 1 1,0 0-1,-1 0 1,1 0-1,0 1 1,-1-1 0,1 1-1,0-1 1,-1 1-1,1 0 1,0 0-1,-1 0 1,1 0-1,-4 0 1,4 1 2,0 0 0,-1 1 1,1-1-1,0 0 0,0 1 0,0-1 0,0 1 1,0 0-1,0 0 0,0-1 0,1 1 0,-1 1 1,1-1-1,-1 0 0,1 0 0,0 0 0,0 1 1,0-1-1,0 1 0,0-1 0,0 1 0,1-1 1,-1 1-1,1-1 0,0 6 0,-3 12 22,2 1 0,0 24 0,1-32 9,0 1 28,0 1 0,1-1 0,0 0 0,1 0 0,1 0 0,0 0 0,1 0 0,0-1 0,1 1 0,1-1 1,0 0-1,1-1 0,0 1 0,1-1 0,0-1 0,1 0 0,0 0 0,16 14 0,-9-12-29,0 0 1,1-1 0,0-1-1,0 0 1,2-2-1,-1 0 1,1-1-1,0 0 1,33 6-1,-38-10-86,0-1-1,0-1 0,0-1 0,1 0 0,-1-1 0,0 0 1,0-1-1,1-1 0,-1 0 0,0-1 0,0 0 0,-1-1 0,1-1 1,18-8-1,20-22-2049,-8 0-3489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55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7666,'0'0'2044,"0"0"-1184,0 0-502,0 0-104,0 0 198,0 0 71,0 0-153,0 0-21,0 0-118,11 0 162,211-3 471,233 6-794,-442-2-362,12 2 518,-17-6-6584,-8-5 2293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56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23 172 3329,'0'0'2568,"0"0"-689,0 0-548,0 0-18,0 0-405,0 0-316,2 33 77,-2 309 370,0-341-972,0-8 210,-12-257 52,-1-12-414,48 276 105,-15 2 14,0 1 0,-1 1 0,1 1-1,-1 1 1,0 0 0,-1 2 0,0 0-1,27 16 1,57 23-19,132 14 426,-178-49-231,-56-12-199,0 0-1,0 0 1,1 0 0,-1 0-1,0 1 1,0-1 0,1 0-1,-1 0 1,0 0 0,0 0-1,0 0 1,1 0 0,-1 1-1,0-1 1,0 0 0,0 0-1,0 0 1,0 0 0,1 1-1,-1-1 1,0 0 0,0 0-1,0 0 1,0 1 0,0-1-1,0 0 1,0 0 0,0 0-1,0 1 1,0-1 0,0 0-1,0 0 1,0 1 0,0-1-1,0 0 1,0 0 0,0 1-1,0-1 1,0 0 0,0 0-1,0 0 1,0 1 0,0-1-1,0 0 1,0 0 0,0 0-1,-1 1 1,1-1 0,0 0-1,0 0 1,0 0 0,0 0-1,-1 1 1,1-1 0,0 0-1,0 0 1,-10 9 128,-45 28-108,-3-3 1,0-3-1,-2-2 1,-1-3 0,-124 36-1,88-40 252,95-21 238,2-1-1429,0 0-4628,6 0 795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5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88 4281,'0'0'1456,"0"0"-624,0 0-51,0 0 124,0 0-257,0 0-241,-1 7-118,-10 101 1080,-28 116 0,3-25-1230,39-387 1923,21-220-3395,-23 407 1326,-1 0 0,1 1 0,0-1 0,-1 0 0,1 0 0,-1 0-1,1 1 1,0-1 0,0 0 0,-1 1 0,1-1 0,0 1 0,0-1-1,0 1 1,0-1 0,0 1 0,0 0 0,0-1 0,-1 1 0,1 0-1,0 0 1,0-1 0,0 1 0,0 0 0,0 0 0,0 0-1,0 0 1,2 1 0,40-1 28,-32 1 5,31 2 138,1 2-1,-1 2 1,0 2-1,-1 2 0,66 26 1,30 7-51,-116-39-110,-9-2 2,0 0 0,0 0 0,-1 1 0,0 0 1,0 1-1,0 0 0,0 1 0,-1 0 0,11 9 1,-21-14-1,1-1 0,-1 1 0,0-1 1,0 1-1,0-1 0,0 1 0,1 0 0,-1-1 1,0 1-1,0-1 0,0 1 0,0-1 0,0 1 1,-1 0-1,1-1 0,0 1 0,0-1 0,0 1 1,0 0-1,-1-1 0,1 1 0,0-1 0,0 1 1,-1-1-1,1 1 0,-1-1 0,1 1 0,0-1 1,-1 0-1,1 1 0,-1-1 0,1 1 0,-1-1 1,1 0-1,-1 0 0,1 1 0,-1-1 0,1 0 1,-1 0-1,1 1 0,-1-1 0,0 0 0,1 0 1,-2 0-1,-36 17-35,28-13 59,-386 162 75,365-154-98,0-2-1,0 0 1,-1-3-1,0 0 1,-53 3-1,82-12 16,-2 14-195,5-11 207,0-1-13,0 0 10,0 0-14,6 11-98,1-7 87,-1 0-1,1 0 1,-1-1-1,1 0 1,0-1-1,0 1 1,0-1-1,0 0 1,1-1-1,11 1 0,81 0 25,-64-3-35,-14 0 13,0-1-1,1 0 0,-1-2 0,0-1 1,34-12-1,102-50 53,-56 21-42,-99 45-13,28-5 69,-30 6-68,-1 0-7,0 0 11,-35 15 114,33-15-142,-1 0 0,1-1 0,0 1 0,-1-1 0,1 0 0,0 0 0,0 0 0,0 0 0,0 0 0,0 0 0,0 0 0,0-1 0,0 1 0,0-1 0,0 0 0,1 1 0,-1-1 0,1 0 0,-1 0 0,1 0 0,0 0 0,0 0 0,-2-4 0,-23-68-432,9 22 283,7 35 138,0 1-1,-1 1 1,0 0-1,-1 1 1,-1 0-1,0 1 1,-1 0-1,0 1 1,-1 1 0,-1 0-1,0 1 1,0 1-1,0 0 1,-1 1-1,-1 1 1,-31-9-1,14 14-234,34 30-2805,-1-16 69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7:59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4601,'0'0'841,"0"0"-340,0 0 139,0 0 349,0 0-74,0 0-199,-4 0-81,-6 2 479,34 2-906,44 2-106,339-9 729,-188-2 28,-406 21-351,-10-15-471,-213 11-14,598-12-256,-84 2 130,-14-2-1077,-12 0-2846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18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2737,'0'0'5247,"0"0"-3508,0 0-1325,0 0-237,0 0 93,8 10 359,20 32-106,-1 0 1,-3 2-1,-1 1 0,-2 1 1,-2 1-1,23 90 0,-22-50-363,-3 0-1,-4 1 1,2 104-1,-14-161-16,-1 0-2213,-16-63-1428,-1-9-870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18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4905,'0'0'618,"0"0"-268,0 0-163,0 0 374,0 0 441,0 0 45,25-18-11,1-3-512,55-30-1,-77 50-471,0-1-1,0 1 1,0 0-1,0 0 1,1 0-1,-1 0 1,0 1 0,0 0-1,0 0 1,1 0-1,-1 0 1,0 1 0,0-1-1,1 1 1,-1 0-1,0 0 1,0 1-1,0-1 1,0 1 0,-1 0-1,1 0 1,0 0-1,-1 1 1,1-1 0,3 5-1,7 3 115,4 1-28,0 1 0,0 1-1,-2 1 1,0 1 0,18 20 0,-28-29-123,-1 1 0,0 0 1,0 0-1,-1 0 0,0 1 0,0 0 0,-1-1 1,0 1-1,0 1 0,-1-1 0,0 0 0,0 0 1,-1 1-1,0-1 0,-1 1 0,0 10 1,-2-12-7,0 0 1,0 0-1,0 0 1,-1 0-1,0-1 1,-1 1-1,0-1 1,1 0 0,-2 0-1,1 0 1,-1 0-1,0-1 1,0 0-1,0 0 1,-1 0 0,0-1-1,-9 6 1,-9 5-6,-1-1 0,0 0 0,-30 10 0,39-17-101,-1-1 1,1 0 0,-1-1 0,0-1-1,-24 2 1,41-5 13,-1-1 0,1 0 0,-1 0 0,1 0 0,-1 0 0,1 0 0,-1 0 0,1 0 0,0 0 0,-1 0 0,1 0 0,-1 0 0,1 0 0,-1 0 0,1 0 0,-1 0 0,1 0 0,-1 0 0,1-1 0,-1 1 0,1 0 0,0 0 0,-1 0 0,1-1 0,-1 1 0,1 0 0,0-1 0,-1 1 0,1 0 0,0-1 0,-1 1 0,1-1 0,0 1 0,0 0 0,-1-1 0,1 1 0,0-1 0,0 1 0,0-1 0,0 1 0,-1-1 0,1 1 0,0-1 0,0 1 0,0-1 0,0 1 0,0-1 0,0 1 0,0-1 0,1 0 0,-1 0-294,-1-20-5873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19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60 10138,'0'0'1838,"0"0"-1166,0 0-563,0 0-117,0 0 98,0 0 6,-1 27 141,-5 216 275,5-224-501,3 39 136,-2-56-144,0 1 0,1-1 1,-1 1-1,1-1 0,0 0 0,0 1 1,0-1-1,0 0 0,0 0 0,0 0 1,0 0-1,1 0 0,-1 0 0,1 0 1,-1 0-1,1 0 0,0-1 0,0 1 1,2 1-1,-3-3 0,-1 0 0,0 0 0,1 1 0,-1-1 0,0 0 0,1 0 0,-1 0 0,0 0 0,1 0 0,-1 0 0,0 0 0,1 0 0,-1-1 0,1 1 0,-1 0-1,0 0 1,0 0 0,1 0 0,-1 0 0,0 0 0,1-1 0,-1 1 0,0 0 0,1 0 0,-1-1 0,0 1 0,0 0 0,1 0 0,-1-1 0,0 1 0,0 0 0,0 0 0,0-1 0,1 1 0,-1 0 0,0-1 0,0 1 0,0 0 0,0-1 0,0 1 0,0 0 0,0-1 0,0 1 0,0 0 0,0-1 0,0 1 0,0 0-1,0-1 1,0 1 0,0-1 0,0-25-15,0 20 10,0-257-1381,0 258 1361,0-1 0,1 1 0,-1 0 0,1 0 0,1-1 0,-1 1-1,1 0 1,0 0 0,0 0 0,0 0 0,1 0 0,0 1 0,0-1-1,0 1 1,0 0 0,1 0 0,-1 0 0,1 0 0,0 1 0,0-1 0,1 1-1,8-5 1,-5 4 17,0 0 1,0 0-1,0 1 0,1 0 0,0 1 0,-1 0 0,1 1 0,0-1 0,0 2 0,0-1 1,0 1-1,0 0 0,10 3 0,-15-2 8,0 0-1,-1 0 1,1 0 0,0 1 0,-1 0 0,0 0-1,1 0 1,-1 0 0,0 0 0,0 1-1,0-1 1,0 1 0,0 0 0,-1 0-1,1 0 1,-1 0 0,0 0 0,0 0 0,0 1-1,0-1 1,-1 1 0,1 0 0,0 4-1,4 12 8,-1 0 0,0 0 1,1 25-1,-2-15-21,-2-20 12,2 15 2,0-1-1,2-1 1,15 41-1,-19-59 2,0 0-1,0 0 1,0 0 0,1-1-1,0 1 1,0-1-1,1 0 1,-1 1-1,1-1 1,0-1 0,0 1-1,0-1 1,0 1-1,1-1 1,-1 0 0,1-1-1,0 1 1,0-1-1,0 0 1,0 0 0,0 0-1,0-1 1,6 1-1,-5-1 12,0-1 0,0 0 0,0 0 0,1 0 0,-1-1 0,0 0 0,0 0 0,0 0 0,-1-1 0,1 0 0,0 0 0,-1-1 0,1 1 0,-1-1 0,8-5 0,-7 2 63,1 0 0,0 0 0,-1-1 0,0 1 0,-1-1 0,0-1 0,0 1 0,0-1 0,6-14 0,-5 6 54,0-1 0,-1 0 0,0 0 0,-1 0 0,-2-1 0,1 1 0,-2-1 0,0 0 0,-2 1-1,-2-25 1,2 36-118,0 1 0,-1-1-1,0 1 1,0 0-1,0 0 1,0 0-1,-1 0 1,0 0-1,0 0 1,0 1-1,-1-1 1,1 1-1,-1 0 1,0 0-1,0 0 1,0 1-1,-1 0 1,0-1-1,1 1 1,-7-2-1,2 1-16,0 0-1,0 0 0,-1 1 1,0 1-1,1 0 1,-1 0-1,0 1 0,0 0 1,0 0-1,-14 2 1,20-1-45,0 1 0,0 0 1,0-1-1,0 2 0,1-1 1,-1 0-1,1 1 0,-1-1 1,1 1-1,-1 0 0,1 0 1,0 0-1,0 1 0,0-1 1,0 1-1,0 0 1,1-1-1,-1 1 0,1 0 1,0 1-1,-1-1 0,2 0 1,-1 1-1,0-1 0,1 1 1,-1-1-1,-1 9 0,1 0-540,0 1 0,0-1-1,1 1 1,0 0-1,2 0 1,-1-1 0,4 17-1,8 19-4649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0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348 408 9706,'0'0'1452,"0"0"-882,0 0-302,-9-22 109,-34-69-130,41 87-227,-1 1 1,1 0-1,-1 0 0,0 1 1,1-1-1,-1 1 0,0-1 1,0 1-1,-1 0 0,1 0 1,0 0-1,-1 1 0,1-1 0,-1 1 1,0 0-1,1 0 0,-1 0 1,0 0-1,-4 0 0,-2 0 2,0 1-1,0 1 1,0-1-1,-18 5 0,21-4-16,0 1-1,0 0 0,1 1 0,-1 0 0,1 0 0,-1 0 0,1 0 0,0 1 0,0 0 0,1 1 0,-1-1 0,1 1 0,0 0 0,-5 7 0,3-2-5,0 0 1,0 0-1,1 1 1,1 0-1,0 0 1,0 0-1,1 0 0,-3 15 1,4-15 0,1 1 0,0 0 0,0 1 0,1-1 0,1 0 0,0 0 0,0 0 0,1 1 0,1-1-1,0 0 1,1 0 0,0 0 0,1-1 0,0 1 0,1-1 0,0 0 0,11 17 0,-7-18 12,0-1 1,0 0-1,1 0 0,1-1 0,0 0 1,0-1-1,0 0 0,1-1 1,0 0-1,0-1 0,0-1 0,17 5 1,-21-7-6,0 0 1,1 0-1,-1-1 1,1 0-1,-1 0 1,1-1 0,0 0-1,-1-1 1,1 0-1,-1 0 1,1-1-1,-1 0 1,1 0 0,-1-1-1,0 0 1,0 0-1,-1-1 1,1 0-1,11-9 1,-8 2-9,0 0 1,0-1-1,-2-1 0,1 0 1,-2 0-1,1 0 0,-2-1 0,0-1 1,-1 1-1,0-1 0,-1 0 1,-1 0-1,4-25 0,1-19-224,-3 0 0,-1-71-1,-3 67-16,0 35 225,-1 0 0,-1-1 0,-2 1 0,-8-47-1,4 62 197,0 18-131,0 23-31,-6 72 605,4 0 0,7 147 0,3-228-571,0 0 1,0-1-1,2 1 1,0-1-1,1 0 0,1 0 1,1-1-1,1 1 1,13 22-1,-18-34-36,1 0 0,0 0 0,0-1 0,0 1 0,0-1 0,1 0 0,0-1 0,0 1 0,0-1 0,1 0 0,-1 0 0,1-1 0,0 1 0,0-1 0,0-1 0,1 1 0,-1-1 0,1 0 0,-1-1 0,1 1-1,0-1 1,-1 0 0,1-1 0,0 0 0,0 0 0,-1 0 0,1-1 0,10-2 0,-11 1 6,-1-1 0,1 1 0,-1-1-1,0 0 1,0 0 0,0 0 0,0-1-1,0 0 1,-1 0 0,1 0 0,-1-1-1,0 1 1,-1-1 0,1 0 0,-1 0-1,0 0 1,4-9 0,2-6-5,-1-1 1,0 0-1,6-30 0,-5 0-625,-2 1 0,-2-1 0,-3-82 0,-19 231 354,16-84 262,-3 17 132,1 0 0,2 0 1,1 0-1,1 0 0,7 44 1,-7-71-112,1 0 0,-1 0 0,1 0 1,0 0-1,-1 0 0,2-1 1,-1 1-1,0-1 0,1 1 0,0-1 1,-1 0-1,1 0 0,1 0 0,-1 0 1,0 0-1,1-1 0,-1 1 0,1-1 1,0 0-1,0 0 0,0-1 0,0 1 1,0-1-1,0 0 0,0 0 0,0 0 1,1 0-1,5-1 0,-4 0-14,0 0-1,-1 0 1,1-1-1,0 1 0,0-1 1,-1-1-1,1 1 1,0-1-1,-1 0 1,1-1-1,-1 1 0,0-1 1,0 0-1,0 0 1,0-1-1,-1 1 1,1-1-1,-1 0 0,0 0 1,6-8-1,3-9-161,-1-2 0,-1 0 0,-1 0 0,-1-1-1,0 0 1,-2-1 0,-1 0 0,-2 0 0,3-29 0,-6 38 66,-2 54 53,0-9 164,1-1 0,2 1 1,0-1-1,9 41 0,-9-62-111,0 0 1,0 0-1,1-1 0,-1 1 1,1-1-1,1 0 1,-1 0-1,1 0 0,0 0 1,0-1-1,1 0 1,0 1-1,0-2 0,0 1 1,0 0-1,1-1 1,0 0-1,0-1 0,0 1 1,0-1-1,1 0 1,-1 0-1,12 2 1,-5-3-165,1 0 1,-1-1 0,1 0 0,-1-1-1,1-1 1,-1 0 0,1-1 0,-1 0 0,0-1-1,0 0 1,0-2 0,0 1 0,-1-1 0,1-1-1,-1 0 1,-1-1 0,12-9 0,33-23-4690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0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200 556 10178,'0'0'1250,"0"0"-785,0 0-267,-23 4 16,-75 19 106,93-22-277,1 1-1,0 0 0,0-1 0,0 2 0,1-1 0,-1 0 1,0 1-1,1-1 0,0 1 0,-1 0 0,1 0 0,0 1 1,1-1-1,-1 1 0,0-1 0,1 1 0,0 0 1,0 0-1,0 0 0,-1 5 0,0 2 33,0 1-1,1 0 1,0-1-1,1 1 1,1 14 0,0-16 4,-1-3-50,1 0 0,0 0 1,1 1-1,-1-1 0,2 0 1,-1 0-1,1 0 0,0 0 1,0 0-1,1 0 0,0 0 1,0-1-1,0 1 0,1-1 1,0 0-1,0 0 0,1-1 1,0 1-1,0-1 0,0 0 1,0 0-1,1 0 0,0-1 1,0 0-1,0 0 1,1-1-1,-1 0 0,1 0 1,0 0-1,-1-1 0,1 0 1,14 3-1,-7-3-15,-1 0 1,1-1-1,0 0 0,-1-1 1,1 0-1,0-1 1,-1-1-1,1 0 0,-1-1 1,0-1-1,0 0 1,0 0-1,13-7 0,-10 2-90,1-1-1,-1 0 1,-1-1 0,1-1-1,-2-1 1,0 0-1,-1 0 1,19-25-1,-11 7-210,0 0 1,-2-2-1,-2 0 0,-1-1 0,-1-1 1,-2 0-1,-2-1 0,-1 0 1,5-40-1,-7 16 194,-3 0 0,-3 0 0,-7-86 0,4 139 250,0 0 0,-1 1 0,1-1 0,-1 0 0,-6-11 0,8 17-129,0 1-1,0-1 1,-1 0-1,1 1 0,0-1 1,-1 1-1,1-1 0,0 1 1,-1-1-1,1 1 0,-1-1 1,1 1-1,-1 0 0,1-1 1,-1 1-1,1 0 1,-1-1-1,1 1 0,-1 0 1,0-1-1,1 1 0,-1 0 1,1 0-1,-1 0 0,0 0 1,1 0-1,-2-1 0,1 2-13,0 0 0,-1 0 0,1 0 0,0 0 0,0 0-1,0 0 1,0 0 0,0 1 0,0-1 0,0 0 0,1 0-1,-1 1 1,0-1 0,1 0 0,-1 1 0,0-1 0,1 3-1,-9 21 128,2 1 0,1 0 0,1 0-1,-2 40 1,3 114 611,4-128-606,1-6-54,3 0-1,1 0 0,2-1 1,2 0-1,25 75 0,-25-93-173,-1 0-412,2-1-1,19 38 1,-29-80-2212,-10-46-1385,-22-34 2964,1 0 1538,30 91-416,-2-6 374,0 1-1,1-1 1,0 0-1,0 0 1,1 0-1,1 0 1,0 0-1,2-16 1,-2 27-350,1-1-1,0 0 1,-1 1 0,1-1 0,-1 1-1,1-1 1,0 1 0,0-1 0,-1 1 0,1-1-1,0 1 1,0 0 0,-1-1 0,1 1-1,0 0 1,0 0 0,0 0 0,0-1 0,-1 1-1,1 0 1,0 0 0,0 0 0,0 0 0,0 1-1,0-1 1,-1 0 0,1 0 0,0 0-1,1 1 1,26 8 827,-8 8-510,0 0 0,0 1-1,-2 1 1,18 23 0,-12-14-141,36 34 1,-43-47-125,1-1 0,1 0 0,0-1 0,0-1 0,1-1 0,1-1 0,0-1 0,0 0 0,1-2 0,0 0 0,0-2 0,1 0 0,0-2 0,-1 0 0,27-1 0,-43-3-57,0 1 0,1-1 0,-1-1 0,0 1 0,0-1 0,0 0 0,0-1 0,0 1-1,-1-1 1,1 0 0,-1 0 0,0-1 0,0 0 0,0 0 0,0 0 0,-1-1 0,1 1 0,-1-1-1,0 0 1,-1 0 0,1 0 0,-1-1 0,0 1 0,0-1 0,-1 0 0,1 0 0,-2 0 0,1 0 0,0 0-1,0-9 1,0 6 56,-1 0 0,0-1-1,-1 1 1,1-1-1,-2 1 1,1 0-1,-2-1 1,1 1 0,-1 0-1,0 0 1,-1 0-1,0 0 1,-1 0 0,1 1-1,-2-1 1,1 1-1,-1 0 1,0 0 0,-1 1-1,-7-8 1,5 8-46,0 1 0,-1-1 0,0 2 0,0-1 0,0 1 0,-1 0 0,0 1 0,0 1 0,0-1 0,0 1 0,-1 1 0,1 0 0,-1 1 0,1-1 0,-1 2 0,-13 0 0,17 1-38,0-1 0,1 1 1,-1 1-1,0-1 0,1 1 0,-1 0 1,1 1-1,-1-1 0,1 1 0,0 0 1,0 1-1,1 0 0,-1 0 1,1 0-1,-1 0 0,1 1 0,1 0 1,-1 0-1,1 0 0,0 1 0,0-1 1,0 1-1,1 0 0,0 0 1,0 0-1,-3 10 0,2 2-765,0 1 0,1 0 1,0 1-1,1 21 0,2 9-4980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5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4001,'0'0'1224,"0"0"-22,0 0-107,0 0-63,0 0 5,5-6 6601,1 5-8297,142 4 751,-50 0 70,161-16 0,107-26 116,-203 34-8084,-155 5 757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1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5329,'0'0'4785,"0"0"-4113,0 0-664,0 0 392,0 0 737,0 0-265,22 149 32,-7-100-392,5-2-64,0-7 80,-3-7-520,0-10-8,-4-17-96,-6-6-1400,-4 0-688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1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11018,'0'0'2625,"0"0"-2625,0 0-544,0 0 264,0 0 184,0 0-1393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1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10458,'0'0'1371,"0"0"-647,4 23-144,-2-6-407,4 26 783,20 75 0,-25-114-917,0-1-1,0 0 1,0 0-1,1 1 1,-1-1 0,1 0-1,0 0 1,0 0 0,0-1-1,1 1 1,-1 0 0,0-1-1,1 0 1,3 3 0,-5-4-40,1-1 0,-1 1 1,1-1-1,-1 1 1,1-1-1,-1 0 1,1 0-1,-1 1 0,1-1 1,-1 0-1,1 0 1,-1-1-1,1 1 0,0 0 1,-1 0-1,1-1 1,-1 1-1,1-1 1,-1 1-1,0-1 0,1 0 1,-1 0-1,0 1 1,1-1-1,-1 0 1,0 0-1,0 0 0,0 0 1,0-1-1,0 1 1,0 0-1,0 0 1,1-3-1,13-16-271,-2-1 0,0 0 0,12-32 0,-12 26-105,26-42 0,-38 68 381,-1 0 0,0 1 0,1-1 0,-1 0 0,1 0 0,-1 1-1,1-1 1,0 0 0,-1 1 0,1-1 0,0 1 0,-1-1 0,1 1 0,0-1 0,0 1-1,-1-1 1,1 1 0,0 0 0,0 0 0,0-1 0,0 1 0,0 0 0,10 12 139,-1 38 244,-9-39-248,3 13 59,1-1 0,12 35 0,-15-52-202,0-1 0,0 1 1,0-1-1,1 0 0,0 0 0,0-1 0,0 1 1,1 0-1,-1-1 0,1 0 0,0 0 0,0 0 1,1 0-1,-1-1 0,1 0 0,0 0 0,7 4 1,-1-5-340,0 1 1,1-2-1,0 0 1,-1 0 0,14-1-1,-18 0-251,35 0-4824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2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11570,'0'0'1877,"0"0"-1041,0 0-631,-24 1-115,-75 7 48,92-7-131,0 0 0,0 1-1,0 0 1,1 0-1,-1 1 1,1 0-1,-1 0 1,1 0-1,0 1 1,1 0-1,-1 0 1,0 1 0,1-1-1,0 1 1,0 0-1,1 1 1,-1-1-1,1 1 1,0 0-1,1 0 1,-4 6 0,6-9-6,0 0 1,-1 0 0,1 0 0,0 0 0,1 0 0,-1 0 0,0 0 0,1 0-1,0 0 1,0 0 0,0 0 0,0 0 0,0 0 0,0 0 0,1 0 0,0 0 0,-1 0-1,1 0 1,0 0 0,1 0 0,-1 0 0,0-1 0,1 1 0,0 0 0,-1-1 0,1 1-1,0-1 1,0 0 0,5 4 0,4 3 8,1-1 1,0 0-1,0-1 0,1-1 0,16 7 1,-2-1-17,-1 1 6,-10-6 23,1 0 0,-2 2-1,1 0 1,-1 0 0,24 21 0,-38-29 3,0 0-1,1 0 1,-1 0 0,0 0 0,0 0 0,0 0-1,0 0 1,0 1 0,0-1 0,-1 0-1,1 0 1,0 1 0,-1-1 0,1 1 0,0-1-1,-1 0 1,0 1 0,1-1 0,-1 1 0,0-1-1,0 1 1,0-1 0,0 1 0,0-1-1,0 1 1,0-1 0,-1 1 0,1-1 0,0 1-1,-1-1 1,1 1 0,-1-1 0,0 0-1,1 1 1,-1-1 0,0 0 0,0 1 0,0-1-1,0 0 1,0 0 0,0 0 0,0 0 0,0 0-1,0 0 1,0 0 0,-1 0 0,1-1-1,0 1 1,-3 0 0,-7 5 162,-1-1 0,0 0-1,0-1 1,-20 4 0,25-6-210,-44 8-443,-68 6 0,100-15-2118</inkml:trace>
  <inkml:trace contextRef="#ctx0" brushRef="#br0" timeOffset="1">494 472 5705,'0'0'10787,"0"0"-9467,0 0-832,0 0 200,0 0 128,0 0-256,0 0-360,0 0-184,0 0-32,0-2-912,5-9-736,-5-3-5786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9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71 5841,'0'0'1618,"0"0"-259,0 0 268,0 0-380,0 0-191,0 0 103,3-14-233,6-14-638,-1-1 633,-20 59-541,-44 95-260,37-87-116,2 0 0,1 0 0,2 2 0,-14 67 0,28-106-60,-1 0 0,1-1 0,0 1-1,0 0 1,-1 0 0,1 0 0,0 0-1,0 0 1,0-1 0,0 1 0,0 0-1,0 0 1,0 0 0,1 0 0,-1 0 0,0-1-1,0 1 1,1 0 0,-1 0 0,0 0-1,1-1 1,-1 1 0,1 0 0,-1-1-1,1 1 1,0 0 0,-1-1 0,1 1 0,-1 0-1,1-1 1,0 1 0,0-1 0,-1 1-1,1-1 1,0 0 0,0 1 0,-1-1-1,1 0 1,0 0 0,0 1 0,0-1 0,0 0-1,-1 0 1,1 0 0,0 0 0,0 0-1,0 0 1,0 0 0,0 0 0,-1 0-1,1-1 1,0 1 0,1-1 0,0 1-202,23 0-4168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4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6785,'0'0'1637,"0"0"-841,0 0-84,0 0 355,0 0-65,0 0-106,39 2 1660,288 13-2276,-35-8-177,-290-4-187,-1-1-123,-1-1 1,1 0 0,-1 0 0,1 0 0,0 0-1,-1 0 1,1 0 0,0-1 0,0 1 0,0 0-1,-1 0 1,1 0 0,0-1 0,0 1 0,0 0-1,0-1 1,0 1 0,3 0 0,1-1-4096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5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87 112 8146,'0'0'1756,"0"0"-917,0 0-535,0 0-187,0 0 191,0 0-1,0 9 132,20 337 2573,-5-154-2718,-14-179-333,2 29 359,-3-40-167,1-5 9,-1-25 154,-20-365-204,-2 101-589,48 296 375,-4 7 122,1 0-1,-2 2 0,31 21 1,9 7-22,145 58 74,-129-65-90,-76-33 18,0-1 0,-1 0 0,1 1 0,-1-1 0,1 1 0,-1-1 0,1 1 0,-1-1 1,1 1-1,-1 0 0,1-1 0,-1 1 0,0-1 0,1 1 0,-1 0 0,0 0 0,0-1 0,1 1 0,-1 0 1,0-1-1,0 1 0,0 0 0,0 0 0,0-1 0,0 1 0,0 0 0,0-1 0,0 1 0,0 0 0,-1 0 0,1-1 1,0 1-1,0 0 0,-1-1 0,1 1 0,0 0 0,-2 0 0,-13 21 15,-3-6-7,-2-2-1,0 0 0,0-1 1,-1-1-1,-1-1 0,-24 9 0,-142 40 92,29-12-41,152-45-33,3-2-25,-1 1 0,1 0 0,-1 0 0,1 0 0,0 0 0,0 1 0,-7 5-1,11-8-85,8-16-3812,1 1-903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67 6185,'0'0'1861,"0"0"-1005,0 0-513,0 0-137,0 0 232,0 0-91,-1 6-239,-6 54 664,3 0 1,6 98-1,1-45-277,-3 49 157,-12-264 1163,12-25-1691,2 57-171,-10-82 0,4 141-254,-2 18 18,-3 16 48,-3 67-554,10-68 106,9-62 603,-5 30 92,3-29 91,1 1 1,2 0-1,2 1 1,20-49-1,-29 85-96,1-1 1,-1 0-1,1 1 0,0 0 1,0-1-1,-1 1 0,1 0 0,0 0 1,0 0-1,0 0 0,0 0 1,1 1-1,-1-1 0,0 0 1,0 1-1,0 0 0,0-1 1,1 1-1,-1 0 0,0 0 1,0 0-1,0 1 0,5 0 1,-1 0-2,0-1 1,0 2 0,0-1 0,0 1 0,0-1 0,0 2 0,10 4 0,38 33 279,61 58 1,-77-62-137,2-2 0,1-1 0,70 40 0,-235-69 946,89 1-1118,0 2-1,1 1 0,0 2 0,1 2 0,-50 23 1,-63 22-434,141-57 31,5 0-3757,0 0 4168,0 0-4227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27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47 1120,'0'0'6731,"0"0"-4284,0 0-1744,0 0 96,0 0 368,0 0-294,2-3-346,1 1-486,0-1-1,1 1 1,0 0 0,-1 0-1,1 0 1,0 0 0,0 1-1,0-1 1,0 1 0,0 0-1,0 1 1,7-2 0,61-2 240,-60 4-163,-3 0-78,530 4 1049,-764 5-932,15-3-262,-234 37-1,496-43-99,51-7 213,55-14-128,114-13 388,-93 19-3298,-129 12-2355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39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205 128 1224,'0'0'2357,"0"0"-908,0 0-647,0 0 59,0-2-510,-1 1 0,1-1 0,0 0-1,0 1 1,-1-1 0,1 1 0,-1-1-1,0 1 1,1-1 0,-1 1 0,0-1-1,-1-1 1,-5 1-330,1 1 0,0-1 0,-1 1-1,1 1 1,-1-1 0,0 1 0,1 0 0,-1 1 0,1 0-1,-1 0 1,1 0 0,0 1 0,-1 0 0,1 0 0,0 0-1,0 1 1,0 0 0,0 0 0,1 1 0,-1-1-1,1 1 1,0 1 0,0-1 0,0 1 0,1-1 0,0 1-1,0 0 1,0 1 0,0-1 0,1 1 0,0 0 0,0 0-1,0 0 1,1 0 0,0 0 0,0 0 0,1 1 0,-1-1-1,1 1 1,1-1 0,-1 11 0,0-3-2,1-1 0,0 1 0,1-1 0,0 0 0,1 1 0,0-1 0,1 0 0,1 0 0,0 0 0,0-1 0,2 0 0,-1 1 0,2-2 0,-1 1 0,2-1 0,0 0 1,0 0-1,0-1 0,2 0 0,-1-1 0,22 17 0,-18-17-3,0-1 1,1 0-1,0-1 1,0 0-1,1-1 1,0-1 0,0 0-1,0-1 1,1 0-1,0-2 1,29 3-1,-34-5-5,0 0-1,0-1 1,0 0-1,-1 0 1,1-1-1,0-1 1,-1 0-1,0 0 1,0-1-1,0 0 0,0-1 1,0 0-1,-1 0 1,0-1-1,0-1 1,-1 1-1,1-1 1,7-10-1,-6 6-54,-1-1 0,-1-1 0,0 1 0,0-1 0,-2-1 0,1 1 0,-2-1 0,0 0 1,0-1-1,3-20 0,-3-8-239,0 1 0,-3-59 0,-2 97 263,0 3 16,1 0 1,-1-1-1,0 1 1,0 0-1,0 0 1,0 0-1,0 0 1,0 0-1,0 0 1,0 0-1,0 0 0,0 0 1,0 0-1,-1 0 1,1 0-1,0 0 1,-1 0-1,1 0 1,-1 0-1,1 0 1,-1 0-1,0 0 0,1 0 1,-1 0-1,0 1 1,1-1-1,-1 0 1,0 0-1,0 1 1,0-1-1,-1 0 0,1 7-6,0-1 0,0 1-1,0-1 1,1 1-1,0 0 1,1 9 0,-1-9 17,0 6 30,1 1 0,0 0 0,0 0 0,2-1 0,-1 1 0,2-1 0,0 0 0,0 0 1,1 0-1,0 0 0,8 11 0,-10-18-30,1 0 0,0 0 0,0-1 0,0 1 0,0-1 0,1 0 0,-1 0 0,1-1 0,0 1 0,0-1 0,1 0 0,-1 0 0,0-1 0,1 0 0,0 0 0,-1 0 0,1-1 0,0 1 0,0-1 0,0-1 0,0 1 0,0-1 0,0 0 0,0-1 0,10-1 0,-10 1 16,0-1 1,0 0-1,0 0 1,0-1-1,0 0 1,-1 0-1,0 0 1,1 0-1,-1-1 1,0 0-1,-1 0 1,1 0-1,-1-1 1,0 0-1,0 1 1,0-1-1,-1-1 1,1 1-1,-1-1 1,-1 1-1,5-12 1,-1 0-9,0 1 1,-2-1-1,0 0 0,-1 0 0,0 0 1,-1-30-1,-1 36-6,-1 1 1,-1 0-1,0 0 0,0 0 1,-1 0-1,-6-19 0,6 24-7,-1 1 0,1 0 0,-1-1 0,0 1 0,0 0 0,0 0 0,-1 1 0,1-1 0,-1 1 0,0-1 0,0 1 0,0 0 0,-1 1 0,1-1 0,-1 1 0,-4-2 0,0 0-1,0 1-1,0 0 1,-1 0 0,1 1 0,0 0 0,-1 1 0,0 0 0,1 1 0,-1 0 0,0 0-1,1 1 1,-1 0 0,1 1 0,-1 0 0,1 0 0,0 1 0,0 1 0,0-1-1,0 1 1,1 1 0,-1-1 0,1 2 0,0-1 0,0 1 0,1 0 0,0 1-1,0-1 1,1 1 0,-1 1 0,1-1 0,1 1 0,0 0 0,0 1 0,0-1-1,1 1 1,1 0 0,-1 0 0,1 0 0,1 0 0,0 1 0,0-1 0,1 1 0,-1 14-1,2-17 3,0 0-1,0 0 1,0 0 0,1 0-1,0-1 1,0 1-1,0 0 1,1-1-1,0 1 1,1-1-1,0 0 1,0 1-1,0-1 1,0 0-1,1-1 1,0 1-1,0-1 1,1 0 0,-1 0-1,1 0 1,0 0-1,1-1 1,-1 0-1,1 0 1,0 0-1,0-1 1,0 0-1,0 0 1,8 2-1,-6-2 8,-1 0-1,1-1 0,0 0 0,-1-1 0,1 0 0,0 0 1,0-1-1,0 1 0,0-2 0,0 1 0,0-1 0,-1 0 1,1-1-1,0 0 0,-1 0 0,1-1 0,-1 0 0,0 0 1,0-1-1,0 1 0,9-8 0,-7 4 6,-1-1 0,-1 1-1,1-1 1,-1-1 0,-1 0-1,1 1 1,-2-2 0,1 1 0,-1-1-1,-1 0 1,1 0 0,-2 0 0,1-1-1,-2 1 1,2-12 0,5-43-190,1 90-12,-4 0 147,25 90 53,-27-102-10,1 0 0,1 1 0,1-2 0,-1 1 0,2-1 0,10 14 0,-17-24-12,0-1 0,0 1 0,0 0 1,1-1-1,-1 1 0,1-1 0,-1 1 0,1-1 1,-1 0-1,1 0 0,0 1 0,-1-1 1,1 0-1,0-1 0,0 1 0,0 0 0,0 0 1,0-1-1,0 1 0,0-1 0,0 0 0,0 0 1,0 1-1,0-1 0,0 0 0,0-1 1,0 1-1,0 0 0,2-1 0,-2-1-131,1 1 0,-1-1 0,0 0 0,0 0 0,0 1-1,0-2 1,-1 1 0,1 0 0,0 0 0,-1 0 0,0-1 0,1 1 0,-1-1 0,0 1-1,0-1 1,-1 1 0,1-1 0,0 0 0,0-3 0,5-34-3154,-2 0-1677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3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7634,'0'0'1629,"0"0"-662,0 0-123,0 0-93,0 0 33,0 0-10,0 0-197,0 0-70,0 0-153,0 0-4,0 0 90,0 0-117,0 0-18,0 0-92,0 0-81,0 0 86,0 0-95,0 0-26,0 0 2,0 0-51,0 0-49,0 0 6,14 0-8,108 1 69,139 18-1,-215-15 41,63-1 1,-99-3-87,-9-1-58,-1 1 0,1-1 0,0 0-1,-1 0 1,1 0 0,-1 0-1,1 0 1,-1 1 0,1-1-1,-1 0 1,0 0 0,1 0 0,-1 0-1,0 0 1,0-1 0,0 1-1,0 0 1,0 0 0,0 0-1,0 0 1,0-1 0,0-32-2494,0 28 1201,0-10-3968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6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4657,'0'0'1796,"0"0"-373,0 0-177,0 0 146,0 0-107,0 0-96,0 30 618,25 568-800,-26-596-1004,1 1 0,1 0 0,-1-1 0,0 1 0,1 0-1,-1 0 1,1-1 0,0 1 0,0-1 0,2 6 0,-2-8-5,-1-1 0,1 1 0,0-1 0,-1 1 0,1-1 1,-1 1-1,1-1 0,-1 1 0,1-1 0,-1 1 0,1-1 0,-1 1 0,0-1 0,1 0 1,-1 1-1,0-1 0,0 0 0,1 1 0,-1-1 0,0 0 0,0 1 0,0-1 1,0 0-1,0-1 0,13-70 58,-4-57 13,-9-134-1,-2 190-41,-5-58 5,5 116 6,-1 0 1,0 0-1,-1 0 1,0 0 0,-1 1-1,-10-21 1,14 35 92,1 0-61,0 0-71,2 7-5,0 1 0,0 0 1,1-1-1,0 1 0,0-1 1,1 0-1,0 0 0,0 0 0,1-1 1,0 1-1,7 7 0,12 11-30,34 28 0,-39-38 31,410 301 108,-325-246-88,-95-64 10,-1 0-1,0 0 1,-1 0 0,0 1 0,12 14 0,-17-20-5,-1 1 0,0-1 0,0 1 0,0-1 0,-1 1 0,1 0 0,0-1 0,0 1 0,-1 0 0,1 0 0,-1 0 0,0-1 0,0 1 0,1 0-1,-1 0 1,0 0 0,0 0 0,-1-1 0,1 1 0,0 0 0,-1 0 0,1 0 0,-1-1 0,1 1 0,-1 0 0,0-1 0,0 1 0,0 0 0,0-1 0,0 1 0,0-1 0,0 0 0,0 1 0,-1-1 0,1 0 0,0 1 0,-1-1 0,1 0 0,-3 1 0,-21 15 43,0-2-1,-2 0 1,0-1 0,-54 18 0,-123 25 608,-4 1 286,187-49-1147,35-8-1613,-2-1 970,14 0-3245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5497,'0'0'1531,"0"0"-877,0 0-89,0 0 803,0 0-62,12 25-274,70 181 698,-69-152-1453,-1-9 49,-10-44-264,-1-7-13,1-30-10,-3-18-55,1-68-777,1 109 663,1 0-1,0 0 0,1 0 1,0 0-1,1 0 1,9-21-1,-12 32 125,-1 0-1,1 1 1,0-1-1,0 1 1,0-1 0,0 1-1,0-1 1,0 1-1,0-1 1,0 1-1,1 0 1,-1 0-1,0 0 1,1 0-1,-1 0 1,1 0-1,-1 0 1,1 0-1,0 1 1,2-2-1,-3 2 5,0 0 0,1 0 0,-1 1 0,1-1 0,-1 0 0,0 1-1,1-1 1,-1 1 0,0-1 0,0 1 0,1 0 0,-1-1 0,0 1 0,0 0-1,0 0 1,0 0 0,0 0 0,0 0 0,2 2 0,3 5 40,-1 0-1,0 1 1,0-1 0,0 1 0,4 14-1,48 164 1450,1 3-601,-55-183-830,-3-4-39,1-1 0,0 1 0,0 0 0,0 0 0,0-1 0,1 1 0,-1-1 0,1 1 0,-1-1 1,1 1-1,0-1 0,0 0 0,0 0 0,4 3 0,-5-5 1,-1 0 0,1 0 0,0-1-1,-1 1 1,1 0 0,-1-1 0,1 1 0,-1-1 0,1 1 0,-1 0 0,1-1-1,-1 1 1,1-1 0,-1 0 0,0 1 0,1-1 0,-1 1 0,0-1-1,0 0 1,1 1 0,-1-1 0,0 1 0,0-1 0,0 0 0,0 1 0,0-1-1,1 0 1,-2 0 0,6-28 154,-5 23-133,13-109-49,-8 53-719,24-106 0,-27 161 652,1-1-1,0 0 1,0 1 0,7-12-1,-10 18 72,0 0 0,1 0 1,-1 0-1,1 0 0,-1 0 0,1 0 0,-1 0 0,1 1 0,0-1 0,0 0 0,-1 0 0,1 1 0,0-1 0,0 0 0,0 1 0,0-1 0,-1 1 1,1-1-1,0 1 0,0 0 0,0-1 0,0 1 0,0 0 0,0 0 0,0 0 0,0-1 0,0 1 0,0 0 0,0 0 0,0 1 0,0-1 1,0 0-1,0 0 0,0 0 0,0 1 0,0-1 0,0 0 0,0 1 0,0-1 0,0 1 0,0-1 0,0 1 0,0 0 0,-1-1 0,1 1 0,0 0 1,0-1-1,0 2 0,9 12 74,-1 1 0,-1 0 1,0 0-1,-1 1 1,0 0-1,-1 0 0,5 24 1,-1-6 9,-1-8-59,4 17 48,36 76-1,-35-101-227,-14-18 135,0 0 1,0 0 0,0 0-1,1 0 1,-1 0 0,0 0-1,0 0 1,0 0 0,1 0-1,-1 0 1,0 0 0,0 0-1,0 0 1,1 0 0,-1 0-1,0 0 1,0 0 0,0 0-1,1 0 1,-1 0 0,0 0-1,0 0 1,0-1 0,0 1-1,1 0 1,-1 0 0,0 0-1,0 0 1,0 0 0,0-1-1,0 1 1,1 0-1,-1 0 1,0 0 0,0-1-1,0 1 1,0 0 0,0 0-1,0 0 1,0-1 0,0 1-1,0 0 1,0 0 0,0-1-1,3-37-4065,-3 38 4083,0-41-7214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0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6729,'0'0'1514,"4"19"-406,71 258 3197,-59-230-3509,-2 1 0,13 93-1,-27-141-794,0 0 0,0 0 0,1 0-1,-1 0 1,0 0 0,0 0-1,0 0 1,0 0 0,0 0-1,0 0 1,0 0 0,0 0-1,0 0 1,1 0 0,-1 0 0,0 0-1,0-1 1,0 1 0,0 0-1,0 0 1,0 0 0,0 0-1,0 0 1,1 0 0,-1 0-1,0 1 1,0-1 0,0 0 0,0 0-1,0 0 1,0 0 0,0 0-1,0 0 1,1 0 0,-1 0-1,0 0 1,0 0 0,0 0 0,0 0-1,0 0 1,0 0 0,0 0-1,0 0 1,0 1 0,0-1-1,0 0 1,0 0 0,0 0-1,0 0 1,1 0 0,-1 0 0,0 0-1,0 0 1,0 0 0,0 1-1,0-1 1,0 0 0,0 0-1,0 0 1,0 0 0,0 0-1,0 0 1,8-14 95,6-23 44,-8 20-196,1 1-1,0 1 1,1-1-1,0 1 0,2 0 1,10-13-1,-18 25 46,0 0 1,1 1-1,-1-1 0,1 1 1,0-1-1,-1 1 0,1 0 1,0 0-1,0 0 0,0 0 1,1 1-1,-1-1 0,0 1 1,1 0-1,-1 0 1,1 0-1,-1 0 0,1 1 1,-1-1-1,1 1 0,-1 0 1,1 0-1,0 0 0,-1 1 1,1-1-1,-1 1 0,1 0 1,-1 0-1,0 0 0,1 0 1,-1 1-1,0-1 0,0 1 1,1 0-1,-2 0 0,6 4 1,3 3 55,0 1 1,-1 0 0,0 0-1,-1 1 1,0 0 0,-1 1-1,0 0 1,-1 0 0,0 1-1,-1 0 1,7 23 0,-5-11 35,-1 1 0,-1-1-1,-2 1 1,-1 1 0,1 39 0,-4-59-66,0-1 0,0 0 0,-1 0 0,0 0 0,0 0 0,0 0-1,-1 0 1,0 0 0,0-1 0,0 1 0,-1 0 0,1-1 0,-2 0 0,-4 7 0,5-8-7,-1-1 0,1 0 1,-1 0-1,0 0 0,0-1 1,0 1-1,-1-1 0,1 0 0,0 0 1,-1-1-1,0 1 0,1-1 1,-1 0-1,0 0 0,1 0 1,-1-1-1,0 0 0,-9 0 1,4-1-34,0 0 0,0-1 0,0-1 0,1 1 0,-1-1 0,1-1 1,0 0-1,0 0 0,0-1 0,0 0 0,1 0 0,-14-12 0,16 12-190,-1-1-1,2 1 1,-1-1-1,1 0 0,0 0 1,0-1-1,0 0 0,1 0 1,0 0-1,1 0 1,-1 0-1,1-1 0,1 1 1,-1-1-1,1 0 0,-1-10 1,3-17-2894,0 4-1428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1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9026,'0'0'1928,"0"0"-1600,0 0 185,0 0 239,0 0-200,55 147 136,-43-114-504,-2-4-112,-3-9 8,-4-6-80,-1-10-416,-2-4-488,0-2-409,0-16-3488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1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11626,'0'0'2025,"0"0"-1769,0 0-248,0 0-16,0 0-120,0 0-712,0 0-2297</inkml:trace>
  <inkml:trace contextRef="#ctx0" brushRef="#br0" timeOffset="1">112 432 7522,'0'0'2085,"0"0"-739,6 22-555,25 73-299,-30-91-467,0-1 1,0 1-1,1-1 0,0 1 1,0-1-1,0 0 0,0 0 1,0 1-1,0-2 0,1 1 1,-1 0-1,1 0 0,0-1 1,0 0-1,0 1 0,0-1 1,1 0-1,-1-1 0,0 1 1,1 0-1,-1-1 0,1 0 1,0 0-1,-1 0 0,1 0 1,0-1-1,0 1 0,-1-1 1,1 0-1,0 0 0,0 0 1,-1-1-1,1 0 0,6-1 1,-2 0 26,0-1 1,0 0 0,0 0 0,-1-1-1,1 0 1,-1-1 0,0 1 0,0-1-1,0-1 1,-1 1 0,0-1 0,9-10-1,-7 3 36,0-1 0,-1-1 0,0 1 0,-1-1 0,0 0 0,-2 0 0,0-1 0,0 0 0,-2 0 0,1 0 0,-2 0 1,-1 0-1,0 0 0,-3-26 0,2 37-17,0-1 1,0 0-1,-1 0 1,0 1-1,0-1 1,0 1-1,-1-1 1,1 1-1,-1 0 0,0 0 1,-1 0-1,1 1 1,-1-1-1,0 1 1,0 0-1,-1 0 1,1 0-1,-1 0 1,0 1-1,0 0 1,-7-3-1,9 4-66,0 0 0,-1 1 0,1 0 0,-1 0 0,1 0 0,-1 0 0,0 1 0,1-1 0,-1 1-1,0 0 1,1 0 0,-1 0 0,0 0 0,1 1 0,-1 0 0,0 0 0,1 0 0,-1 0 0,1 0-1,-1 1 1,1-1 0,0 1 0,0 0 0,0 0 0,0 0 0,0 0 0,0 1 0,0-1 0,1 1-1,-1 0 1,1-1 0,0 1 0,0 0 0,-2 4 0,-2 4-372,1-1 0,1 1 0,-1-1 0,2 1 0,0 0 0,0 1 0,1-1 0,0 1 0,1-1 0,0 14 0,1 13-5452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1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18 1144,'0'0'8785,"0"0"-6341,0 0-1980,0 0-276,0 0 12,-21-3 167,-65-11-257,84 14-108,1 0 1,-1-1 0,1 1-1,0 0 1,-1 0 0,1 0 0,-1 0-1,1 0 1,-1 0 0,1 1-1,-1-1 1,1 0 0,0 1 0,-1-1-1,1 1 1,0 0 0,-1-1-1,1 1 1,0 0 0,0 0 0,0-1-1,-1 1 1,1 0 0,0 0-1,0 0 1,0 1 0,0-1-1,1 0 1,-1 0 0,-1 2 0,1 0 0,1 0 1,-1 1-1,1-1 1,-1 1 0,1-1-1,0 0 1,0 1-1,1 5 1,0-1 4,-1-4-11,1 0 0,0 0 1,0 1-1,0-1 1,1 0-1,-1 0 0,1 0 1,0-1-1,0 1 1,0 0-1,1-1 0,-1 1 1,1-1-1,0 0 1,0 0-1,0 0 0,0 0 1,1-1-1,4 4 1,12 7-17,0-1 1,28 12 0,-28-14 29,13 5-2,-20-10 28,-1 1 0,0 0-1,-1 0 1,1 1 0,-1 1 0,14 12-1,-24-19-14,0 0 0,0 0-1,0 0 1,0 0 0,0 0 0,0 0-1,-1 0 1,1 0 0,0 0 0,-1 1-1,1-1 1,-1 0 0,1 0-1,-1 1 1,1-1 0,-1 0 0,0 1-1,0-1 1,0 0 0,0 1-1,0-1 1,0 0 0,0 1 0,0-1-1,0 0 1,-1 1 0,1-1-1,0 0 1,-1 0 0,1 1 0,-1-1-1,0 0 1,1 0 0,-1 0 0,0 0-1,0 0 1,0 0 0,0 0-1,0 0 1,0 0 0,0 0 0,-1 1-1,-5 3 36,0-1 0,-1 1-1,0-1 1,0 0 0,-8 2-1,13-5-47,-36 12-239,-1-2 0,-62 9 0,77-15-1015,3-2-1721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2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3329,'0'0'2551,"0"0"-816,0 0 257,0 0-379,0 0-705,18 21-339,56 67 192,-70-83-669,0 1 0,0 0 0,0 0 0,-1 1 0,0-1 0,0 1 0,-1-1 0,0 1 0,0 0 0,0 0 0,-1 0 0,0 0 0,-1 0 0,1 0 0,-1 0 0,-2 9 0,2 5 168,0 176 620,0-195-875,0-1-1,1 0 1,-1 1 0,0-1-1,1 0 1,-1 1-1,1-1 1,-1 0-1,1 0 1,0 0 0,0 1-1,-1-1 1,1 0-1,0 0 1,0 0 0,0 0-1,0-1 1,0 1-1,0 0 1,0 0 0,1 0-1,-1-1 1,0 1-1,0-1 1,1 1 0,-1-1-1,0 1 1,1-1-1,-1 0 1,0 0 0,1 0-1,2 0 1,57 1 125,-40-2-122,248 8-1075,-270-24-3614,-9-2-3719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2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7090,'0'0'1920,"0"0"-1440,0 0 1120,0 0-143,180 0-609,-115 0 64,1 0-328,-4 0-408,-7 0 128,-8 0-304,-13 0 56,-12 2-56,-9 3-424,-13 1-1152,-8 12 248,-19-2-1337,-2-3-2488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2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7682,'0'0'1296,"0"0"-808,0 0 1096,0 0-407,0 0 111,146 7-200,-96-16-704,-3 0-208,0 0-88,4 9-88,-11 0-1328,-10 0-2833</inkml:trace>
  <inkml:trace contextRef="#ctx0" brushRef="#br0" timeOffset="1">502 276 12363,'0'0'1576,"0"0"-1096,0 0-352,0 0-56,0 0-72,0 0 0,0 0-1320,3 0-1545,-1 0-5657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8:43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139 116 8938,'0'0'2016,"0"0"-1193,0 0-593,0 0-148,0 0 30,-9 20 100,2-4-192,-4 8 216,0 0 0,2 1 0,1 0-1,-10 50 1,16-59-81,1-1 0,0 1 0,1 0 0,1 0-1,0 0 1,5 16 0,-4-24-91,0-1 0,1 0-1,0 1 1,0-1 0,1-1 0,0 1-1,0 0 1,0-1 0,1 0 0,0 0 0,0 0-1,1-1 1,0 0 0,8 7 0,-4-5-22,1 0-1,0-1 1,0 0 0,0-1 0,0 0 0,1 0 0,0-1 0,0-1 0,0 0 0,0-1-1,1 0 1,-1-1 0,1 0 0,20-2 0,-26 0-19,0 0 1,0 0-1,-1-1 0,1 0 0,-1 0 0,1-1 1,-1 1-1,0-1 0,0 0 0,0-1 1,-1 0-1,1 0 0,-1 0 0,0 0 1,0-1-1,0 0 0,-1 0 0,1 0 1,-1-1-1,0 0 0,-1 1 0,0-1 0,0 0 1,0-1-1,0 1 0,-1 0 0,3-13 1,0-5-3,-1-1 1,-1 1 0,0 0 0,-2-1 0,-1 1 0,-1-1-1,-1 1 1,-2-1 0,0 1 0,-1 0 0,-2 0 0,0 1 0,-1 0-1,-2 0 1,-21-38 0,27 56-16,1 0-1,-1 0 1,0 1-1,0 0 1,0 0-1,-1 0 1,1 0-1,-1 1 1,0 0-1,0 0 1,0 0-1,-1 0 1,1 1-1,-1 0 1,1 0-1,-1 0 1,0 1-1,1 0 1,-1 0-1,0 0 1,0 1-1,0 0 1,0 0-1,0 1 1,0-1-1,1 1 1,-11 3-1,1 1-80,0-1 1,1 2-1,0 0 1,0 1-1,0 0 0,1 1 1,0 1-1,-23 19 1,-24 31-2364,9 3-3006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32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54 4625,'0'0'1563,"0"0"-405,0 0-230,0 0-60,0 0-796,0 0-1,-1 0 1,1 0-1,0 0 1,0 0 0,0 0-1,0-1 1,0 1-1,0 0 1,-1 0 0,1 0-1,0 0 1,0 0 0,0 0-1,0-1 1,0 1-1,0 0 1,0 0 0,0 0-1,0 0 1,0-1-1,0 1 1,0 0 0,0 0-1,0 0 1,0 0 0,0-1-1,0 1 1,0 0-1,0 0 1,0 0 0,0 0-1,0 0 1,0-1-1,0 1 1,0 0 0,0 0-1,0 0 1,0 0 0,1 0-1,-1-1 1,0 1-1,0 0 1,0 0 0,0 0-1,0 0 1,0 0-1,1 0 1,-1 0 0,0 0-1,0-1 1,0 1 0,0 0-1,0 0 1,1 0-1,-1 0 1,0 0 0,0 0-1,0 0 1,0 0-1,1 0 1,-1 0 0,0 0-1,0 0 1,0 0 0,0 0-1,1 0 1,-1 0-1,0 1 1,655-26 435,-400 9-452,-203 15-56,0 3 1,99 17-1,-129-16-1,0 0 0,37-2 0,-58-1-3,2-20-4692,-3 7-501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7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43 8250,'0'0'1319,"0"0"197,0 0-293,0 0-127,0 0 68,0 0-365,0-11-121,0-20-316,0 39-184,0 77-223,2 155 133,-2 229 110,-1-441-197,0 1-1,-2-1 0,-1 0 0,-14 49 1,18-77-9,0-1 1,1 1-1,-1 0 1,0 0-1,0 0 1,0 0-1,0 0 1,0-1 0,0 1-1,0 0 1,0 0-1,0 0 1,0 0-1,0-1 1,0 1-1,0 0 1,0 0 0,0 0-1,0 0 1,0-1-1,0 1 1,0 0-1,0 0 1,0 0-1,0 0 1,0 0-1,0-1 1,0 1 0,0 0-1,0 0 1,0 0-1,-1 0 1,1 0-1,0-1 1,0 1-1,0 0 1,0 0 0,0 0-1,0 0 1,-1 0-1,1 0 1,0 0-1,0 0 1,0 0-1,0 0 1,0 0-1,-1-1 1,1 1 0,0 0-1,0 0 1,0 0-1,0 0 1,-1 0-1,1 0 1,0 0-1,0 0 1,0 0 0,0 1-1,-1-1 1,1 0-1,0 0 1,0 0-1,0 0 1,0 0-1,0 0 1,-1 0 0,1 0-1,0 0 1,0 0-1,-22-153-8531,12 93 3261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3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108 105 5297,'0'0'1620,"0"0"-798,0 0-393,0 0-130,0 0-72,0 0-14,0 9-22,-1 444 4855,-6-524-4912,-29-125 0,18 113-148,0 6-99,8 35 8,-6-46 0,15 79 45,2 12-74,11 19-64,167 160 201,-33-37 18,-144-143-18,0-1 1,-1 0-1,0 1 1,1-1-1,-1 0 1,0 1-1,0 0 1,0-1-1,0 1 1,0 0-1,0-1 1,0 1-1,-1 0 1,1 0-1,0 0 1,-1 0-1,0 0 1,1-1-1,-1 1 1,0 0-1,0 0 1,0 0-1,0 0 1,-1 0-1,1 0 0,0 0 1,-1 0-1,1 0 1,-1 0-1,0-1 1,0 1-1,0 0 1,1 0-1,-2-1 1,1 1-1,0-1 1,0 1-1,0-1 1,-1 1-1,1-1 1,-1 0-1,1 0 1,-1 1-1,1-1 1,-1 0-1,0 0 1,0-1-1,-2 2 1,-12 5 20,0 0 1,0-1-1,0-1 1,-24 5-1,29-8-12,-31 8 22,9-3-32,1 1-1,-51 21 1,82-29-51,1 0 0,-1 0 0,1 1 0,-1-1 0,1 0 1,-1 1-1,1-1 0,-1 1 0,1-1 0,0 1 0,-1-1 0,1 0 0,-1 1 0,1-1 0,0 1 1,0 0-1,-1-1 0,1 1 0,0-1 0,0 1 0,0-1 0,-1 1 0,1 0 0,0-1 0,0 1 1,0-1-1,0 1 0,0 0 0,0-1 0,1 2 0,-1 1-1346,0 0-3864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36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1568,'0'0'2378,"0"0"-1142,0 0-533,0 0-143,0 0 153,0 0 247,3 11 2316,13 38-3312,-8-27 46,2 0 0,1-1 0,0 0 0,20 28-1,-25-42-6,0 0 0,0-1 0,0 1-1,0-1 1,1 0 0,0-1-1,0 0 1,1 0 0,0-1-1,-1 1 1,1-2 0,1 1-1,-1-1 1,0 0 0,12 1-1,31 6 1,1 0 7,0-2 0,75 2-1,-102-9 17,0-2-1,0 0 0,0-2 1,0 0-1,38-12 0,-59 14-22,118-33 60,-108 31-66,0 1-1,0 0 0,0 1 1,1 1-1,-1 0 0,27 4 0,-37-3 12,1 0 0,-1 1-1,0-1 1,0 1-1,1 0 1,-1 1 0,6 3-1,16 10-10,-10-58 87,-12 31-150,0 1 0,1 0 1,1 0-1,-1 0 0,2 1 1,10-14-1,-13 20 34,-1-1 0,0 1 0,1-1 0,0 1 0,0 0-1,0 0 1,0 1 0,0-1 0,1 1 0,-1 0 0,1 0 0,0 0 0,-1 1 0,1 0 0,0 0 0,0 0-1,6 0 1,1 2 38,1 0 1,-1 1-1,0 1 0,0 0 0,0 1 0,14 6 0,-14-5 46,0-1 1,1 0-1,-1-1 1,1 0-1,0 0 0,17 0 1,-26-4-39,0-1 0,0 1 1,0-1-1,0 0 0,-1 0 1,1 0-1,-1 0 0,1 0 1,-1-1-1,0 0 0,0 1 1,0-1-1,0 0 0,0-1 1,-1 1-1,1 0 0,-1-1 1,0 0-1,0 1 0,2-7 1,3-4-9,0-1 0,-1 0 0,-1 0 1,5-18-1,-6-40 104,-4 63-178,-4 11-4481,1 5-960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46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22 216 416,'0'0'1191,"0"0"-64,0 0-152,0 0-170,0 0-58,-2 0 6474,-8 5-7334,6 16 124,2 0 0,0 1 0,1-1 0,1 1 0,5 37 0,-2-51-10,0 0 1,1 0-1,0 0 1,0 0 0,1-1-1,0 1 1,1-1 0,0-1-1,0 1 1,0-1-1,0 0 1,1 0 0,0-1-1,1 0 1,7 4-1,3 2 12,1-1 0,0 0 1,1-2-1,-1 0 0,25 5 0,-27-11 174,0 0 1,0 0 0,0-2 0,19-1 0,3 0-10,-35 1-163,0-1 0,0 1 0,-1-1 0,1 1-1,0-1 1,0 0 0,-1-1 0,1 1 0,-1-1-1,1 0 1,-1 1 0,1-1 0,-1-1 0,0 1-1,4-4 1,-1 0 16,-1 0 0,1 0 0,-1-1 0,0 0 0,-1 0 0,7-14 0,-1-5 22,0-1 1,-1 0-1,4-30 0,-8 25 83,-1 0-1,-2 0 1,-1-1-1,-5-50 1,3 78-85,0-1 0,-1 1 1,1 0-1,-1 0 1,0-1-1,0 1 0,-1 0 1,1 1-1,-1-1 1,0 0-1,-1 1 0,1 0 1,-1-1-1,0 1 1,0 1-1,0-1 0,0 1 1,-1-1-1,1 1 1,-1 0-1,-6-2 0,0 0 5,0 0 0,-1 0 0,1 2 0,-1-1 0,1 2 0,-1-1 1,0 2-1,-20-2 0,15 3-58,-8 0 13,-51 6 0,67-5-12,0 2 0,-1-1 0,1 1 0,0 0 0,0 1 0,1 0-1,-1 1 1,-13 9 0,17-10-3,-1 0-1,1 0 0,0 1 1,1 0-1,-1 0 0,1 0 1,0 0-1,0 1 1,0-1-1,1 1 0,0 0 1,0 0-1,-3 9 0,3 0-1077,0-1-1,1 1 1,0 0 0,1 28-1,2-29-2023,6-2-1012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47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1 4625,'0'0'1774,"0"0"-242,0 0-417,0 0-438,0 0-150,0 0-256,-5 9 2324,-20 36-2113,-226 343 135,241-376-678,9-23-1071,1-1-432,0-3-2780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47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1096,'0'0'1717,"0"0"-831,0 0-192,0 0-174,0 0 55,0 0-56,0 20-34,0 351 4068,0-185-4330,0-185-270,0-10-1107,0-9-885,0-4-748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49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57 1280,'0'0'1578,"0"0"-641,0 0-224,0 0-72,0 0 310,0 0-304,9 0-8,282 11 4561,121-2-4086,-350-15-858,95-21 0,-20 3-185,-99 18-60,52 1-1,-89 5 21,-1 0 26,0 0 13,0 0-21,-1-1-43,1 1 1,0-1-1,0 1 1,0 0-1,0-1 0,0 1 1,0 0-1,0-1 0,0 1 1,-1 0-1,1-1 1,0 1-1,0 0 0,0 0 1,-1-1-1,1 1 0,0 0 1,0-1-1,-1 1 1,1 0-1,0 0 0,-1 0 1,1-1-1,0 1 0,-1 0 1,1 0-1,0 0 1,-1 0-1,1 0 0,0 0 1,-1-1-1,1 1 1,0 0-1,-1 0 0,1 0 1,0 0-1,-1 0 0,1 0 1,-1 1-1,1-1 1,0 0-1,-1 0 0,1 0 1,0 0-1,-1 0 0,1 0 1,-1 1-1,-2-1-1,2 26-120,6 78 124,36 194 0,-30-231 5,-3-41-33,-6-22 46,0 1 1,-1 0-1,1-1 1,-1 1-1,0 0 0,0 0 1,0 0-1,-1 0 1,0 0-1,0 0 1,0 0-1,-2 9 1,0-12 40,1-1 1,-1 0-1,1 0 1,-1 0-1,0 0 1,1 0-1,-1-1 1,0 1-1,0-1 1,1 1 0,-1-1-1,0 1 1,0-1-1,0 0 1,0 0-1,-2 0 1,-46 1-87,23-1 52,-178 30 0,139-17-18,-113 6-1,36-17-4,-130 6 40,220-3-44,1 2 1,0 2-1,-60 19 0,101-24-11,-36 6 30,45-9-18,2 20-774,6 40-4462,-3-26-3710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52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2513,'0'0'697,"0"0"-381,0 0-96,0 0 47,0 0 89,0 0 164,21 33 1119,-12-17-811,0-1 0,2-1 0,-1 0 0,25 24 0,-29-33-772,-1-1 0,1 0 0,0 0 0,1 0 0,-1-1 0,0 0 1,1 0-1,0-1 0,0 0 0,0 0 0,0 0 0,0-1 0,0 0 0,0 0 0,8-1 0,40-1 291,-1-2 0,82-15-1,-71 9-261,0 3-1,88 3 1,-127 10 1011,17-13-913,-39 4-181,0 1 1,1 0-1,-1 0 1,0 1-1,0-1 1,1 1-1,-1 0 0,1 0 1,-1 0-1,0 1 1,1-1-1,-1 1 1,0 0-1,0 0 1,0 1-1,0-1 1,0 1-1,0 0 1,5 3-1,15 15 3,-20-16-2,0 0-1,1 0 1,-1-1-1,1 1 0,0-1 1,0 0-1,0 0 1,0-1-1,0 0 1,0 0-1,1 0 1,-1 0-1,1-1 0,0 0 1,-1 0-1,8 0 1,15-3 4,-1-1 0,0-1 0,0-2 0,0 0 0,30-13 1,-19 7-17,57-11 0,-31 12-12,-1-2 1,-1-2-1,0-4 0,-1-2 1,82-40-1,-101 45-217,-13 14-3674,-21 2-128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5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1 245 640,'0'0'2134,"0"0"-962,0 0-546,0 0-5,0 0 98,0-15 1971,0 14 1125,0 8-3814,0 1 0,0-1 0,1 1 0,0-1 0,0 0 0,1 1 0,-1-1 0,2 0 0,-1 0 0,1 0 0,0 0 0,1-1 0,-1 1 1,1-1-1,1 0 0,-1 0 0,1 0 0,0-1 0,0 1 0,1-1 0,-1 0 0,1-1 0,0 0 0,14 8 0,-11-8 63,0-1 0,1 1 0,0-2 0,0 1 0,0-1 0,0-1 0,0 0 0,0 0 1,0-1-1,0 0 0,0-1 0,0 0 0,0-1 0,0 0 0,0 0 0,0-1 0,-1 0 1,1-1-1,-1 0 0,0-1 0,0 0 0,0 0 0,-1-1 0,0 0 0,0 0 0,0-1 0,-1 0 1,0 0-1,9-13 0,-9 8-2,-1-1 1,-1 1 0,0-1 0,-1 0-1,-1 0 1,0-1 0,0 1-1,-1-1 1,-1 0 0,0 1-1,-1-1 1,-2-15 0,2 11 30,-1 12-88,0 0 0,-1 1 0,0-1 0,0 1 0,0-1 1,0 1-1,-1 0 0,0 0 0,0 0 0,0 0 0,-1 0 0,1 1 0,-1 0 0,0 0 1,-1 0-1,1 0 0,-1 0 0,1 1 0,-1 0 0,0 0 0,0 0 0,-1 1 1,1 0-1,0 0 0,-1 0 0,0 0 0,1 1 0,-1 0 0,-7 0 0,6 0-90,-1 1 0,1 0-1,-1 1 1,1 0 0,0 0-1,-1 1 1,1 0-1,0 0 1,0 0 0,0 1-1,0 0 1,0 1 0,1-1-1,-1 1 1,1 1 0,0-1-1,0 1 1,1 0 0,0 0-1,-1 1 1,2-1 0,-9 13-1,-9 14-1834,10-9-2373,9-16 1883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19:59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1 3017,'0'0'1245,"0"0"-459,0 0-162,0 0-101,0 0 235,0 0 92,-20 22 1713,-158 284-1150,168-297-4158,10-11-3296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00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1112,'0'0'1379,"0"0"-632,0 0-87,0 0-113,0 0 6,-2 21-26,-18 149 1038,-10 117 1617,30-341-6543,0 26 475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7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3745,'0'0'2407,"0"0"-1155,0 0-725,0 0 16,0 0 6,0 0-206,24 2 61,-2-2-259,-11 0-70,0 0 0,0 1 0,0 0 0,0 1 0,0 0 0,0 0 0,-1 1 0,1 1 0,-1 0 0,0 0 0,0 1 0,17 11 0,21 21 542,-2 1-1,-2 3 1,75 87-1,98 161 318,-116-149-837,-96-133-234,-4-6 68,-1 1-1,1-1 0,0 0 0,0 1 0,0-1 0,0 0 0,0 0 0,0 0 0,0 0 0,0 0 0,0 0 0,0 0 0,1 0 0,-1 0 0,0-1 0,1 1 0,-1 0 0,1-1 0,-1 1 0,3 0 0,-3-1-4125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00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3329,'0'0'841,"0"0"-442,0 0-150,0 0 286,0 0 108,0 0 201,6 0-74,42 0 1480,280-6 481,-281 2-2542,62-15 1,-66 10-10,88-6 1,239 14-149,-296-10 36,-73 11-76,-1 0-119,0 0-288,0 0-838,0 0-1244,0 0-153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01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1227 1 4841,'0'0'1330,"0"0"-769,0 0-322,0 0 73,0 0 329,0 0 174,0 15-5,0 90 329,4 0 0,19 106 1,19 32-475,-42-242-637,0 0 0,0 0-1,0 0 1,0-1 0,0 1 0,0 0-1,0 0 1,0 0 0,-1-1 0,1 1-1,0 0 1,-1 0 0,1 0 0,0-1-1,-1 1 1,1 0 0,-1-1-1,1 1 1,-1 0 0,1-1 0,-1 1-1,0-1 1,1 1 0,-1-1 0,0 1-1,1-1 1,-1 0 0,0 1 0,0-1-1,1 0 1,-1 1 0,0-1-1,0 0 1,0 0 0,1 0 0,-1 0-1,0 0 1,0 0 0,-1 0 0,-47 2-147,22-2 176,-118 20-35,58-7-15,-123 3-1,106-14 0,-1 4 1,-145 28-1,181-21 9,0-4 1,-90 2-1,159-11 31,0 0-47,0 0-78,0 1 61,0-1 1,0 0-1,-1 1 1,1-1-1,0 0 1,0 0-1,0 1 1,0-1-1,0 0 1,0 1-1,0-1 1,0 0-1,0 1 1,0-1-1,0 0 1,0 0-1,0 1 1,0-1-1,0 0 1,1 1-1,-1-1 1,0 0-1,0 0 1,0 1-1,0-1 1,0 0-1,1 0 1,-1 1-1,0-1 1,0 0-1,0 0 1,1 0-1,-1 1 1,0-1-1,0 0 1,1 0-1,-1 0 1,1 0-1,39 21-4799,-22-12-2709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29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1136,'0'0'1465,"0"0"-448,0 0-201,3 0 6429,5 0-3758,46 2-3626,40-12 247,-67 6-282,47-2 0,-74-3-6203,0 2-753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0 496,'0'0'4112,"0"0"-2441,0 0-884,0 0-81,0 0 276,0 0-110,0 0-310,0 0-216,0 0-244,0 0-5,0 0-33,0 17 300,3 24 279,12 72 0,2 8-246,-15-82-162,-2-39-186,0 0-60,5-16-5220,-2 1-2159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0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43 5513,'0'0'2161,"0"0"-1013,0 0-492,0 0-180,0 0 112,0 0-154,2-5-253,-1 3-156,0 0-1,0 0 1,1 0-1,-1 0 1,0 0 0,1 0-1,-1 1 1,1-1-1,0 0 1,-1 1 0,1-1-1,0 1 1,0 0-1,0-1 1,0 1-1,4-1 1,-1 0 58,1 0 0,0 1-1,0 0 1,0 0 0,-1 0 0,12 1 0,-14 0-75,1 0 0,0 0 0,-1 0 0,1 1 0,-1-1 0,1 1 0,-1 0 0,1 0 0,-1 0 1,1 1-1,-1-1 0,0 1 0,0 0 0,0 0 0,0 0 0,0 0 0,0 0 0,0 1 0,-1-1 1,1 1-1,-1-1 0,0 1 0,0 0 0,0 0 0,0 0 0,0 1 0,-1-1 0,1 0 0,-1 1 0,0-1 1,0 1-1,0-1 0,-1 1 0,1-1 0,-1 1 0,0-1 0,0 1 0,0 0 0,0-1 0,-1 1 1,0 4-1,0-4-3,-1-1 1,0 1-1,1 0 1,-1 0-1,0-1 1,-1 1-1,1-1 1,-1 1-1,1-1 1,-1 0-1,0 0 1,0-1-1,0 1 1,-5 3-1,-59 33-12,34-20-24,24-14 27,0 1 0,1 0 1,0 1-1,0 0 0,0 0 1,1 1-1,0 0 1,0 0-1,1 1 0,-6 10 1,14-18 3,1 0 0,-1 0 0,0 0 0,1-1 1,-1 1-1,0-1 0,1 0 0,-1 1 1,1-1-1,-1 0 0,0-1 0,5 1 0,16-3 316,0-1-1,43-12 0,-46 10-148,0 1 0,0 0 0,1 2 0,28-2 0,-48 6-152,1-1-1,0 0 1,-1 1 0,1 0 0,-1-1 0,1 1 0,-1 0 0,1 0 0,-1 0-1,1 0 1,-1 0 0,0 0 0,1 0 0,-1 0 0,0 1 0,0-1 0,0 0-1,0 1 1,0-1 0,1 4 0,-1-4-66,-1 0 1,1 1-1,0-1 0,0 0 0,0 1 1,0-1-1,0 0 0,0 0 0,0 0 1,0 0-1,0 0 0,1 0 0,-1 0 1,0 0-1,1-1 0,-1 1 0,0 0 0,1-1 1,-1 1-1,2 0 0,1-2-1928,-1-5-2408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1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908 0 5417,'0'0'1455,"0"0"-349,0 0-318,0 0-117,0 0-23,0 0-295,10 21 702,3 150 1563,-12-124-2460,2-1 1,19 91-1,-14-103-94,-4-15-50,1 0 0,0-1 0,2 0 0,8 19 0,-14-35-10,-1-2 15,0 0 38,0 0-3,0 0 67,0 0-71,0 0 47,0 0 80,0 0-54,-42 0 165,8 3-281,0 1 0,0 1 1,0 2-1,1 2 0,-56 21 0,53-16 0,0-3 0,-1 0 0,0-3 0,-51 6-1,-89-14 20,114-3-7,-104 10 0,110 9-25,54-14 10,3-2-63,0 0-320,0 0-586,5-1-3622,2-5 73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2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4545,'0'0'1431,"0"0"-418,0 0-159,0 0 158,0 0-81,0 0-380,0 23 88,0 345-121,1-352-451,0-23-631,2-29-2767,-3 7-1110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3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2713,'0'0'1736,"0"0"-700,0 0-273,0 0 36,0 0 125,0 0-138,42 3 2768,11 1-3190,0-2 0,0-3 1,0-2-1,82-15 0,-79 13-294,0 1-1,78 6 0,-67 0 57,71-6 0,-125 2 79,5-1-3193,-24 10-2732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9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27 1384,'0'0'1483,"0"0"-472,0 0-235,0 0-2,0 0-99,-4-8 6265,23 3-6538,1 0 0,0 2 1,34-1-1,-2 3-3203,-42 1-1656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39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4081,'0'0'2270,"0"0"-854,0 0-735,0 0-102,0 0 217,0 0 206,9-2-233,40-6-214,0 3 0,83 0 0,-131 5-554,0 0 1,0 0-1,1 0 0,-1 0 1,0 0-1,0 1 1,0-1-1,0 0 0,0 0 1,0 1-1,1-1 1,-1 1-1,0-1 0,0 1 1,0-1-1,0 1 1,-1 0-1,1 0 0,0-1 1,0 1-1,0 0 1,0 0-1,-1 0 0,1 0 1,0 1-1,0 0 5,0 1 0,-1-1 1,1 0-1,-1 1 0,1-1 0,-1 0 0,0 1 0,0-1 0,0 0 0,0 1 1,-1-1-1,0 3 0,0 1 7,-1 1 0,0-1 0,0 1-1,-1-1 1,0 0 0,0 0 0,-1 0 0,-4 7 0,-26 24-4,5-5 17,1 0 1,-46 72-1,74-104-25,0 1-1,0-1 1,0 0 0,0 0-1,0 0 1,0 1 0,-1-1-1,1 0 1,0 0 0,0 0-1,0 1 1,0-1 0,0 0-1,0 0 1,0 1 0,0-1-1,0 0 1,0 0 0,0 1 0,1-1-1,-1 0 1,0 0 0,0 0-1,0 1 1,0-1 0,0 0-1,0 0 1,0 0 0,1 1-1,-1-1 1,0 0 0,0 0-1,0 0 1,0 0 0,1 0-1,-1 1 1,0-1 0,0 0-1,0 0 1,1 0 0,-1 0-1,0 0 1,0 0 0,0 0 0,1 0-1,-1 0 1,0 0 0,0 0-1,1 0 1,-1 0 0,0 0-1,1 0 1,21 0 93,21-9 177,81-38 788,-131 48-5979,-8 5 1010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7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9826,'0'0'2769,"0"0"-1945,0 0-416,0 0-240,18 193-80,1-68 568,-1-3-408,-6-8 136,3-17-344,-5-26 64,2 3-128,3-3 24,2-20-176,10-24-880,-2-16-712,-3-11-4330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4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3937,'0'0'804,"0"0"-20,0 0 27,0 0 192,0 0 12,0 0-284,-1 0-676,1 0 0,0 0 0,0 0-1,0 0 1,-1 0 0,1 0 0,0 0 0,0 0 0,0 0 0,-1 0 0,1 0 0,0 0 0,0 0 0,0 0 0,-1 0 0,1 0 0,0 0 0,0 0 0,0 0 0,-1 0 0,1 0 0,0 0 0,0 0 0,0 0 0,-1 0 0,1 0 0,0 0 0,0 1 0,0-1 0,0 0 0,-1 0 0,1 0 0,0 0 0,0 0-1,0 1 1,0-1 0,0 0 0,0 0 0,0 0 0,-1 1 0,1-1 0,0 0 0,0 0 0,0 0 0,0 1 0,-11 51 44,2 0-1,-2 77 0,9 112-53,3-136 87,9-177-3839,-8 39 1122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41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4177,'0'0'885,"0"0"-380,0 0 49,0 0 425,0 0 151,0 0-247,10-5-331,9-3-210,0 1 0,0 1 0,0 1 1,1 0-1,0 2 0,0 0 0,20 0 1,668 10 576,-708 20-934,-4 216 31,1 128 16,10-299-25,-13-68 70,0 0 0,-1-1 1,0 0-1,1-1 1,-1 1-1,0-1 1,-12 2-1,7-1-38,-30 5-17,0-1-1,-1-3 0,0-1 1,-60-4-1,1 1-26,-100 18 32,-33 0 32,235-18-52,0 0-30,0 0-51,0 0-42,7 3-228,30 10-1087,-17-7-2306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56.9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1 596 1064,'0'0'982,"0"0"-339,0 0-2,0 0-9,0 0-58,0 0-144,0 0-136,0 0 54,0 0-39,0 0 51,0 0 162,0 0-139,0 0-13,0 0-52,0 0-92,0 0 76,0 0-47,0 0 15,0 0 54,0 0-153,0 0 48,0 0 17,0 0-28,0 0 116,0 0-32,0 0 67,0 0 78,0 0-174,0 0-38,0 0-63,0 0-6,0 0-116,3-43 1064,4 27-1087,2 0 1,0 1-1,0-1 1,2 2-1,0-1 1,0 2-1,1 0 1,1 0-1,15-11 1,44-49 127,-49 50-113,1 1 0,1 1-1,1 1 1,1 1 0,53-27 0,-47 30-22,1 1 1,53-15 0,-3 2 3,-11-3 27,-43 17-33,1 1-1,52-14 1,-79 27-17,-3 0 24,-1 0 53,-57 2-2878,35-2-2893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02.7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0 911 4761,'0'0'1198,"0"0"-353,0 0-131,0 0 176,0 0 180,0 0-322,6-17-358,28-81 102,-28 87-349,0 0-1,1 1 1,0 0 0,0 0 0,2 0 0,16-15-1,7-9 92,-4 2-111,2 0 0,1 2 0,1 2-1,45-32 1,-51 43-100,1 1 0,1 2 0,0 0-1,1 2 1,0 1 0,51-11 0,154-32 41,304-64 6,-367 89-70,205-8-1,-146 25-5,277-7 27,-496 19-22,869-20 54,-625 6-21,118-10 991,3 6-564,810-20-221,-1070 37-213,-36-2 23,1 4 0,0 4-1,87 16 1,-32 3 420,1-5 0,235 2-1,330-10-277,-405-2-66,-142-4-102,201 17 12,183 45 18,-463-57-54,-2 3 0,1 4 1,-2 3-1,-1 3 1,0 3-1,-2 3 0,-1 3 1,70 46-1,-27-11 16,-50-31 41,102 77 0,-102-60 57,-34-26-41,2-2-1,0-1 1,2-2 0,0 0-1,41 18 1,-64-37-50,1 1 0,0-2-1,0 0 1,0 0 0,0 0 0,19-1-1,-29-1-277,-27 0-4529,5 0-1188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03.6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0 314 7154,'0'0'1505,"0"0"-293,0 0 46,0 0 273,0 0 304,0 0-533,0 1-1254,0-1 1,1 1 0,-1-1-1,0 1 1,0 0-1,1-1 1,-1 1-1,0-1 1,1 1 0,-1-1-1,0 1 1,1-1-1,-1 0 1,1 1 0,-1-1-1,1 1 1,-1-1-1,1 0 1,-1 1 0,1-1-1,-1 0 1,1 0-1,-1 1 1,2-1 0,58 17 244,1-3-1,1-3 1,0-2 0,122 0 0,-159-8-224,-22 0-61,-1-1 0,1 1 0,0-1 0,0 0 1,0 1-1,0-1 0,-1-1 0,1 1 0,0 0 1,0-1-1,0 1 0,-1-1 0,1 0 0,0 0 0,-1 0 1,1 0-1,0 0 0,-1-1 0,0 1 0,1-1 1,-1 0-1,0 0 0,0 1 0,0-1 0,0-1 0,0 1 1,0 0-1,-1 0 0,1-1 0,-1 1 0,1-1 1,0-2-1,5-15 8,0 0 0,-2 0 0,0 0 1,-1-1-1,-1 1 0,-1-1 0,-1 0 1,-3-35-1,2 25 10,0 30-56,0 1-76,0 0 43,0 0 47,0 0-4,0 0-20,0 0 87,-17-18-129,-102-59 97,120 77-75,-1 0 1,0 0-1,0 0 1,0 0-1,0 0 1,0 0-1,0 0 1,0 0-1,0 0 1,0 1-1,0-1 1,0 0-1,0 0 0,0 0 1,0 0-1,0 0 1,0 0-1,0 0 1,0 0-1,0 1 1,0-1-1,0 0 1,0 0-1,0 0 1,0 0-1,0 0 0,0 0 1,0 0-1,0 1 1,0-1-1,0 0 1,0 0-1,0 0 1,0 0-1,0 0 1,0 0-1,0 0 1,0 0-1,-1 0 1,1 0-1,0 1 0,0-1 1,0 0-1,0 0 1,0 0-1,0 0 1,0 0-1,0 0 1,-1 0-1,1 0 1,0 0-1,0 0 1,0 0-1,0 0 0,0 0 1,0 0-1,0 0 1,0 0-1,-1 0 1,1 0-1,0 0 1,0 0-1,0 0 1,0 0-1,0 0 1,0 0-1,0 0 0,-1-1 1,2 4-2955,-1 6-7140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06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1167 704,'0'0'866,"0"0"-433,0 0-292,0 0-1,0 0-34,-9-4-2502,-7-5 6109,17-5 3080,1 2-3459,-1 8-3292,1 0-1,0 0 0,-1 0 1,1 0-1,1 1 1,-1-1-1,1 1 0,-1-1 1,1 1-1,0 0 1,0 0-1,5-3 0,10-9 64,0 1 1,1 1-1,1 1 0,0 0 0,0 2 0,32-12 0,137-35-147,-90 31 115,654-205-57,-681 213-8,1 2 0,1 4-1,78-3 1,223 9-13,-61 3 1533,-245-3-1450,-1-4-1,114-32 1,-5 1 50,353-34-130,-98 8 38,-410 62-32,249-57-8,103-18 54,-247 60-53,562-85-4,2 33 1,44 61 12,-474 12 15,-150 6-31,-1 4-1,189 44 1,-78-12 5,-162-32 0,-1 2 0,74 26 0,-103-28-1,0 2-1,-1 1 1,-1 1-1,0 1 1,-1 1-1,29 25 1,29 37 26,76 91 0,-160-170-96,0 0 1,0 0-1,1 0 1,-1 1-1,0-1 1,0 0-1,0 0 1,0 0-1,0 1 1,0-1-1,1 0 1,-1 0-1,0 1 1,0-1-1,0 0 1,0 0-1,0 0 1,0 1-1,0-1 1,0 0-1,0 0 1,0 1-1,0-1 1,0 0-1,0 0 1,0 0-1,0 1 1,-1-1-1,1 0 0,0 0 1,0 1-1,0-1 1,0 0-1,0 0 1,0 0-1,-1 0 1,1 1-1,0-1 1,0 0-1,0 0 1,0 0-1,-1 0 1,1 1-1,0-1 1,0 0-1,0 0 1,-1 0-1,1 0 1,0 0-1,-1 0 1,-12 4-3091,10-3 2163,-14 3-3701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07.5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1 219 5065,'0'0'2027,"0"0"-559,0 0-289,0 0-240,0 0-128,0 0-348,32 1 1600,89 43-837,15 4-1037,-92-36-111,1-2 1,64 5-1,-20-12 2428,-84-43-2169,23-107-273,2-10-104,-28 154-170,0-1 710,-5 4-5415,-10 11-326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2.9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0 207 9234,'0'0'1927,"0"0"-1129,0 0-474,0 0-250,0 0-3,0 0 40,17 0 95,533 16 1412,-352-25-1505,-197 10-49,0-1-1,0 1 0,0-1 0,-1 1 0,1-1 1,0 1-1,0 0 0,-1-1 0,1 1 0,0 0 1,-1 0-1,1 0 0,-1-1 0,1 1 0,-1 0 1,1 0-1,-1 0 0,0 0 0,1 0 0,-1 0 1,0 0-1,0 1 0,12 38-175,-1-5 81,5-12-5,-16-23 37,0 0 1,0 0-1,1 0 0,-1 1 0,0-1 0,0 0 0,1 0 0,-1 0 0,0 0 0,0 0 0,1 0 1,-1 0-1,0 0 0,1 0 0,-1 0 0,0 0 0,0 0 0,1 0 0,-1 0 0,0 0 0,1 0 1,-1 0-1,0-1 0,0 1 0,1 0 0,-1 0 0,0 0 0,0 0 0,1 0 0,-1-1 0,0 1 1,0 0-1,0 0 0,1 0 0,-1-1 0,0 1 0,0 0 0,0 0 0,0-1 0,0 1 0,1 0 1,8-46 109,-9 46-111,6-131 167,3-16-94,-9 147-77,0 0 0,0 0-1,0 0 1,0 0 0,0 1 0,0-1 0,1 0 0,-1 0 0,0 0 0,0 0 0,0 0-1,0 0 1,0 1 0,1-1 0,-1 0 0,0 0 0,0 0 0,0 0 0,1 0 0,-1 0-1,0 0 1,0 0 0,0 0 0,0 0 0,1 0 0,-1 0 0,0 0 0,0 0 0,0 0-1,1 0 1,-1 0 0,0 0 0,0 0 0,0 0 0,1 0 0,-1 0 0,0 0 0,0 0-1,0 0 1,0-1 0,0 1 0,1 0 0,-1 0 0,0 0 0,0 0 0,0 0 0,0-1-1,0 1 1,1 0 0,-1 0 0,0 0 0,0 0 0,0-1 0,0 1 0,0 0 0,0 0 0,0 0-1,0 0 1,0-1 0,0 1 0,0 0 0,0 0 0,0 0 0,0-1 0,0 1-1,7 10-26,12 30 14,2 0-1,42 58 1,-62-97 18,0 0-1,0 0 1,0 1-1,1-1 1,-1 0 0,0 1-1,-1-1 1,1 1-1,0-1 1,0 1-1,-1-1 1,1 1 0,-1 0-1,1-1 1,-1 1-1,1 0 1,-1-1-1,0 1 1,0 0 0,0 0-1,0-1 1,0 1-1,-1 0 1,1-1-1,0 1 1,-1 0 0,1-1-1,-1 1 1,0-1-1,1 1 1,-1 0 0,0-1-1,0 0 1,0 1-1,0-1 1,-2 2-1,-3 2-359,0-1 0,-1 0 1,0 0-1,0-1 0,0 0 0,-12 4 0,17-6 189,-38 13-5129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0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18 121 3689,'0'0'2242,"0"0"-889,0 0-382,0 0-164,0 0 161,0 0-233,0 0-316,0 0-154,0 0-201,0 17-11,-13 358 641,13-134-567,-2-427 3274,-1 39-3534,3 112 134,6-158 103,-4 167-109,2 0 0,1 1 0,0 0 0,2 0 0,14-33 0,-21 57-10,0 1 1,0-1-1,0 1 0,1 0 1,-1-1-1,0 1 0,0 0 1,1-1-1,-1 1 0,0 0 1,1-1-1,-1 1 0,0 0 0,0-1 1,1 1-1,-1 0 0,1 0 1,-1 0-1,0-1 0,1 1 1,-1 0-1,1 0 0,-1 0 1,0 0-1,1 0 0,-1 0 1,1 0-1,-1 0 0,0 0 1,1 0-1,-1 0 0,1 0 1,-1 0-1,1 0 0,-1 0 0,0 0 1,1 0-1,-1 1 0,1-1 1,-1 0-1,0 0 0,1 0 1,-1 1-1,0-1 0,1 0 1,-1 0-1,0 1 0,0-1 1,1 0-1,-1 1 0,0-1 1,0 0-1,1 1 0,-1-1 1,0 1-1,0-1 0,0 1 0,12 17-104,1 18 107,0 0-1,-3 1 1,-1 0-1,-2 0 1,4 65-1,-6-51 5,2-1 0,18 66-1,-24-114 12,-1-1 1,0 1-1,1-1 0,-1 1 1,1 0-1,-1-1 0,1 1 1,0-1-1,-1 0 0,1 1 1,0-1-1,0 0 0,0 1 1,0-1-1,0 0 0,0 0 1,2 2-1,-2-4 2,0 1 1,0 0-1,-1 0 0,1-1 1,-1 1-1,1 0 0,0-1 1,-1 1-1,1-1 0,-1 1 1,1-1-1,-1 1 0,1-1 1,-1 0-1,1 1 0,-1-1 1,0 1-1,1-1 0,-1 0 1,0 1-1,0-1 0,1 0 1,-1 1-1,0-1 0,0-1 1,14-69 268,-12 60-249,14-122 77,-13 90-98,3 0-1,0 0 1,3 0 0,2 1-1,17-44 1,-28 86-9,0 0 1,0 0-1,0-1 1,0 1-1,0 0 0,0 0 1,0 0-1,1-1 1,-1 1-1,0 0 1,0 0-1,0 0 1,0 0-1,0-1 1,1 1-1,-1 0 1,0 0-1,0 0 1,0 0-1,1 0 1,-1-1-1,0 1 1,0 0-1,0 0 1,1 0-1,-1 0 1,0 0-1,0 0 1,0 0-1,1 0 0,-1 0 1,0 0-1,0 0 1,1 0-1,-1 0 1,0 0-1,0 0 1,1 0-1,-1 0 1,0 0-1,0 0 1,1 1-1,8 9-86,6 17 17,-15-26 66,17 38 45,-3 0 1,-1 1-1,-2 1 1,6 46-1,10 168-2857,-25-220-1730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1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207 61 9858,'0'0'1502,"0"0"-242,0 0-345,0 0-171,0 0-177,0 0-311,-16-10-48,-52-30-155,66 39-54,0-1 0,-1 1 0,1 0 1,0 0-1,-1 0 0,1 0 0,-1 0 0,0 1 0,1-1 0,-1 1 0,0 0 0,1 0 0,-1 0 0,0 0 0,1 0 0,-1 0 0,1 1 1,-1-1-1,0 1 0,1 0 0,-1 0 0,1 0 0,-1 0 0,1 0 0,0 0 0,0 1 0,-1-1 0,1 1 0,0 0 0,0 0 0,0-1 1,1 1-1,-1 0 0,0 1 0,1-1 0,-1 0 0,1 0 0,-2 5 0,-2 4-7,0 0-1,1 1 1,0-1 0,1 1-1,0 0 1,-1 12 0,2-12-7,1 0 1,0 0-1,0 0 1,2-1 0,-1 1-1,4 17 1,-3-26-3,0 0 0,0-1 0,-1 1-1,2 0 1,-1-1 0,0 1 0,0-1 0,1 1 0,0-1 0,-1 0 0,1 1 0,0-1-1,0 0 1,0 0 0,0 0 0,0-1 0,1 1 0,-1 0 0,1-1 0,-1 1 0,1-1 0,-1 0-1,1 0 1,0 0 0,0 0 0,-1-1 0,1 1 0,0-1 0,0 0 0,0 1 0,4-2-1,-5 1 20,0-1-1,0 1 0,0-1 1,0 0-1,-1 0 0,1 1 0,0-1 1,0-1-1,-1 1 0,1 0 1,-1 0-1,1-1 0,-1 1 1,0-1-1,1 1 0,-1-1 0,0 1 1,0-1-1,0 0 0,0 0 1,0 1-1,-1-1 0,2-3 0,16-55-20,-14 45 9,3-5 8,-4 12-63,-1 0 0,1-1-1,-1 1 1,1-17 0,-3 25-141,0 20-506,-2 493 388,2-513-2094,0 0-3191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8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0 251 2833,'0'0'4993,"0"0"-3017,2 23-1008,1 8-752,1 0 0,1 0-1,2-1 1,13 39 0,-16-58-137,1 0-1,0-1 1,1 0 0,0 0 0,0 0 0,1-1 0,12 14 0,-13-18-41,-1 0 0,1-1-1,0 1 1,0-1 0,0-1 0,0 1 0,1-1 0,-1 0 0,1 0 0,0-1 0,0 0 0,0 0 0,13 1 0,-14-2-25,-1-1 1,1 0-1,0 0 0,0 0 1,0 0-1,0-1 1,0 0-1,0 0 1,0-1-1,-1 0 0,1 0 1,-1 0-1,1 0 1,-1-1-1,0 0 0,0 0 1,9-8-1,-7 4-11,-1 0 0,1-1 0,-2 0-1,1 0 1,-1 0 0,0-1 0,-1 1 0,0-1 0,0 0-1,3-14 1,-1 1 2,-1 0-1,-1-1 1,-1 1-1,-1-1 0,-1 0 1,-1 0-1,-3-28 1,1 33 5,-1 0-1,-1 0 1,0 1 0,-1-1 0,-1 1 0,-1 1 0,0-1 0,-1 1-1,-17-25 1,21 36 24,0-1 0,-1 1 0,1 0 1,-1 0-1,-1 1 0,1 0 0,-1 0 0,1 0 0,-1 0 0,0 1 0,-1 0 0,1 0 0,0 1 0,-1-1 1,0 1-1,-11-1 0,13 2 18,0 1 1,-1 0 0,1 0 0,0 0-1,-1 1 1,1 0 0,0 0-1,0 0 1,0 1 0,0 0 0,0 0-1,0 0 1,0 0 0,0 1 0,1 0-1,-1 0 1,1 0 0,0 0-1,0 1 1,0 0 0,-6 7 0,0 2-41,1 1 1,0 1-1,1 0 1,0 0 0,1 0-1,1 1 1,0 0-1,2 0 1,-4 19 0,2 1-12,2 1 0,1 0 0,2 40 0,1-71-3,1 0 1,-1 0 0,1 0 0,0 0-1,0-1 1,1 1 0,0 0 0,0-1-1,0 1 1,0-1 0,1 1 0,0-1-1,0 0 1,1 0 0,-1-1 0,1 1-1,0-1 1,0 0 0,1 0-1,-1 0 1,1 0 0,0-1 0,0 1-1,0-2 1,0 1 0,1 0 0,-1-1-1,1 0 1,0 0 0,-1-1 0,1 1-1,0-1 1,0-1 0,0 1 0,0-1-1,0 0 1,0 0 0,0-1 0,0 1-1,-1-1 1,7-2 0,-5 1 5,1 0 1,-2-1-1,1 0 0,0 0 1,-1 0-1,1-1 0,-1 0 1,0 0-1,0-1 0,-1 0 1,1 0-1,-1 0 0,0 0 1,0-1-1,-1 0 0,0 0 1,6-11-1,4-10-24,-1-1 0,-2-1-1,9-29 1,5-16-25,-25 73 45,0 1 0,0 0-1,0-1 1,1 1-1,-1-1 1,0 1 0,0-1-1,0 1 1,0 0 0,1-1-1,-1 1 1,0-1 0,0 1-1,1 0 1,-1-1 0,0 1-1,1 0 1,-1-1 0,0 1-1,1 0 1,-1 0 0,1-1-1,-1 1 1,0 0 0,1 0-1,-1 0 1,1-1-1,-1 1 1,1 0 0,0 0-1,8 11-51,3 30-28,-10-36 77,2 12 7,11 39 85,25 62 0,-34-104-72,0 1-1,1-1 1,1 0 0,1-1-1,0 1 1,0-2-1,1 1 1,1-1-1,14 13 1,-22-23-23,0 0 0,0 1 0,0-1 0,1-1 0,-1 1 0,0 0 0,1-1 0,-1 1 0,1-1 0,-1 0 0,1-1 0,0 1 0,-1 0 0,1-1 0,0 0 0,-1 0 0,8-1 0,-8 1-306,0-1-1,1 0 1,-1 0-1,0 0 1,0-1-1,0 1 1,0-1-1,0 0 1,0 0-1,0 0 1,4-5-1,20-26-9784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2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73 114 4841,'0'0'852,"0"0"-537,0 0-10,0 0 207,0 0 138,0 0-2,-10 15-118,-34 49-29,41-59-434,1 0 1,-1 0-1,1 0 1,0 0-1,1 1 1,-1-1-1,1 1 1,0-1-1,0 1 1,1-1-1,-1 1 1,1-1-1,1 1 0,1 9 1,-1 7 307,0-8-289,0 0 0,1 0 0,0-1-1,1 1 1,1-1 0,0 1 0,1-1 0,0-1 0,1 1 0,1-1 0,-1 0 0,2 0 0,0-1-1,15 17 1,-15-19-4,0-1 0,1 1-1,0-2 1,0 1 0,1-1 0,0-1-1,0 0 1,1 0 0,-1-1-1,1 0 1,0-1 0,1 0 0,-1-1-1,1 0 1,0-1 0,-1 0-1,14 0 1,-22-2-21,0-1 0,-1 1 0,1 0 1,0-1-1,0 1 0,0-1 0,-1 0 0,1 0 0,0 0 0,-1-1 0,1 1 0,-1 0 0,0-1 1,1 0-1,-1 1 0,0-1 0,3-4 0,-1 1 23,0 0 0,0 0 0,-1 0 0,0-1 0,0 0 0,0 1 0,3-11 0,-1-5 79,0 0 1,-1 0-1,1-39 1,-3 41-55,-1 0 0,-1 0 1,0 0-1,-2-1 0,0 1 0,-1 0 0,-1 0 0,-1 1 1,-1-1-1,0 1 0,-1 0 0,-1 1 0,-20-32 0,19 35-75,0 1 0,-1 0 0,-1 1 0,0 0 0,-25-21 0,32 30-40,1 1 1,0 0-1,-1-1 1,0 1-1,0 1 0,1-1 1,-1 1-1,0-1 0,0 1 1,0 0-1,0 0 0,-1 1 1,1-1-1,0 1 0,0 0 1,0 0-1,-1 0 0,1 1 1,0 0-1,0 0 1,0 0-1,0 0 0,0 0 1,0 1-1,0-1 0,1 1 1,-1 0-1,-6 5 0,3-2-270,-1 1-1,1 1 1,0-1-1,0 1 1,1 0-1,0 1 1,0-1-1,1 1 1,0 0-1,0 1 1,1-1-1,0 1 1,0 0-1,1 0 0,0 0 1,1 0-1,0 0 1,0 1-1,0 13 1,1 11-4182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3.4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5401,'0'0'816,"0"0"-244,0 0 46,0 0 251,0 0-60,0 0-437,2 13 233,-3 15-177,0-1 0,-2 1 0,-1-1 0,-1 0 0,-2 0 0,-18 50 0,14-49-268,2 2 0,1 0 0,1 0 1,2 0-1,-3 40 0,16-72-115,5-6-880,0-1 1,23-20-1,-4-2-7884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4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 6769,'0'0'1946,"0"0"-1031,0 0-482,0 0-227,0 0 207,0 0 243,0 0-198,0 0-123,11 5 195,27 0 38,1-2 0,0-1 0,45-4 0,-9 0-475,-75 2-96,11 1-155,1-2 1,-1 1-1,1-1 0,18-5 0,-30 6-8,0 0 0,1 0 0,-1 0 0,0 0 0,1 0 1,-1-1-1,0 1 0,1 0 0,-1 0 0,0 0 0,1-1 0,-1 1 0,0 0 1,0 0-1,1-1 0,-1 1 0,0 0 0,0-1 0,1 1 0,-1 0 1,0-1-1,0 1 0,0 0 0,0-1 0,0 1 0,0 0 0,1-1 0,-1 1 1,0 0-1,0-1 0,0 1 0,0 0 0,0-1 0,0 0 0,0 1-148,0-5-6536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4.8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4793,'0'0'6225,"0"0"-5320,0 0-777,0 0-120,0 0 184,0 0-192,-25 129 256,25-71-56,0 2-128,0-5 168,0-1-224,0-10 64,5-8 0,15-12-80,-1-8-488,-1-14-4025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5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7362,'0'0'1197,"0"0"-881,0 0 270,0 0 254,21 2-5,68 7-142,-83-8-631,0 0-1,0 0 0,1 0 1,-1 1-1,-1 0 1,1 0-1,0 0 1,0 1-1,-1-1 0,1 2 1,-1-1-1,0 0 1,0 1-1,7 7 1,-9-8-49,-1 0 0,0 1 0,0-1 0,0 0 0,-1 1 0,1 0 0,-1-1 0,0 1 0,0 0 0,0 0 0,0-1 0,-1 1 0,1 0 0,-1 0 0,0 0 0,0 0 0,-1 5 0,-2 5-6,-1 0-1,-1-1 1,0 1-1,0-1 0,-1 0 1,-1-1-1,0 1 1,-1-1-1,-16 19 0,-48 45 5,50-55 83,1 0 0,-31 43 0,51-64-82,1 1 0,-1-1 0,1 1 1,-1-1-1,1 1 0,0-1 0,-1 1 1,1-1-1,0 1 0,0 0 1,-1-1-1,1 1 0,0-1 0,0 1 1,0 0-1,0-1 0,-1 1 0,1 0 1,0-1-1,0 1 0,0 0 1,0-1-1,1 1 0,-1 0 0,0-1 1,0 1-1,0-1 0,0 1 0,1 0 1,-1-1-1,0 1 0,1-1 1,-1 1-1,0-1 0,1 1 0,-1-1 1,1 1-1,-1-1 0,1 1 0,-1-1 1,1 0-1,-1 1 0,1-1 1,-1 1-1,1-1 0,-1 0 0,1 0 1,0 1-1,-1-1 0,1 0 0,0 0 1,-1 0-1,1 0 0,0 0 1,-1 0-1,2 0 0,48 0 1127,-35 0-904,35-3 71,1-2-1,70-17 1,-32 6-2599,-68 13-3424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6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42 8130,'0'0'1476,"0"0"-945,0 0-359,0 0-17,-19 23 91,-59 74 244,71-88-395,0 0 0,2 1 1,-1 0-1,1 0 1,0 1-1,1-1 0,1 1 1,-1 0-1,2 0 1,0 0-1,0 1 0,1-1 1,0 0-1,1 1 1,2 20-1,-2 2 26,1-24-87,0 0 0,0-1 0,1 1 1,0 0-1,1-1 0,0 1 0,0-1 1,1 0-1,0 0 0,1 0 0,0-1 1,0 1-1,1-1 0,0-1 0,0 1 0,1-1 1,0 0-1,0 0 0,1-1 0,0 0 1,0 0-1,15 7 0,-16-9 34,1 0 0,-1-1-1,1 0 1,-1 0 0,1-1-1,0 0 1,0-1 0,0 0-1,0 0 1,0 0 0,0-1 0,0 0-1,0-1 1,0 0 0,0 0-1,0 0 1,0-1 0,0-1 0,0 1-1,-1-1 1,1 0 0,-1-1-1,0 0 1,0 0 0,0-1 0,-1 1-1,11-11 1,-3 0 16,-2 0-1,1-1 1,-2 0-1,0-1 1,-1 0-1,-1 0 1,0-1 0,-2-1-1,0 1 1,-1-1-1,-1 0 1,0-1-1,-2 1 1,0-1 0,-1 0-1,-1 0 1,-3-33-1,1 45-53,0 0 0,0 0-1,-1 0 1,0 0 0,-1 0 0,0 1-1,0-1 1,0 1 0,-1 0-1,0 0 1,0 0 0,-1 1 0,0-1-1,0 1 1,-1 0 0,0 1 0,0-1-1,0 1 1,0 0 0,-1 1-1,0-1 1,0 1 0,0 1 0,-14-6-1,1 2-46,-1 0-1,0 1 1,0 1-1,0 1 1,-1 1-1,1 1 1,-1 1-1,-23 2 1,40-1-18,0 1 0,1-1 0,-1 1 0,0 1 0,1-1 0,-1 0 0,0 1 0,1 0 0,0 0 0,-1 1 0,1-1 0,0 1 0,0 0 0,0 0 0,1 0 0,-1 0 1,1 1-1,0-1 0,0 1 0,-4 5 0,0 3-930,1 1 0,0-1 0,0 1 0,2 1 0,-6 22 0,-1 5-5762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7.3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123 149 3329,'0'0'4079,"0"0"-2292,0 0-525,0 0-158,0 0-461,0 0-194,-11 0-75,-35 2-238,43-1-130,1 0 0,-1 0 1,1 1-1,-1-1 0,1 1 1,-1-1-1,1 1 0,0 0 1,0 0-1,0 0 0,0 0 1,0 1-1,1-1 0,-1 0 1,1 1-1,-1-1 0,1 1 1,0 0-1,0-1 0,0 1 1,0 0-1,1 0 0,-1 3 1,-1-1 6,-3 11-11,0 1 0,1-1 0,1 1 0,1-1 0,1 1 0,0 0 0,1 0 0,0 0 0,2-1 0,0 1 0,7 27 0,-7-35-2,1 0-1,0 0 1,1-1 0,0 0 0,1 1 0,-1-1 0,1-1 0,1 1-1,-1-1 1,2 0 0,-1 0 0,0-1 0,1 1 0,1-1-1,-1-1 1,1 0 0,0 0 0,0 0 0,0-1 0,0 0-1,1-1 1,14 4 0,-14-4 21,0-1-1,0-1 1,1 0-1,-1 0 1,1-1-1,-1 0 0,1-1 1,-1 0-1,0 0 1,1-1-1,-1 0 1,0-1-1,0 0 1,0 0-1,-1-1 1,1 0-1,-1-1 1,0 0-1,9-7 1,-4 1 53,0 0 1,-1-1-1,-1 0 1,0-1-1,0 0 1,-1-1-1,-1 0 1,0-1 0,12-31-1,-13 27 204,-1-1-1,-1 0 1,-1-1-1,-1 0 1,-1 1-1,0-1 1,-2 0-1,0 0 1,-4-36-1,1 50-224,1 1-1,-1-1 0,0 1 1,0 0-1,-1 0 0,0-1 0,0 2 1,0-1-1,-1 0 0,0 1 1,0-1-1,0 1 0,-1 0 1,1 1-1,-1-1 0,-1 1 0,1 0 1,0 0-1,-1 0 0,0 1 1,0 0-1,-8-3 0,-2 0-98,-1 0 0,0 1 0,0 1 0,0 1 0,0 0 0,-1 2 0,-21-1 0,34 2-76,0 1-1,0-1 1,0 1-1,1 0 1,-1 0 0,0 0-1,1 0 1,-1 1-1,1 0 1,0 0-1,0 0 1,-1 1-1,1-1 1,1 1-1,-1 0 1,0 0 0,1 1-1,-5 4 1,1 1-840,1 0 1,0 0-1,1 0 1,0 1-1,0 0 1,-6 19 0,2 2-2975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7.6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7210,'0'0'1352,"0"0"-848,0 0 32,0 0 496,-71 143 57,53-97-481,4 1-224,1-3-56,6-1-328,-1-10 88,8-6-88,0-10-80,0-12-16,10-5-2081,5 0-4808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7.9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9194,'0'0'1971,"0"0"-1284,0 0-500,0 0-39,0 0 273,0 0 662,31 8-218,5 2-658,-7-1-43,1-2 0,0-1 0,0-1 0,42 1 0,372-5 295,-418-2-1208,0-2-1,0-1 1,46-14-1,-45 8-3844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8.3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56 111 5281,'0'0'2118,"0"0"-1289,0 0-655,0 0 30,0 0 321,-6 21 290,3-13-728,-6 23 216,2 0 0,0 0 0,-3 61 0,10-56-95,0-35-51,0-1 284,-3-9 931,-3-48-1285,2-1 0,5-82 1,1 43-162,14 109-277,7 20 352,0 0 1,-2 1-1,23 50 1,-42-80 9,0 1 0,-1 0 0,0 0 1,1 0-1,-1 0 0,0 0 1,-1 0-1,1 0 0,-1 1 1,0-1-1,0 0 0,0 0 0,0 0 1,-1 0-1,0 0 0,-2 8 1,1-8 4,0-1 1,0 0-1,-1 0 1,1 0 0,-1 0-1,0 0 1,0 0-1,0-1 1,0 1 0,0-1-1,-1 0 1,1 0-1,-1 0 1,1-1 0,-1 1-1,0-1 1,-4 1-1,1 0-314,0 0-1,0 0 1,0-1-1,-1 0 1,1 0-1,-9-1 0,3 0-5062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5873,'0'0'1338,"0"0"-425,0 0 305,0 0 62,21 0-17,270-15 2333,-207 2-3070,0-5 1,86-29 0,-169 47-626,0 0 0,-1 0 1,1-1-1,-1 1 0,1 0 0,0-1 0,-1 1 1,1 0-1,-1-1 0,1 1 0,-1 0 0,1-1 1,-1 1-1,1-1 0,-1 1 0,1-1 0,-1 1 1,0-1-1,1 0 0,-1 1 0,0-1 0,1 1 1,-1-2-1,1-3-3845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8.6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16 9762,'0'0'1568,"0"0"-735,0 0 407,0 0-448,154-4 240,-120-1-648,-2 1-112,-9 2-272,-4 2-32,-1 0 24,-3 0-1120,-6 0-2129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19.0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 10762,'0'0'2421,"0"0"-1409,0 0-612,0 0 46,0 0-120,0 0-115,5 0-48,64-3-17,-41 1-87,-1 0 0,1 3-1,42 4 1,-69-5-55,1 1 0,-1-1-1,0 1 1,1-1 0,-1 1 0,0 0-1,0 0 1,1-1 0,-1 1 0,0 0-1,0 0 1,0 0 0,0 0 0,0 0-1,0 0 1,0 1 0,-1-1 0,1 0-1,0 0 1,-1 1 0,1-1 0,0 0-1,-1 1 1,0-1 0,1 0 0,-1 1-1,0-1 1,0 1 0,0-1 0,0 1-1,0-1 1,0 0 0,0 1 0,0-1-1,0 1 1,-1 1 0,0 3 12,-1 0 1,1 0-1,-1 1 1,-1-1-1,1-1 1,-1 1-1,-4 7 1,-13 15 10,-46 46 1,50-58-20,0 1 0,1 0 0,0 1 0,1 1 0,2 0 0,-20 40 0,31-58-9,0 1 1,0-1 0,1 1 0,-1 0 0,1-1 0,-1 1 0,1 0 0,0 0 0,-1 0-1,1-1 1,0 1 0,0 0 0,1 0 0,-1-1 0,0 1 0,0 0 0,1 0-1,-1-1 1,1 1 0,0 0 0,-1-1 0,1 1 0,0 0 0,0-1 0,0 1 0,0-1-1,0 0 1,0 1 0,1-1 0,-1 0 0,0 0 0,1 1 0,-1-1 0,1 0 0,-1-1-1,1 1 1,-1 0 0,1 0 0,0-1 0,-1 1 0,3 0 0,8 2 60,0-1 0,0 0 0,1-1-1,23 0 1,-23-1 28,239 1-214,-243-1-1999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28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65 130 2761,'0'0'1040,"0"0"-411,0 0-66,0 0 31,0 0-146,0 10-12,-1 3-472,1-8 265,-1 1-1,1-1 1,0 0 0,0 0 0,0 0-1,1 0 1,0 1 0,0-1 0,0 0 0,0 0-1,1 0 1,0-1 0,0 1 0,0 0-1,1-1 1,0 1 0,-1-1 0,2 0 0,5 7-1,-2-5 40,57 40 808,-60-43-927,1-1-1,-1 0 0,1 0 1,-1 0-1,1-1 1,0 1-1,0-1 1,-1 0-1,1-1 1,0 1-1,0-1 1,0 0-1,8-1 0,-10 0-65,-1 0 0,0 0-1,0-1 1,0 1-1,0-1 1,0 1-1,0-1 1,0 0-1,0 0 1,-1 0-1,1 0 1,-1 0-1,0 0 1,1 0 0,-1 0-1,0-1 1,0 1-1,0 0 1,-1-1-1,2-2 1,11-52 438,-13 57-518,3-14 119,0-1 0,-2 1 0,0-1-1,-1-27 1,-1 37-96,0 1 0,0-1 0,0 0 0,0 1 1,-1-1-1,0 1 0,0 0 0,0 0 0,0-1 0,-1 1 0,1 1 0,-1-1 0,0 0 0,0 1 0,-1-1 0,1 1 0,-1 0 0,-6-4 0,1 1-39,-1 0-1,0 0 0,0 2 1,-1-1-1,0 1 0,1 1 1,-1-1-1,-1 2 0,1 0 1,0 0-1,0 1 0,-1 1 0,1-1 1,-16 3-1,23-1 0,1 0 0,0 0-1,0 0 1,0 0 0,0 1 0,0-1-1,0 1 1,1 0 0,-1 0 0,0 0-1,1 0 1,0 0 0,-1 1 0,1-1-1,0 0 1,0 1 0,0 0-1,1 0 1,-1-1 0,1 1 0,-1 0-1,1 0 1,0 1 0,0-1 0,0 0-1,0 3 1,-2 10-148,0 0 0,1-1 0,0 1 0,1 17 0,3 66-3365,9-60-1066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28.3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6361,'0'0'3477,"0"0"-2331,0 0-858,0 0-78,0 0-74,0 0 18,3 1-83,5 5 91,-1 0 0,0 0 1,0 1-1,-1 0 1,0 0-1,0 0 0,-1 1 1,7 12-1,16 20 560,-4-11-562,0-1 0,2-2 0,1 0 1,1-2-1,41 27 0,-68-51-168,-1 1-90,1-1-1,-1 1 1,1-1 0,-1 1-1,1-1 1,0 1 0,-1-1-1,1 0 1,-1 1 0,1-1-1,0 0 1,-1 1 0,1-1-1,0 0 1,-1 0 0,1 0-1,0 0 1,0 0 0,-1 0-1,1 0 1,0 0 0,-1 0 0,1 0-1,0 0 1,-1 0 0,1 0-1,0 0 1,-1-1 0,2 1-1,-2-15-4408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28.6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213 1 3929,'0'0'6193,"0"0"-4190,0 0-1521,0 0-190,0 0-176,-10 5 14,-2 1-115,1 2-1,0-1 1,0 1-1,0 1 0,1 0 1,1 0-1,0 1 0,-11 15 1,2-1 85,-36 54 19,50-71-129,1 0-1,-1 0 1,1 0-1,1 0 1,-1 0-1,1 1 1,0-1-1,1 1 1,-1 12 0,2-20-80,0 1 0,0-1 0,0 1 1,0-1-1,0 0 0,0 1 1,0-1-1,0 0 0,0 1 0,1-1 1,-1 1-1,0-1 0,0 0 1,0 0-1,1 1 0,-1-1 0,0 0 1,0 1-1,1-1 0,-1 0 1,0 0-1,1 1 0,-1-1 0,0 0 1,1 0-1,-1 0 0,0 0 1,1 1-1,-1-1 0,1 0 0,-1 0 1,0 0-1,1 0 0,-1 0 1,0 0-1,1 0 0,-1 0 0,1 0 1,-1 0-1,0 0 0,1 0 1,-1 0-1,0 0 0,1-1 0,0 1 1,3 0-786,11 0-3624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29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1 968,'0'0'7754,"0"0"-6826,0 0-712,0 0 920,0 0-311,17 133-169,-7-99-16,-2-8-488,-1-1-24,0-10-128,-4-4 48,-1-6-120,-2-5-152,0 0-1104,0 0-3530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30.4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298 391 6849,'0'0'2680,"0"0"-1341,0 0-561,0 0 300,0 0-22,0 0-302,-6-2-283,-3-2-451,0 1 0,-1 1 0,1 0 0,-1 0 0,0 1 0,1 0 0,-1 0 0,0 1 0,1 1 0,-1 0 0,0 0 0,1 0 0,-1 1 0,1 1 0,-1 0 0,1 0 1,-10 5-1,12-4-26,0-1 1,0 1-1,1 0 1,-1 1-1,1-1 1,0 1-1,0 0 1,0 1-1,1 0 1,0 0-1,0 0 1,0 0-1,1 1 1,0-1-1,0 1 1,1 0-1,-1 1 1,2-1-1,-1 1 1,1-1-1,0 1 1,-1 12-1,2-13 4,1 0-1,0 0 1,0 0-1,0-1 1,1 1 0,0 0-1,1 0 1,-1-1-1,1 1 1,0-1-1,1 1 1,0-1-1,0 0 1,6 10-1,-6-13 7,0 0-1,0 0 1,0 0-1,1 0 1,-1-1-1,1 1 1,-1-1-1,1 0 1,0 0-1,0 0 1,0-1-1,0 1 1,0-1-1,1 0 1,-1 0-1,0-1 1,0 1-1,1-1 1,-1 0-1,0 0 1,1 0-1,-1-1 1,0 1-1,8-3 1,-7 1 22,1 0 0,0-1 0,0 0 0,-1 0 0,0 0 0,1 0 0,-1-1 0,0 0 0,-1 0 0,1 0 0,-1-1 0,0 0 0,0 0 0,0 0 0,3-6 0,9-15 102,22-48 0,-33 65-124,11-27 23,-2-2-1,-1 1 1,-1-2 0,9-61-1,-12 30 38,0-120-1,-17 332-339,4-93 282,1 0 1,8 90-1,-3-126-8,1 0 1,0 0-1,1-1 0,1 1 1,-1-1-1,2 0 1,0-1-1,0 0 1,12 15-1,-16-22 3,1 0 0,1 0 0,-1 0 0,0 0 0,1-1 0,0 1 0,0-1 0,0 0 0,0 0-1,0-1 1,0 1 0,1-1 0,-1 0 0,1 0 0,0-1 0,0 1 0,0-1 0,-1 0 0,1 0 0,0-1 0,0 1 0,0-1 0,0 0 0,0-1 0,0 1 0,0-1-1,7-2 1,-6 1-7,0-1 0,-1-1 0,1 1 0,-1-1 0,0 0 0,0 0 0,0 0 0,-1-1 0,1 0 0,-1 0 0,0 0 0,-1 0-1,1-1 1,4-10 0,0 0-761,0-1 0,-1 0 0,8-36 0,-17 86-375,2 52 0,1-34 680,-1-48 467,0 0 0,0-1-1,0 1 1,1 0 0,-1 0-1,1 0 1,0 0 0,0 0 0,0-1-1,0 1 1,0 0 0,1-1 0,-1 1-1,1-1 1,0 0 0,0 1-1,0-1 1,0 0 0,0 0 0,0 0-1,0 0 1,1-1 0,-1 1-1,1 0 1,-1-1 0,1 0 0,0 0-1,-1 0 1,1 0 0,0 0 0,0 0-1,0-1 1,-1 1 0,1-1-1,0 0 1,5 0 0,-2 0 5,1 0 0,-1 0 1,1-1-1,-1 0 0,0 0 1,0-1-1,1 1 0,-1-1 0,0-1 1,0 1-1,-1-1 0,1 0 0,-1 0 1,1-1-1,-1 0 0,6-5 1,-1-3-8,-1-1 0,0 0 0,-1 0 0,0-1 0,-1 0 1,0 0-1,-2-1 0,1 0 0,-2 0 0,0 0 0,-1-1 1,-1 1-1,0-1 0,-1 0 0,-1-27 0,0 40 46,0 0 0,0 0 0,0 0 0,-1 1 0,1-1 0,-1 0 0,1 0 0,-1 0 0,0 0-1,0 1 1,0-1 0,-1 0 0,1 1 0,-1-1 0,1 1 0,-1 0 0,0-1 0,0 1 0,0 0 0,0 0 0,0 0 0,-1 1-1,1-1 1,0 0 0,-1 1 0,0-1 0,1 1 0,-1 0 0,0 0 0,1 0 0,-1 0 0,0 1 0,0-1 0,0 1 0,0-1 0,-3 1-1,-1 0-32,0 0-1,0 0 1,0 1-1,0 0 1,0 0-1,0 1 1,1 0-1,-1 0 0,0 0 1,1 1-1,-1 0 1,1 0-1,0 1 1,-7 6-1,2-2-14,0 2 0,1-1 1,1 1-1,-1 1 0,2 0 0,0 0 0,0 1 1,1 0-1,0 0 0,1 1 0,0-1 0,2 1 1,-1 1-1,1-1 0,1 1 0,0-1 0,1 1 0,0 17 1,2-30-2,0 0 1,0 0-1,0 0 1,0 0 0,0 0-1,0 0 1,1 0-1,-1 0 1,0 0 0,0 0-1,1 0 1,-1 0-1,1 0 1,-1 0 0,1 0-1,0 0 1,-1-1-1,1 1 1,0 0 0,-1 0-1,1 0 1,0-1-1,0 1 1,0-1 0,0 1-1,-1 0 1,1-1-1,2 1 1,0 0-4,0-1-1,0 1 1,0-1 0,0 1 0,0-1-1,0 0 1,0-1 0,0 1-1,0 0 1,3-2 0,3 0-15,0-1 0,-1 1 1,0-2-1,0 1 0,0-1 1,11-7-1,52-59-175,-9 8 181,-61 61 25,1 0 0,-1 0 0,1 0 0,0 0 0,0 0 0,-1 0 0,1 0 0,0 0 0,0 1 0,0-1 0,0 1 0,0-1 0,0 1 0,0 0 0,0 0 0,0 0 0,0 0 0,0 0 0,0 0 0,0 0 0,0 1 0,0-1 0,0 1 0,0 0 0,0-1 0,0 1 0,-1 0 0,1 0 0,0 0 0,0 0 0,-1 1 0,1-1 0,2 3 0,5 5 50,0 1-1,-1 0 1,0 0 0,9 15 0,-4-6-26,-5-8-124,-5-6 0,0 0 0,0 0 1,1-1-1,0 1 0,0-1 0,0 0 0,1 0 0,0 0 0,-1 0 0,1-1 0,6 3 1,-7-5-4359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30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0 6913,'0'0'1343,"0"0"-768,0 0-312,0 0-44,0 0 301,0 0 249,0 12-309,-1 2-331,0-3-20,0 1 1,0-1 0,1 1 0,1 0-1,3 17 1,-4-29-105,0 1-1,0-1 1,0 1 0,1-1-1,-1 1 1,0-1 0,0 1-1,1-1 1,-1 1-1,0-1 1,1 1 0,-1-1-1,0 0 1,1 1 0,-1-1-1,1 1 1,-1-1-1,1 0 1,-1 1 0,1-1-1,-1 0 1,1 0 0,-1 0-1,1 1 1,-1-1-1,1 0 1,-1 0 0,1 0-1,-1 0 1,1 0 0,-1 0-1,1 0 1,0 0-1,-1 0 1,1 0 0,-1 0-1,1 0 1,-1 0 0,1-1-1,-1 1 1,1 0-1,-1 0 1,1 0 0,-1-1-1,1 1 1,-1 0 0,1-1-1,-1 1 1,0 0-1,1-1 1,-1 1 0,1-1-1,-1 0 1,20-22 191,-18 15-44,1 1-1,-2-1 1,1 0 0,-1 0 0,0 0 0,0 0 0,-2-13 0,1 19-28,-1 2-33,-1 0 0,0 0 0,0 0 0,1 1 0,-1-1 0,0 0 0,1 1 0,-1-1 0,0 1 0,1-1 0,-1 1 0,-2 2 0,1-1-83,1 1 0,-1 0 0,1 0 0,0 0 0,0 0 0,0 1 1,1-1-1,-1 1 0,1-1 0,-1 1 0,1-1 0,0 1 1,0 6-1,-2 51-1070,4-44-6,-1 19-4683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33.3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 29 2665,'0'0'822,"0"0"-396,0 0 51,0 0 195,0 0-230,0 0-63,0 10-59,-4 35 6,4-45-240,0 1 0,0 0 0,0 0-1,0-1 1,0 1 0,0 0 0,0 0-1,0-1 1,1 1 0,-1 0-1,0 0 1,0-1 0,1 1 0,-1 0-1,0-1 1,1 1 0,-1 0 0,1-1-1,-1 1 1,1-1 0,-1 1-1,1 0 1,-1-1 0,1 1 0,-1-1-1,1 0 1,0 1 0,-1-1 0,1 1-1,0-1 1,0 0 0,-1 0-1,1 1 1,0-1 0,-1 0 0,1 0-1,0 0 1,0 0 0,0 0 0,-1 0-1,1 0 1,0 0 0,0 0 0,-1 0-1,1 0 1,0-1 0,0 1-1,-1 0 1,1 0 0,0-1 0,-1 1-1,1-1 1,0 1 0,-1 0 0,1-1-1,-1 1 1,1-1 0,-1 0-1,1 1 1,-1-1 0,1 1 0,-1-1-1,1 0 1,-1 1 0,0-1 0,1-1-1,2-5 15,-1 0 1,0-1-1,-1 0 0,0 1 0,0-1 0,-1 0 0,0-13 1,0 10-116,0 11-136,0 0 3,0 3-129,-1 1 0,1-1 0,1 1 0,-1-1 0,0 1 0,1-1 0,0 1-1,0-1 1,1 5 0,-1-7 237,0-1 0,0 1 0,0-1 0,0 1 1,0-1-1,-1 1 0,1-1 0,0 0 0,0 1 0,0-1 0,0 0 0,0 0 0,0 0 0,0 0 1,0 0-1,0 0 0,0 0 0,1 0 0,-1 0 0,0 0 0,-1 0 0,1-1 0,0 1 0,0-1 0,0 1 1,0 0-1,0-1 0,0 1 0,0-1 0,0 0 0,-1 1 0,1-1 0,0 0 0,0 1 0,-1-1 0,1 0 1,0-1-1,1-1 58,-1 0 0,1-1 0,-1 1 0,0 0 0,-1 0 1,1-1-1,0 1 0,-1-1 0,0-5 0,-7 10 560,2 3-615,0 0 0,0 0 1,0 0-1,0 1 0,-7 10 1,-8 9-1207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40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96,'0'0'726,"0"0"-173,0 0-18,0 0 136,0 0 77,0 0-107,0 0-37,0 0-54,0 0-26,0 0 127,0 0-2,0 0 86,0 0 73,0 0-137,0 0 52,0 0-3,0 0-132,0 0-46,0 0-252,0 0-51,0 0-60,0 0-85,0 0 54,0 0-37,0 0-14,0 0 65,0 0-98,0 0 44,0 0 7,0 0-34,0 0 47,0 0-67,0 0-34,0 0 29,0 0-36,0 0-12,0 0 3,0 0 9,0 0-16,0 0-46,0 0 29,0 0 17,0 0-16,0 0 35,0 0-13,0 0-15,0 0 2,0 0 22,0 0 0,0 0-14,0 0 23,0 0-16,0 0-24,0 0 35,0 0-15,0 0-24,0 0 8,0 0 8,0 0-16,0 0 10,0 0 24,0 0-6,0 0-22,0 0 1,0 0-2,0 0-9,0 0 4,0 0-22,0 0-89,0 0 67,0 0-53,0 0-128,0 0-412,0 0-1077,1 0-702,1 0-209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8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11226,'0'0'1554,"0"0"-760,0 0-376,0 0-311,0 0 100,0 0 422,3 26-30,-1-10-499,5 36 369,21 78 1,-8-55-183,-3 2 0,-4 0 1,-2 0-1,-1 96 0,-10-171-463,0-2-651,0 0-1504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41.4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80 3345,'0'0'1105,"0"0"-279,0 0-166,0 0 72,0 0 147,0 0-130,0 0-147,0 0-215,0 0-159,0 0 48,0 0-130,0 0-71,0 0 6,0 0-51,0 0-5,0 0 55,0 0-24,0 0-36,8 11 79,-2 18-21,0 0-1,-2 0 1,1 57 0,-4-34 3171,-1-48-2395,0-27-832,1-1 0,1 1 0,2 0 1,0 1-1,8-25 0,-9 35-56,2 0 1,0 1-1,0-1 0,1 1 1,0 0-1,1 1 1,1-1-1,-1 1 0,1 1 1,1-1-1,10-8 0,-16 16 1,0 0 1,0 0-1,0 0 0,0 0 0,0 0 0,0 1 0,1-1 0,-1 1 0,0 0 0,1 0 0,-1 0 0,1 1 0,-1-1 0,1 1 0,-1 0 0,1-1 0,-1 2 0,1-1 0,-1 0 0,1 1 0,-1 0 1,1 0-1,4 2 0,6 3-28,-1 1 0,1 0 1,-2 1-1,19 15 0,-20-15-33,-1 0 0,2-1 0,-1 0 1,1-1-1,13 6 0,-13-9 48,1-1-1,0 0 1,0-1 0,0 0 0,16-2 0,-6 1 55,-6-7-2342,-10-2-2480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42.0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6 146 4545,'0'0'729,"0"0"145,0 0 274,0 0 233,0 0-424,0 0-135,17 4-106,50 11-263,-65-15-410,0 1-1,0-1 0,0 0 1,0 0-1,0 0 1,0 0-1,0 0 1,0 0-1,0 0 1,0 0-1,0-1 0,0 1 1,0-1-1,-1 0 1,1 0-1,0 1 1,0-1-1,-1 0 0,1 0 1,0-1-1,-1 1 1,1 0-1,-1 0 1,1-1-1,-1 1 1,0-1-1,0 1 0,0-1 1,0 0-1,0 1 1,0-1-1,0 0 1,0 0-1,-1 0 0,2-2 1,0-5 15,0 0 0,-1 0 0,1 0 0,-2 0 0,0-13 0,0 18-19,1 2-63,-1 0 1,0 0-1,1 0 0,-1 0 0,0 0 1,0 0-1,0-1 0,-1 1 0,1 0 1,0 0-1,-1 0 0,0 0 0,1 0 0,-1 0 1,0 1-1,0-1 0,0 0 0,0 0 1,0 0-1,0 1 0,-1-1 0,1 1 1,0-1-1,-1 1 0,0-1 0,1 1 0,-1 0 1,0 0-1,1 0 0,-1 0 0,0 0 1,0 0-1,0 0 0,0 1 0,0-1 1,0 1-1,0-1 0,0 1 0,0 0 1,0 0-1,0 0 0,0 0 0,0 0 0,-5 1 1,3-1-275,-1-1 0,0 2 1,0-1-1,0 1 1,1-1-1,-1 1 0,0 1 1,1-1-1,-1 1 1,1-1-1,-1 1 0,-7 5 1,10-5 259,-1 1-1,1 0 1,-1-1 0,1 1 0,0 0 0,0 0 0,0 0-1,1 0 1,-1 1 0,1-1 0,0 0 0,0 1-1,0-1 1,0 1 0,0-1 0,1 1 0,0-1 0,0 7-1,-2 14 228,2 0-1,1 0 1,1 0-1,8 34 1,-8-48-48,1 0 1,0 0-1,1 0 0,0 0 1,1-1-1,0 0 1,0 0-1,1 0 0,0 0 1,1-1-1,0 0 1,13 12-1,-15-17-113,-1 0 1,0-1 0,1 1-1,-1-1 1,1 0-1,0 0 1,0-1-1,0 1 1,0-1-1,0 0 1,0-1-1,0 1 1,6-1-1,1 0-406,0-1 0,0 0 0,0-1 0,18-4 0,9-8-3211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42.9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215 393 9522,'0'0'1603,"0"0"-859,0 0-462,0 0 7,0 0 72,0 0-203,-6-12-88,-21-32-71,25 42-6,0 0 0,0 1 0,0-1 0,0 1 0,0 0 0,0-1 0,-1 1 0,1 0 0,0 0 0,-1 1 0,1-1 0,0 0 0,-1 1 0,1-1 0,-1 1-1,1 0 1,-5 0 0,-36 6-13,37-4 15,1 0-1,0 1 0,0 0 1,0 0-1,0 0 0,1 0 1,-1 1-1,1 0 0,0 0 1,0 0-1,0 1 0,1-1 0,-1 1 1,1 0-1,0-1 0,1 2 1,-1-1-1,1 0 0,0 0 1,0 1-1,0-1 0,0 10 1,-2 1 0,2 1 1,0-1 0,0 1 0,2 0 0,0-1 0,4 28-1,-3-39 7,1 0 0,-1 0-1,1-1 1,0 1 0,0 0-1,0-1 1,1 1 0,-1-1 0,1 0-1,0 0 1,0 0 0,1 0-1,-1-1 1,1 1 0,0-1-1,0 0 1,0 0 0,8 4-1,-10-5 20,1-1-1,0 0 0,0 0 0,0 0 0,0 0 0,0 0 1,0 0-1,0-1 0,0 1 0,0-1 0,0 0 0,0 0 1,0 0-1,0-1 0,0 1 0,0-1 0,0 1 0,0-1 1,0 0-1,0 0 0,0-1 0,-1 1 0,1 0 0,0-1 1,-1 0-1,1 1 0,-1-1 0,0 0 0,1 0 1,-1-1-1,2-2 0,13-17 21,-2-2 0,0 0 1,-2-1-1,0 0 0,-2-1 1,-1 0-1,-1 0 0,-1-2 0,7-45 1,-4-8-93,-4 0 1,-3-85-1,-4 157 42,-2 44-121,-9 55-1,5-51 218,-2 42 0,8-64-33,-1 16 85,1-1-1,1 1 0,12 61 1,-12-86-121,1-1 0,0 1 1,1-1-1,-1 0 0,2 1 1,-1-1-1,1 0 0,0-1 1,0 1-1,1-1 0,0 0 1,0 0-1,0 0 1,1-1-1,-1 1 0,2-2 1,-1 1-1,0 0 0,1-1 1,0-1-1,0 1 0,8 2 1,-11-5 4,0 0 1,0 0 0,0 0-1,0-1 1,0 0-1,-1 1 1,1-2 0,0 1-1,0 0 1,0-1-1,0 0 1,0 0 0,0 0-1,0 0 1,-1 0-1,1-1 1,-1 0 0,1 0-1,-1 0 1,1 0-1,-1 0 1,0-1 0,0 1-1,0-1 1,-1 0-1,1 0 1,-1 0 0,1 0-1,-1 0 1,3-5-1,5-11 1,0 1 0,-1-1-1,0-1 1,7-27-1,-6 13-248,-2-1 0,-2 0 0,-1-1 1,-1 1-1,-2-44 0,-13 130-49,3-19 258,0 21 64,3 1-1,3 70 1,2-118-37,0 0 0,1 0-1,0 0 1,0 0 0,0 0 0,1 0 0,0 0-1,0 0 1,0 0 0,1-1 0,0 0 0,0 1 0,0-1-1,1 0 1,6 7 0,-7-9-5,0 0 0,0-1 0,0 1 1,1-1-1,-1 0 0,1 1 0,0-2 0,0 1 0,0 0 0,0-1 0,0 1 1,0-1-1,0 0 0,0-1 0,0 1 0,1-1 0,-1 0 0,0 0 0,0 0 1,0 0-1,1-1 0,-1 0 0,7-2 0,-5 1 7,0-1-1,0-1 1,0 1-1,-1-1 1,1 0 0,-1 0-1,0-1 1,0 1-1,0-1 1,-1 0 0,0 0-1,0-1 1,0 0-1,0 1 1,5-13 0,3-8-228,-1-1 0,10-36 0,-12 22-283,-2 1-1,2-53 0,-20 178 488,7-62 88,0-1-1,2 2 1,1-1-1,3 42 1,-2-62-65,1 0 1,-1 1-1,1-1 0,0 0 0,0 0 0,0 0 1,0-1-1,1 1 0,-1 0 0,1 0 1,-1-1-1,1 1 0,0-1 0,0 1 0,1-1 1,-1 0-1,0 0 0,1 0 0,-1 0 1,5 2-1,0-1-432,-1 0 1,1-1 0,0 0-1,0 0 1,1 0 0,-1-1-1,13 1 1,13-2-6927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1:43.7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74 6913,'0'0'3932,"0"0"-2720,0 0-741,0 0-100,0 0-29,0 0-233,-15 5-40,-49 18-53,60-21-11,-1 2 0,1-1 0,0 0 0,0 1 0,0 0 0,1 0 0,-1 0 0,1 0-1,0 0 1,0 1 0,1-1 0,-1 1 0,1 0 0,0 0 0,0 0 0,1 0 0,-1 0 0,1 0 0,0 1 0,0 6 0,0-6 30,-2 6 25,1-1 0,1 1 0,0 0 1,0 0-1,1 0 0,1 0 1,3 21-1,-2-28-48,-1 0 0,1 0 0,0 0-1,0-1 1,0 1 0,1 0 0,-1-1 0,1 0 0,0 1 0,1-1 0,-1-1 0,1 1 0,0 0-1,0-1 1,0 0 0,0 0 0,0 0 0,1 0 0,-1-1 0,7 3 0,-5-2-15,0-1 0,-1 0 0,2 0 0,-1 0 0,0-1 0,0 0-1,0 0 1,1-1 0,-1 0 0,0 0 0,1 0 0,-1-1 0,0 0 0,0 0 0,1 0 0,8-4 0,-7 1-38,1 0-1,-1-1 1,0 0 0,0-1-1,-1 1 1,1-1-1,-1-1 1,0 0 0,11-14-1,3-10-51,-1-2 0,-1 0-1,-2-1 1,17-47 0,-30 72 123,5-9-26,-3 17-31,-1 28-48,-2 1 76,-1-21-1,0-1-1,1 1 1,-1-1 0,1 0 0,0 0 0,1 0-1,-1 0 1,1 0 0,1-1 0,-1 0 0,1 0-1,-1 0 1,1-1 0,1 1 0,-1-1-1,1 0 1,-1 0 0,1-1 0,0 0 0,0 0-1,1-1 1,-1 1 0,1-1 0,6 1 0,-5-1 2,0-1 0,-1-1 1,1 1-1,0-1 0,-1 0 1,1-1-1,0 0 0,-1 0 1,1-1-1,-1 1 1,1-2-1,-1 1 0,0-1 1,0 0-1,0-1 0,0 1 1,-1-2-1,1 1 0,-1 0 1,0-1-1,5-6 1,-4 4 9,-1 0 1,0 0 0,0-1 0,-1 0 0,0 0 0,0 0 0,-1 0 0,0-1 0,0 0-1,-1 0 1,0 0 0,-1 0 0,0 0 0,-1 0 0,1-1 0,-2 1 0,0-16 0,0 23-13,-1-1 0,1 1 0,-1 0 0,0-1 0,0 1 0,0 0 0,0 0 0,0 0 0,0-1 0,0 1 0,-1 1 0,1-1 0,-1 0 0,0 0 0,1 0 0,-1 1 0,0-1 0,0 1 0,0 0 0,0-1 0,0 1 0,0 0 0,-1 0 0,1 0 0,0 1 0,0-1 0,-1 0 0,1 1 0,-3-1 0,-10-1-3,1 0-1,-1 0 0,-21 2 0,28 0 4,-3 0-4,0 0-1,0 1 1,0 0 0,0 1 0,0 1 0,0-1-1,1 2 1,-1-1 0,1 2 0,-13 6 0,16-7 0,0 1 1,1 0 0,-1 1 0,1-1-1,0 1 1,1 0 0,-1 1 0,1-1 0,0 1-1,1 0 1,0 0 0,0 1 0,0-1-1,-3 13 1,3-11 18,2 0 0,-1 0-1,1 1 1,1-1 0,-1 1 0,2-1-1,-1 1 1,1-1 0,1 1 0,0-1-1,0 1 1,1-1 0,0 1 0,5 13-1,-2-12 31,0-1-1,1 0 1,0 0-1,0-1 1,1 1-1,0-1 1,1-1-1,0 0 1,0 0-1,18 13 1,-7-9 14,1 0 0,0-1 1,0-1-1,1-1 1,0-1-1,1-1 0,0 0 1,0-2-1,0-1 0,1 0 1,38 0-1,-57-4-230,1 0-1,-1 0 0,0 0 1,0 0-1,0-1 0,0 0 1,0 0-1,0 0 1,0 0-1,0-1 0,0 0 1,6-3-1,8-10-6231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07.6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80 7514,'0'0'1676,"0"0"-819,0 0-346,0 0-5,0 0 266,11 2 3366,50 3-4178,24 1 359,144-9 0,-182-3-168,-1-2 1,69-20 0,-65 14-83,90-13 0,-132 27-152,5 0-2123,-8-1-6135,-5-5 2326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08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0 138 6785,'0'0'2069,"0"0"-714,0 0-266,0 0-35,0 0-219,0 0-272,5-7 557,-1 18-995,0-1-1,-1 1 1,0 0 0,-1 0 0,1 20-1,0-10-33,17 279 1296,-35-533-1210,0-3-176,15 169-41,0 67 24,3 4-53,15 19 61,1-1 0,1-1 1,1-1-1,1 0 0,1-2 0,0-1 0,1-1 0,31 16 1,-7-9 74,0-2 1,1-2-1,86 21 1,-134-40-71,0 0-1,0 0 1,0 0 0,-1 0 0,1 0-1,0 0 1,0 1 0,0-1-1,-1 0 1,1 1 0,0-1-1,0 1 1,-1-1 0,1 0-1,0 1 1,-1 0 0,1-1 0,0 1-1,-1-1 1,1 1 0,-1 0-1,1-1 1,-1 1 0,0 0-1,1 0 1,-1-1 0,0 1 0,1 0-1,-1 0 1,0-1 0,0 1-1,1 1 1,-2 0 8,1 0 0,-1 0 0,0-1 0,1 1-1,-1 0 1,0 0 0,0 0 0,0-1 0,0 1 0,-1-1 0,1 1 0,0-1 0,-2 2 0,-49 37 75,-111 53 63,140-81-16,-1-2 0,0 0 0,0-2 0,-1-1 0,-34 6 1,58-13-198,0 1 1,-1-1-1,1 1 1,0-1 0,-1 1-1,1 0 1,0 0-1,0 0 1,0 0 0,-1 0-1,1 0 1,0 0-1,0 0 1,1 0 0,-1 0-1,0 1 1,0-1-1,0 0 1,1 0 0,-1 1-1,1-1 1,-1 1-1,1-1 1,0 0 0,-1 1-1,1 2 1,-3 5-1753,-5 11-3783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 16 4025,'0'0'1019,"0"0"-374,0 0-182,0 0 65,0 0-97,-30-12 209,21 8-3527,9 4 2520,0 0 242,0 0 59,0 0 170,0 0 263,0 0 262,0 0-43,0 0 98,0 0 38,0 0-78,0 0 156,0 0-59,0 0 44,0 0 19,0 0-288,0 0-75,0 0-106,0 0-138,0 0 114,0 0-138,0 0-40,0 0 25,0 0-59,0 0-66,0 37 41,-1 57 232,5 192 30,0-218-206,3-1 0,19 78 0,-25-141-94,-1-2-21,1 1 0,-1-1 0,1 1 0,0-1 0,0 1-1,0-1 1,0 0 0,0 0 0,1 1 0,-1-1-1,1 0 1,-1 0 0,4 3 0,-5-5-2,0 0 3,0 0 32,0 0-2,0 0-74,0 0-103,6-8-1640,0-40-3422,-5 24 1972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1.9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5617,'0'0'1675,"0"0"-747,0 0-265,0 0 395,0 0-85,0 0-246,5-3-57,17-6-173,0 2 0,1 0 0,0 1 0,0 1 1,1 1-1,44-2 0,-23 2-415,348-3 144,-226 9-251,-141-1 42,-13 0 9,0-1 1,-1-1-1,1 1 0,-1-2 1,15-3-1,-25 8 20,-1 0-1,0 1 1,0-1 0,0 0-1,-1 0 1,1 1 0,-1-1 0,0 0-1,0 1 1,0-1 0,-1 7 0,1 2-31,9 153-3,8-1 0,53 235 0,-67-387-9,0 0 13,0 0 0,-1 0 0,0 0 0,0 17 0,-2-28 17,0-1-9,0 0 48,0 0 72,0 0-3,0 0 43,0 0 55,0 0-138,-62-7 158,11-3-236,0 3 1,-1 1-1,0 3 0,-88 7 0,29-2-105,82-1 124,-58 11 0,58-7 84,-58 4 1,86-9-198,1 0-1,-1 0 1,0 1 0,1-1-1,-1 1 1,1-1 0,-1 1 0,1-1-1,0 1 1,-1-1 0,1 1-1,-1-1 1,1 1 0,0-1 0,0 1-1,-1-1 1,1 1 0,0 0-1,0-1 1,0 1 0,-1 0-1,1-1 1,0 1 0,0 0 0,0-1-1,0 1 1,0-1 0,1 2-1,-1 27-3075,0-21 799,0 10-4580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6.9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0 146 1696,'0'0'1578,"0"0"-458,0 0-204,0 0-109,0 0 100,1 9 2735,1 33-3638,-2-30 30,0 1-1,1-1 1,1 0-1,0 0 1,0 0-1,1-1 1,1 1-1,0-1 1,7 16-1,-6-19 43,0-1 0,0 1 1,0-2-1,1 1 0,0 0 0,0-1 0,0 0 0,1-1 0,0 0 0,0 0 0,1 0 0,-1-1 0,17 7 1,-9-5 119,0-2 1,0 0 0,1 0 0,0-2-1,-1 0 1,1-1 0,0 0 0,0-1 0,0-1-1,16-3 1,-25 2-140,0 0-1,0-1 1,0 0 0,0 0-1,0-1 1,-1 0 0,1 0-1,-1-1 1,0 0 0,0 0-1,6-7 1,-1 1 56,0-2-1,-1 0 1,0 0-1,9-17 1,-14 18-44,-1 0 0,0-1 1,0 0-1,-1 1 0,-1-1 0,0 0 1,-1 0-1,0 0 0,-1 0 0,-1-1 1,-3-18-1,3 26-48,-1 1 1,0 0-1,0 0 1,-1 0 0,0 0-1,0 0 1,0 0-1,0 1 1,-1 0-1,1-1 1,-1 1-1,0 1 1,-1-1 0,1 0-1,-8-4 1,0 0 7,-1 0 1,0 1 0,-1 0 0,-23-8-1,28 12-29,0 0 0,0 1 0,0 0 0,0 1 0,-1 0-1,1 0 1,0 1 0,-1 0 0,1 1 0,0 0 0,-11 3 0,14-3-7,1 1-1,0 0 1,-1 1 0,1-1 0,0 1 0,0 0 0,0 0-1,1 1 1,-1-1 0,1 1 0,0 0 0,0 0 0,0 1 0,0-1-1,1 1 1,0 0 0,0 0 0,-4 8 0,1 0-265,1 0 0,0 1 0,1-1 0,-3 16 0,2 29-6674,5-51 4132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7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1 3593,'0'0'1545,"0"0"-259,0 0-322,0 0-34,0 0-202,0 0-321,0 0-22,0 0-22,0 0 162,0 0 111,0 31 1552,-2-14-2066,-1-1 0,-1 1-1,0-1 1,-1 0 0,-1 0 0,0 0 0,-1-1 0,-16 26 0,9-15 21,-16 42 0,20-37 28,-13 33 662,22-63-548,3 1-3520,0-2-1518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39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5281,'0'0'1822,"0"0"-365,0 0-402,0 0-290,0 0 40,0 0-241,28 0 430,55 1-37,0-4 1,118-19-1,-184 20-935,1 0-1,-1 2 0,19 1 0,-3 0-3,-32-1-81,-1 0-413,0 0-912,0 0-950,0 0-2098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8.5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3329,'0'0'1196,"0"0"-110,0 0-41,0 0-54,0 0-16,0 0-184,0 19 9,1 152 1443,1 139-1696,-2-369-4399,0 25 22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29.7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0 178 1840,'0'0'2738,"0"0"-1255,0 0-763,0 0-167,0 0 431,0 0 124,0-6-156,0 4-867,0 1 0,0-1 0,0 0-1,0 1 1,1-1 0,-1 0 0,0 1 0,1-1-1,-1 1 1,1-1 0,-1 1 0,1-1 0,0 1-1,0-1 1,-1 1 0,1 0 0,0-1 0,0 1-1,1 0 1,-1 0 0,0 0 0,0 0 0,2-1-1,1 0 159,1 0 0,-1 0-1,1 1 1,0-1 0,0 1 0,-1 0-1,1 1 1,8-1 0,113-1 292,-93 4-453,0-2 1,1-1-1,-1-2 0,0-1 0,39-11 0,7-11 318,-41 13-339,0 0 1,1 3-1,52-7 0,-41 14-59,-35 3 29,0-1 0,1 0 0,-1-1 0,0-1 0,16-5 1,-7 3 1,-24 5-90,10 9-38,37 200 450,-12-47 6,6-30 81,6 27-38,-47-158-394,0 1 0,0-1 0,0 0 1,-1 0-1,1 0 0,0 0 1,-1 0-1,1 1 0,-1-1 1,1 0-1,-1 0 0,1 0 0,-1 0 1,0 0-1,0 0 0,1 0 1,-1-1-1,0 1 0,0 0 1,0 0-1,0-1 0,0 1 1,0 0-1,0-1 0,0 1 0,0-1 1,0 0-1,-1 1 0,1-1 1,0 0-1,0 1 0,0-1 1,0 0-1,-1 0 0,-1 0 0,-51 5 49,46-5-60,-412-3 38,145-3-138,266 6 95,1 1 0,0 0 1,-1 1-1,1 0 0,0 1 1,0-1-1,0 1 1,0 1-1,1-1 0,-1 2 1,1-1-1,0 1 1,-9 7-1,16-12-189,0 1-1,1 0 1,-1-1 0,0 1-1,0 0 1,1-1 0,-1 1-1,0-1 1,1 1 0,-1 0 0,0-1-1,1 1 1,-1-1 0,1 1-1,-1-1 1,1 0 0,-1 1-1,1-1 1,-1 1 0,1-1 0,0 0-1,-1 1 1,1-1 0,1 0-1,-2 0 20,5 3-4743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33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0 215 3345,'0'0'1339,"0"0"-597,0 0-156,0 0-39,0 0 96,3 12 2941,7 43-3406,-8-47-139,1-1 0,1 1 0,-1-1 0,1 1 0,1-1 0,-1 0 0,1 0 1,0-1-1,1 0 0,0 0 0,0 0 0,0 0 0,0-1 0,1 0 0,0 0 0,0-1 0,0 0 1,14 5-1,-3-3 53,0-1 0,0-1 0,1-1 0,-1 0 0,1-1 0,0-1 0,24-3 0,-35 2-14,-1-2 0,1 1 0,-1-1 0,0 0 0,1 0 0,-1-1 0,0 0 0,-1-1 0,1 1 0,-1-1 1,1 0-1,-1-1 0,0 1 0,-1-1 0,1-1 0,-1 1 0,9-13 0,-8 10 21,0-1-1,0 1 1,-1-1-1,0-1 1,-1 1 0,0-1-1,-1 0 1,0 0-1,0 0 1,-1 0 0,0 0-1,0-17 1,-1 2-50,-1 11 8,1-1 0,-2 1 0,0 0 0,-1 0-1,-4-18 1,4 28-48,1 0 0,-1-1 0,0 1 0,0 0 0,-1 0 0,1 0 0,-1 0 0,0 0-1,0 1 1,0 0 0,-1-1 0,1 1 0,-1 0 0,0 0 0,0 1 0,0-1 0,0 1 0,0 0 0,0 0-1,-6-2 1,-1 1-41,0 0 0,0 1 0,0 0 0,0 1-1,0 0 1,0 0 0,0 2 0,0-1 0,0 1-1,-1 1 1,1 0 0,1 0 0,-1 1 0,0 1-1,1 0 1,-1 0 0,1 1 0,0 0 0,1 1-1,-1 0 1,1 0 0,0 1 0,1 0 0,0 1-1,0 0 1,0 0 0,-7 13 0,13-18-327,0 0-1,1 0 1,0 0 0,-1 0-1,1 1 1,0-1 0,1 0-1,-1 1 1,1-1 0,-1 1-1,1-1 1,1 7 0,-1-4-895,0 6-2442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33.9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203 1 4049,'0'0'1260,"0"0"-450,0 0-125,0 0 194,0 0-82,0 0-230,-2 5-139,-28 64 644,-4-2-1,-56 85 1,54-93-686,26-48-754,9-26-2305,2 2 292,-1-7-4409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34.3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 0 2737,'0'0'2093,"0"0"-1068,0 0-513,0 0 25,0 0 257,0 0-72,-8 14-96,-28 44-87,33-51-397,0 1 0,0 0 0,0 0 0,1 1 0,0-1 0,1 0 0,0 1 0,0-1 0,1 1 0,0-1 0,2 17 0,0 7 210,-1 99 443,25 183 0,-22-296-827,-1-20-879,0-30-2586,-3 0-837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35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83 3449,'0'0'669,"0"0"-187,0 0 220,0 0-1,0 0 88,0 0 35,22 0-181,1 0-494,145-6 1142,178-39 214,-142 16-889,-174 27-384,-29 2-187,-1 0 103,0 0 82,0 23 35,-15 263 477,15-262-682,1 0 1,1 1 0,1-1 0,1-1-1,1 1 1,14 39 0,25 41 68,-44-103-87,0-1-1,0 1 1,0-1-1,-1 1 1,1-1-1,0 1 1,-1-1-1,1 1 1,0-1-1,-1 1 1,1-1-1,-1 0 1,1 1-1,0-1 1,-1 1-1,1-1 1,-1 0-1,1 0 1,-1 1-1,1-1 1,-1 0-1,0 0 1,1 0-1,-1 1 1,1-1-1,-1 0 1,1 0-1,-1 0 1,0 0-1,1 0 1,-1 0-1,1 0 1,-1 0-1,0-1 1,-32 1-108,25 0 240,-117-1-6,-1 6 0,1 6 0,-126 27 0,301-35-1665,-21-3-1288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38.0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178 181 4233,'0'0'1225,"0"0"-375,0 0 181,0 0 118,0 0-183,0 0-171,-27 16 704,16-3-1387,2-1 0,-1 1 0,2 0 0,0 1-1,0 0 1,1 0 0,1 1 0,1 0 0,0 0 0,1 0 0,-5 28 0,4 10-13,2 0 1,3 63-1,2-36 228,0-68-255,0 0-1,1-1 1,1 1-1,0-1 1,0 1-1,1-1 1,1-1-1,11 18 1,3 8-38,-14-26 8,1 0 0,0 0 0,0-1 0,1 0 1,1 0-1,-1-1 0,1 0 0,1-1 0,-1 0 0,1 0 1,1-1-1,-1 0 0,1-1 0,18 6 0,-1-1 134,0-1 0,1-2-1,1-1 1,49 4 0,-22-7-35,72-6 0,-115 1-110,1 0-1,-1-1 0,0-1 1,0 0-1,-1-1 0,1-1 1,-1 0-1,0-1 0,22-15 0,-4-1 27,0-2 0,37-39 0,-56 51-51,-1-1 0,0 0 0,-2-1 0,1 0 0,-2-1 0,0 0 0,-1 0 0,-1 0 0,8-28 0,-4-1 41,-1 0-1,4-71 1,-12 109-66,1-21 19,-1 0-1,-1 0 0,-4-36 1,1 56 6,1-1 0,-1 1 0,-1 0 1,1 0-1,-1 0 0,-1 1 1,1-1-1,-1 1 0,-1 0 0,1 0 1,-1 1-1,-11-10 0,-9-6-27,-55-34 1,66 46 24,-10-5-2,1 1 1,-2 2-1,1 1 1,-2 1 0,1 1-1,-1 1 1,-49-8-1,20 10-2,-1 1-1,-103 6 0,146 1 1,0 0-1,0 0 0,1 1 1,-1 1-1,1 1 0,0-1 1,0 2-1,0 0 0,1 1 1,0 0-1,0 0 0,1 1 1,0 1-1,-15 14 0,6-2-893,1 1-1,1 0 0,1 2 0,0 0 1,-24 50-1,26-45-3275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49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1120,'0'0'1762,"0"0"-586,0 0-205,0 0-49,0 0-34,0 0 119,-1 8 1994,5 31-2582,10-16-120,1-1 0,1-1-1,1 0 1,28 27 0,18 21 124,-20-19-224,3-2-1,2-1 1,1-3 0,3-2 0,2-3 0,1-2-1,73 38 1,-21-23 188,2-5-1,1-4 1,136 33-1,-22-25-213,336 34 0,-307-42-228,-157-24 100,156 12 1,-88-25-85,413 22 95,322-12 0,-445-45-19,-46 1-43,-236 19 30,-1-8-1,-1-7 1,229-64 0,-62 2-13,25-8 13,-242 57-18,114-52 1,-62 12 56,308-127-62,-394 169-1,-1-5 0,-3-2 0,105-73 0,-185 113-1,0 1 1,-1 0-1,1 0 1,0 0-1,0 0 1,0 0-1,0 0 0,0 1 1,0-1-1,0 1 1,0-1-1,0 1 1,0 0-1,0 0 1,0 0-1,0 0 1,0 0-1,0 0 1,0 1-1,0-1 1,0 1-1,0-1 1,4 2-1,-3 0-1,1 1 0,-1-1 0,0 1 0,0 0-1,0 0 1,0 0 0,0 0 0,0 0 0,-1 1 0,0-1-1,3 5 1,2 7-3,-1 0 1,0 0-1,-1 1 0,7 31 0,-10-23 203,-12-42-11,-5-12-207,2 7 8,1 0 0,1-1 0,1 0 0,1 0 0,1-1-1,1 0 1,-6-51 0,8 16 61,28 65-94,97 44 179,-57-25-1,83 46 0,-144-69-131,0 0 0,0 0-1,0 0 1,0 0 0,0 0-1,0 1 1,0-1 0,-1 1 0,1-1-1,0 1 1,-1-1 0,1 1-1,-1 0 1,0 0 0,0 0 0,0 0-1,0 0 1,0 0 0,0 0 0,0 0-1,0 0 1,-1 1 0,1-1-1,-1 0 1,0 0 0,0 0 0,0 1-1,0-1 1,0 4 0,-2-1 1,0 0 0,0-1-1,-1 1 1,1-1 0,-1 1 0,0-1 0,0 0 0,-1 0 0,1-1 0,-1 1 0,1-1 0,-7 5-1,-40 29 58,-1-3-1,-2-1 1,-2-3-1,-98 39 1,123-55-3445,23-12-1452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07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2665,'0'0'1439,"0"0"-454,0 0-174,0 0-212,0 0 97,0 0 91,0 0-154,0 0-81,0 0-122,0 0-56,0 0 37,0 0-183,0 0-64,0 0-52,0 0-36,8 29 32,-2-8-108,0 0-1,1 0 1,1-1-1,1 0 1,16 25-1,-19-36 74,0 0 0,0-1 0,1 0 0,0 0 0,1-1 0,0 1 0,0-2 0,0 1 0,1-1 0,0-1 0,0 0 0,0 0 0,13 4 0,-7-4 30,0 0 0,1-2 1,-1 0-1,1-1 0,0 0 0,0-1 0,0-1 0,0-1 0,0 0 0,-1-1 0,1 0 1,0-2-1,-1 0 0,0 0 0,20-10 0,-9 5-87,0 0 0,0 2 0,1 1 0,0 1 0,0 1 0,0 1 0,1 2 0,-1 0 0,29 4 0,-48-1-13,0 0 0,-1 0 0,1 1 0,0 0 0,0 0 0,-1 1 0,7 4 0,-13-8 5,0 1 0,0-1-1,0 1 1,0-1 0,0 1 0,0-1 0,0 0-1,0 1 1,0-1 0,0 0 0,0 0 0,0 0-1,0 0 1,0 0 0,0 0 0,0 0 0,0 0-1,0 0 1,0-1 0,0 1 0,0 0 0,0-1-1,0 1 1,0-1 0,0 1 0,0-1 0,0 1-1,0-1 1,0 1 0,0-2 0,20-6-21,-20 8 1,1 0 46,-4 0-2583,-6 0-2307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0:0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6905,'0'0'2244,"0"0"-1155,0 0-517,0 0-188,0 0 330,0 0-155,0 0-239,0 0-54,0 0-86,0 0 181,0 0 5,0 0-150,0 0 10,0 0-116,0 0-24,27-11 143,-2 3-218,0 0-1,0 1 1,0 2-1,1 0 1,0 2-1,0 1 1,0 1-1,30 2 1,-37-1-8,-9 1-3,1 1 1,-1 0-1,0 0 1,0 1-1,0 0 1,-1 1-1,1 0 1,-1 0-1,0 1 1,0 0-1,0 1 1,11 10-1,-8-8 3,0 0-1,0 0 0,1-1 0,0 0 0,17 5 1,-14-10 2,-1 0 1,1-1-1,0-1 1,-1 0 0,1-1-1,0-1 1,-1-1 0,1 0-1,20-7 1,8 0-1,105-12 13,27-6 1,-172 27-4,1 0-1,-1 0 1,1-1-1,-1 1 1,0-1-1,1 0 0,-1 0 1,0-1-1,0 1 1,-1-1-1,1 0 1,0 0-1,-1 0 1,0 0-1,0-1 1,0 0-1,4-5 1,-3 1 19,-1 0 0,0 0 0,0-1 0,-1 1 0,0-1 0,0 0 0,-1 0 0,0-11 0,0 13-35,4-32 162,-4 38-175,-1 0 1,0 0-1,0 0 1,1 0-1,-1 0 1,1 0-1,-1 0 0,1 0 1,-1 0-1,1 0 1,0 0-1,-1 0 1,1 0-1,0 1 1,0-1-1,0 0 0,-1 1 1,1-1-1,0 0 1,0 1-1,0-1 1,0 1-1,0 0 1,0-1-1,0 1 0,0 0 1,0-1-1,0 1 1,2 0-1,-1 0-221,1 1 0,0-1-1,0 1 1,-1 0-1,1 0 1,-1 0 0,1 0-1,-1 0 1,1 1 0,-1-1-1,1 1 1,-1-1 0,0 1-1,0 0 1,0 0-1,0 0 1,0 0 0,-1 0-1,4 5 1,0-1-760,5 7-2049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40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1872,'0'0'4041,"0"0"-2215,0 0-924,0 0-458,0 0 48,0 0 45,0 0-174,0 7 0,5 23 672,15 54 0,-1-9-353,-7-15-333,-4-15 182,1-1 1,2 0 0,21 49-1,-27-88-1855,-5-14-5641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2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27 867 472,'0'0'1539,"0"0"-525,0 0-384,0 0-208,0 0-25,0 0-90,-3 0 93,-20 2 2083,56-10 3849,29-21-5885,-11 4-244,489-156 777,-317 114-929,-58 15-31,199-35 1,-240 66-43,14-5 49,1 7 0,143-2 0,-109 20 31,0-8 0,211-38 0,23-36-32,288-46 43,-279 89 38,569 16-1,-890 28-80,126 22-1,94 36 176,-86-16-68,345 107 199,-164-10-296,-334-114-16,-23-11 17,-1 3 1,0 2 0,-2 2-1,49 34 1,-40-15-18,102 101 0,-148-133-32,0-1 1,29 17 0,21 18-75,-63-45-17,0-1-113,-9 0-2777,-6 0-1481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0 215 6849,'0'0'2081,"0"0"-954,0 0-183,0 0 135,0 0 36,0 0-140,0 0-405,12 5 167,59 12-347,1-2 1,1-4-1,0-3 1,135-2-1,-206-6-386,0-1 0,0 0-1,0 1 1,-1-1 0,1 0-1,0 0 1,-1-1 0,1 1 0,-1 0-1,1 0 1,-1-1 0,0 1 0,0-1-1,1 1 1,-1-1 0,0 1 0,0-1-1,0 0 1,-1 0 0,1 1 0,0-1-1,-1 0 1,1-2 0,12-47 277,-9-75-124,-4 73-90,-1 40-35,1 14 0,0 2-121,0-1-1,0 0 1,0 1 0,0-1 0,-1 0 0,1 1 0,-1-1-1,0 0 1,0 0 0,0 0 0,0 0 0,0 0-1,0 0 1,-2 3 0,-16 13-3636,0-2-3843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1 3689,'0'0'1608,"0"0"-468,0 0 253,0 0-72,0 0-208,0 0-271,-5 0-387,-9 0-340,0 0 0,0 1-1,1 1 1,-1 0 0,0 1 0,1 0 0,0 1-1,0 0 1,0 1 0,0 1 0,1 0-1,0 1 1,0 0 0,0 1 0,-19 17 0,22-17-116,1 1 0,0 0 0,0 0 0,1 1 0,0 0 0,1 0 0,0 0 1,0 1-1,1 0 0,1 0 0,0 0 0,0 1 0,-1 12 0,3-16 4,1 0-1,0 1 1,1-1-1,0 1 1,0-1-1,1 1 1,0-1-1,1 0 1,0 0-1,0 1 1,0-1-1,1 0 1,1-1-1,-1 1 0,1-1 1,0 1-1,1-1 1,0 0-1,6 7 1,-2-5 46,-1-1 1,1 0-1,1 0 0,-1-1 1,1 0-1,0-1 0,1 0 1,12 5-1,-15-8-25,0 0 0,-1-1-1,1 0 1,0 0 0,0-1 0,0 1 0,1-2-1,-1 1 1,0-1 0,0-1 0,0 1 0,16-5-1,-17 3-5,0-2 0,-1 1-1,1 0 1,-1-1-1,0 0 1,0-1 0,-1 1-1,1-1 1,-1-1-1,0 1 1,0 0 0,-1-1-1,0 0 1,4-7-1,2-3-19,-2 1 0,0-2-1,0 1 1,7-28-1,-7-8-353,-8 47-92,0 17 139,0 4 268,0-3 31,1 0 0,0 1 0,1-1 0,0 0 0,1 0 0,0-1 0,8 18 0,-9-26 20,0 1 1,0-1-1,0 0 0,0 0 0,1 0 0,0-1 0,0 1 1,0-1-1,0 1 0,0-1 0,1 0 0,-1 0 0,1-1 0,0 1 1,0-1-1,0 1 0,0-1 0,0-1 0,1 1 0,-1 0 1,1-1-1,-1 0 0,1 0 0,6 0 0,-8 0-15,1-1 1,-1 0-1,0 0 0,0 0 0,1 0 1,-1 0-1,0-1 0,0 1 0,0-1 0,0 0 1,1 0-1,-1 0 0,0 0 0,-1 0 1,1-1-1,0 0 0,0 1 0,-1-1 1,1 0-1,0 0 0,-1-1 0,0 1 0,0 0 1,0-1-1,0 1 0,0-1 0,0 0 1,0 0-1,-1 1 0,0-1 0,1 0 0,-1 0 1,0-1-1,-1 1 0,1 0 0,0 0 1,-1-6-1,3-3-119,-1 1 0,-1-1-1,0 1 1,-1-1 0,0 1 0,-1-1 0,0 1 0,-1-1-1,-5-18 1,-1 20 37,3 19 20,3 22 3,2-30 64,0 14 88,0 0 1,1 0 0,1 1 0,0-1 0,1 0 0,8 24 0,-9-35-69,0 1 0,0-1 0,0 0 1,1 0-1,-1 0 0,1 0 0,0-1 0,0 1 0,1-1 1,-1 1-1,1-1 0,-1 0 0,1-1 0,0 1 0,0-1 1,0 1-1,1-1 0,-1 0 0,0-1 0,1 1 0,-1-1 1,1 0-1,0 0 0,-1 0 0,1-1 0,5 1 0,-9-1-24,3 0-195,0 1 0,0-1 1,0 0-1,0 0 0,0 0 0,0 0 1,0-1-1,0 0 0,0 0 0,0 0 1,0 0-1,-1 0 0,1-1 0,0 0 1,3-2-1,7-10-2817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6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4353,'0'0'2180,"0"0"-1094,0 0-714,0 0-5,0 0 300,0 0-205,0 0-90,26 0 902,-4-1-572,-14 1-529,-1-1 1,0 1-1,0 0 0,1 1 0,-1 0 0,9 2 0,-14-2-155,0 0-1,-1-1 1,1 1-1,0 0 1,-1 0-1,1 0 1,-1 0 0,0 1-1,1-1 1,-1 0-1,0 1 1,1-1-1,-1 1 1,0-1-1,0 1 1,0-1-1,0 1 1,-1 0 0,1-1-1,0 1 1,-1 0-1,1 0 1,-1 0-1,0-1 1,1 1-1,-1 0 1,0 0-1,0 0 1,-1 2 0,1 2-9,-1-1 0,-1 1 0,1-1 1,-1 1-1,0-1 0,0 0 0,0 0 1,-1 0-1,0 0 0,0 0 0,0-1 1,0 1-1,-1-1 0,0 0 0,0 0 1,0 0-1,-9 6 0,13-10-12,0 1 0,-1-1 1,1 1-1,0-1 0,0 1 0,0-1 0,0 1 0,0-1 0,0 1 0,0-1 0,0 1 0,0-1 1,0 1-1,0-1 0,0 1 0,0-1 0,1 0 0,-1 1 0,0-1 0,0 1 0,0-1 0,1 1 1,-1-1-1,0 0 0,1 1 0,-1-1 0,0 1 0,1-1 0,-1 0 0,0 0 0,1 1 0,-1-1 1,1 0-1,-1 1 0,0-1 0,1 0 0,-1 0 0,1 0 0,-1 0 0,1 0 0,-1 1 0,1-1 1,-1 0-1,1 0 0,-1 0 0,2 0 0,25 9 224,-26-9-216,16 3 208,0 0 1,1 0 0,29-1 0,-41-2-317,-1 1 0,1-2 0,0 1 0,0-1 0,0 0 0,0 0 0,-1-1 0,1 1 0,0-1 0,-1 0 0,0-1 0,1 1 0,-1-1 0,8-7 0,0-11-4275,-10 12 233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6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3809,'0'0'3725,"0"0"-2034,0 0-899,0 0-187,0 0 66,0 0 188,12 0-23,16 1-577,-3 1-203,0-2 0,0 0 0,27-5 0,-51 3-485,0 1-1,-1-1 1,1 1 0,-1-1 0,0 0-1,1 1 1,-1-1 0,0 0-1,0 1 1,0-1 0,0 0 0,0 1-1,0-1 1,0 0 0,-1 1 0,0-4-1,-7-6-3575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7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4825,'88'-94'1602,"-88"94"-1525,0 0 0,0 1 1,0-1-1,0 0 1,0 1-1,0-1 0,0 1 1,0-1-1,0 0 1,0 1-1,0-1 0,0 0 1,0 0-1,0 1 1,1-1-1,-1 0 0,0 1 1,0-1-1,0 0 1,1 1-1,-1-1 0,0 0 1,0 0-1,0 1 1,1-1-1,-1 0 0,0 0 1,1 0-1,-1 0 0,0 1 1,0-1-1,1 0 1,-1 0-1,0 0 0,1 0 1,-1 0-1,0 0 1,1 0-1,-1 0 0,0 0 1,1 0-1,-1 0 1,0 0-1,1 0 0,-1 0 1,0 0-1,1 0 1,-1 0-1,0 0 0,1 0 1,-1 0-1,0 0 0,1-1 1,-1 1-1,0 0 1,0 0-1,1 0 0,-1-1 1,0 1-1,0 0 1,1 0-1,-1-1 0,0 1 1,0 0-1,0 0 1,1-1-1,-3 35 3,2-27 531,-16 120 1854,3-41-2288,13-67-2106,0-12-3933,0-4-660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7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5097,'0'0'2227,"0"0"-1173,0 0-639,0 0 474,0 0 337,0 0-175,20 0-194,323-5 1454,-343 5-2311,71 1-87,95-13 0,-163 11-479,-3 0-2533,0 1 3036,0 0-4217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39 7578,'0'0'1881,"0"0"-995,0 0-598,0 0 191,0 0 396,0 0-245,0 11-104,9 35 50,2 0 1,17 46-1,-25-85-555,-20-26-473,-8-22 245,22 25 67,-1 1 0,2-1 1,0 0-1,1-1 0,1 1 1,0 0-1,3-22 0,-2 37 140,0-1 0,-1 0 0,1 1 0,0-1 0,0 0 0,0 1 0,0-1 0,0 1-1,0-1 1,0 1 0,1 0 0,-1-1 0,0 1 0,1 0 0,-1 0 0,1 0 0,0 0 0,-1 0 0,1 0 0,0 1 0,-1-1 0,1 1-1,0-1 1,0 1 0,-1-1 0,1 1 0,0 0 0,0 0 0,0 0 0,0 0 0,-1 0 0,4 1 0,1-1 37,0 1 0,0-1 1,0 1-1,0 0 0,0 1 1,0 0-1,0 0 0,9 5 1,8 8 418,38 32 0,-54-41-382,0 1-1,0 0 1,-1 0-1,1 1 1,-2 0 0,1 0-1,-1 0 1,6 14 0,-10-21-56,-1 1 1,1-1-1,-1 1 0,0-1 1,1 0-1,-1 1 1,0-1-1,0 1 1,0 0-1,0-1 1,0 1-1,-1-1 1,1 0-1,0 1 1,-1-1-1,1 1 1,-1-1-1,1 1 1,-1-1-1,0 0 1,0 1-1,1-1 1,-1 0-1,0 0 1,0 0-1,0 0 1,0 0-1,-1 0 1,1 0-1,0 0 0,0 0 1,-1 0-1,1 0 1,0-1-1,-1 1 1,1-1-1,0 1 1,-1-1-1,1 1 1,-3-1-1,-8 4 1,-1-2 1,0 1-1,-23 0 0,18-2-21,3 0-253,-26 2 372,23 7-3796,18-8-3208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8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29 7154,'0'0'1792,"0"0"-772,0 0 123,0 0-4,0 0-69,0 0-536,-8-5-332,5 2-175,1 1-17,0 0 1,-1 0-1,1 0 1,-1 0 0,1 1-1,-1-1 1,1 1-1,-1 0 1,0 0-1,0 0 1,0 0-1,0 0 1,1 0-1,-1 1 1,0 0-1,0-1 1,0 1-1,0 0 1,0 0-1,0 1 1,0-1-1,0 1 1,0-1-1,0 1 1,0 0-1,0 0 1,1 0-1,-1 1 1,-3 1-1,-8 7 68,1 0-1,0 2 0,1-1 0,0 2 0,1-1 0,1 1 1,0 1-1,0 0 0,1 1 0,1-1 0,1 2 1,0-1-1,1 1 0,0 0 0,2 0 0,0 0 0,0 1 1,2 0-1,0 0 0,1-1 0,0 1 0,4 32 0,-2-42-69,1-1 0,-1 1 0,1-1 0,0 0-1,0 0 1,1 0 0,0 0 0,0 0-1,0-1 1,1 1 0,0-1 0,0 0-1,0 0 1,1 0 0,0-1 0,-1 1-1,2-1 1,-1-1 0,0 1 0,1 0 0,11 4-1,-5-3-12,0-1 0,0 0 0,1 0 0,0-2 0,-1 1 0,1-2 0,0 0 0,0 0 0,0-1 0,15-2 0,-20 0 0,0 0-1,0-1 1,0 1-1,-1-2 0,1 1 1,-1-1-1,0 0 0,0-1 1,0 1-1,0-2 0,-1 1 1,0-1-1,0 1 1,0-2-1,-1 1 0,0-1 1,0 1-1,0-1 0,5-12 1,-2 3-32,0 0 0,-1 0 0,-1-1 0,0 0 1,-1 0-1,-1 0 0,-1-1 0,2-20 0,-5 11 49,0 19-121,0 20-290,-3 43 362,1-38 62,1 0 1,0 0 0,2 0-1,-1 0 1,6 26 0,-5-39-27,0 0 1,1 0 0,-1 0 0,1-1 0,0 1 0,0-1 0,0 1 0,0-1 0,0 0 0,1 1-1,0-1 1,-1 0 0,1-1 0,0 1 0,1 0 0,-1-1 0,0 0 0,1 0 0,-1 0 0,1 0-1,0 0 1,-1-1 0,1 0 0,0 0 0,0 0 0,0 0 0,0 0 0,6 0 0,-3-1-10,0 1-1,0-1 1,0 0 0,0-1 0,0 1 0,0-1 0,-1-1 0,1 1 0,0-1 0,-1 0 0,1-1-1,-1 0 1,0 0 0,1 0 0,-1-1 0,7-5 0,-7 3-2,1 0 0,-1 0 0,-1-1-1,1 0 1,-1 0 0,-1 0 0,1-1 0,-1 1 0,0-1 0,-1 0-1,0 0 1,4-15 0,2-74 155,-8 79-13,-1 60 17,0-20 80,1 0 0,0 0 0,7 31-1,-6-46-213,0 0-1,0 0 0,1 0 0,-1 0 1,2-1-1,-1 1 0,1-1 0,0 0 1,0 0-1,1 0 0,0-1 0,0 1 1,0-1-1,7 5 0,-9-8-98,0 0-1,0 0 1,0-1-1,0 1 1,0-1-1,0 0 1,0 0-1,0 0 1,1 0-1,-1 0 1,0-1-1,1 1 1,-1-1-1,0 0 1,1 0-1,-1-1 1,0 1-1,1-1 1,-1 1-1,0-1 1,1 0-1,-1 0 1,0 0-1,0-1 1,0 1-1,0-1 1,5-3-1,19-20-4155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2:5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0 8314,'0'0'2046,"0"0"-1036,0 0-312,0 0 290,-4 23 163,-15 72-551,18-88-545,1 1-1,-1 0 0,1 0 1,0 0-1,1-1 0,0 1 1,0 0-1,1 0 0,0-1 1,0 1-1,1-1 0,0 0 1,0 0-1,1 0 1,0 0-1,0 0 0,0-1 1,7 8-1,-8-11-37,0 1 0,1 0 0,0-1 0,-1 0 0,1 0 1,0 0-1,1 0 0,-1 0 0,0-1 0,1 0 0,0 0 0,-1 0 0,1-1 0,0 0 1,0 1-1,0-2 0,0 1 0,0 0 0,0-1 0,0 0 0,0 0 0,0-1 0,0 1 1,0-1-1,9-3 0,-10 2-4,0 0 1,0-1 0,0 0-1,0 0 1,0 0-1,0 0 1,-1 0-1,0-1 1,0 1-1,0-1 1,0 0 0,0 0-1,-1 0 1,0 0-1,1-1 1,-2 1-1,1-1 1,0 1 0,0-7-1,2-4 107,0-1 0,-2 0 0,0 0 0,0-23 0,-2 36-111,0 1 0,0 0 0,0-1 0,-1 1 0,1 0 0,0-1 0,-1 1 0,0 0 0,0 0 0,1-1 0,-1 1 0,-1 0 0,1 0 0,0 0 0,0 0 0,-1 1 0,1-1 0,-1 0 0,1 0 1,-1 1-1,-3-3 0,2 2-13,-1 0 1,0 0 0,0 1 0,0-1-1,0 1 1,0 0 0,0 0 0,-1 0-1,1 1 1,0-1 0,-6 1 0,-3 1-43,-1 0 0,1 1 0,-1 0 0,1 1 0,0 0 0,0 1 0,-16 8 0,-141 76-2834,92-46-3394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41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741 66 9994,'0'0'1340,"0"0"-463,0 0-284,0 0-153,-26 0 150,-87 0-214,98 2-307,0 0 0,0 0 1,0 1-1,1 1 1,-1 1-1,1 0 0,0 0 1,0 2-1,0 0 1,-12 9-1,-8 2 65,-1 1-51,1 1 0,1 2 0,1 1 0,1 2 0,1 1 0,-40 44-1,55-53-77,2 0-1,0 1 0,1 0 0,1 1 0,0 0 1,2 0-1,0 2 0,1-1 0,1 1 0,1 0 0,1 0 1,1 1-1,-2 29 0,4-29 24,2 0-1,0 0 1,1 0 0,2 0-1,0-1 1,1 1-1,1-1 1,1 1 0,1-2-1,1 1 1,0-1 0,2 0-1,23 36 1,-16-33 26,0-1-1,1-1 1,2 0 0,0-1-1,1-2 1,0 0 0,2-1 0,0-1-1,1-1 1,0-1 0,1-1-1,1-2 1,0 0 0,1-2 0,0 0-1,0-2 1,0-2 0,1 0 0,0-2-1,42 1 1,-22-3-13,1-2 0,0-2 1,-1-2-1,1-2 0,-1-2 0,68-23 1,-95 25-64,-1-1 0,0-1 1,0-1-1,-1-1 1,-1 0-1,0-2 0,0 0 1,-1-1-1,-1 0 1,0-1-1,-1-1 0,-1-1 1,0 0-1,-1-1 1,-1 0-1,17-36 0,-16 21-12,-2 0 1,0 0-1,-3-1 0,0-1 0,4-61 0,-9-180 22,-4 219 1,1 34 17,-2 0 0,-1 1 0,-1-1-1,-1 1 1,0 0 0,-10-21 0,9 28-6,0 0-1,-1 1 0,-1 0 0,0 1 0,-1 0 0,0 0 0,-1 1 1,-1 0-1,-15-14 0,24 24-1,0 0 0,-1 0 0,1 0-1,0 0 1,0 1 0,-1-1 0,1 1 0,-1-1 0,0 1-1,1 0 1,-1 0 0,0 0 0,1 0 0,-1 1 0,0-1 0,0 1-1,0 0 1,0 0 0,0 0 0,-3 0 0,3 1-10,1 0-1,-1 1 1,1-1-1,0 0 1,-1 1 0,1 0-1,0-1 1,0 1 0,0 0-1,0 0 1,1 0 0,-1 0-1,0 0 1,1 0-1,0 1 1,-1-1 0,0 4-1,-4 9-36,1 1-1,0-1 0,1 1 0,1 0 0,-1 28 0,0-2 40,3 0-1,1 0 0,3 0 1,1 0-1,2 0 0,2-1 0,23 71 1,-13-60 89,2 0-1,2-2 1,3 0 0,2-2 0,36 50 0,-51-82-4,0-1 1,1 0 0,1-1-1,0 0 1,1-1-1,0-1 1,1 0 0,0-1-1,1-1 1,0 0-1,1-1 1,0-1 0,0-1-1,1-1 1,0 0-1,0-1 1,34 3 0,-40-6-55,0-1 0,0-1 0,0-1 1,1 1-1,12-4 0,-21 3-78,0-1-1,-1 1 1,1-1-1,-1 0 0,1 0 1,-1 0-1,0-1 1,0 0-1,0 0 1,0 0-1,-1 0 1,1 0-1,-1-1 0,0 1 1,0-1-1,3-5 1,14-27-2715,-9 1-5247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0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3937,'0'0'4073,"0"0"-2921,0 0-799,0 0 348,0 0 363,26 1 92,85 2-464,-95-4-545,0 0 1,-1-1-1,1 0 0,-1-1 0,1-1 0,-1-1 1,19-8-1,-23 8-126,0 1-1,0 0 1,1 1 0,0 0 0,0 1 0,-1 0 0,14 0-1,-24 39 23,-2-30-42,0 1-1,-1 0 1,1 0 0,-2-1-1,1 0 1,-1 1 0,0-1-1,0 0 1,-5 8-1,-45 64 9,38-58-8,-46 64-27,8-11-41,-60 107 0,110-176 81,0 0 0,1 0-1,0 1 1,1-1 0,-1 1-1,1-1 1,0 1 0,0-1 0,0 12-1,1-17-12,0 1 0,1-1-1,-1 1 1,0-1-1,1 1 1,-1-1-1,0 1 1,1-1-1,-1 1 1,0-1-1,1 1 1,-1-1-1,1 1 1,-1-1 0,1 0-1,-1 1 1,1-1-1,-1 0 1,1 1-1,0-1 1,-1 0-1,1 0 1,-1 0-1,1 1 1,0-1-1,-1 0 1,1 0 0,-1 0-1,1 0 1,1 0-1,25 0 4,-19 0 2,9-2-47,0 0 0,0-1 0,0-1 0,0-1 0,-1 0 0,1-1 0,-1-1 0,-1 0 0,1-2 0,-1 1 0,23-19 0,-37 26-166,0 0 1,0 0-1,0-1 1,0 1-1,0 0 1,0-1-1,0 1 0,0-1 1,0 1-1,0-1 1,-1 1-1,1-1 1,-1 1-1,1-1 0,-1 0 1,0 1-1,0-1 1,0 0-1,1 1 1,-2-1-1,1 0 0,0-2 1,0 4 117,0-11-3809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0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8282,'0'0'2576,"0"0"-1832,0 0-591,0 0-57,0 0 392,0 0 432,148-20-680,-96 16 16,5 2-256,-6-1-448,11 3-520,-15 0-3489,-15-2-2209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7786,'0'0'2117,"0"0"-1146,0 0-619,0 0 283,4 21 145,-3-13-728,21 164 846,-19-96-301,19-121-702,-13 18-97,14-40-995,-20 62 1128,-1 0 1,0 0-1,1 0 1,0 0 0,0 1-1,1-1 1,-1 1 0,1 0-1,6-6 1,-9 9 103,0 1 0,0-1 0,1 0 1,-1 1-1,0-1 0,0 1 0,1-1 0,-1 1 1,1-1-1,-1 1 0,0 0 0,1 0 0,-1 0 0,1 0 1,-1 0-1,0 0 0,1 0 0,-1 0 0,1 1 1,-1-1-1,0 0 0,1 1 0,-1-1 0,0 1 0,1 0 1,-1-1-1,0 1 0,0 0 0,0 0 0,0 0 1,0 0-1,1 0 0,-2 0 0,1 0 0,0 0 1,0 0-1,0 0 0,0 0 0,-1 1 0,2 1 0,4 7 305,0 1 0,-1 1 0,7 18-1,-7-16-211,-1-3-244,21 49 1029,-24-58-955,-1-1 0,1 1-1,0-1 1,0 0 0,0 0-1,0 1 1,0-1 0,0 0-1,1 0 1,-1 0 0,0 0-1,1-1 1,2 3 0,-4-3-48,1 0 1,0 0 0,0 0-1,0 0 1,-1 0 0,1 0 0,0-1-1,0 1 1,0 0 0,-1 0-1,1-1 1,0 1 0,0 0-1,-1-1 1,1 1 0,0 0 0,-1-1-1,1 1 1,0-1 0,-1 1-1,1-1 1,-1 0 0,1 1 0,-1-1-1,1 0 1,-1 1 0,1-1-1,-1-1 1,11-20-5758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1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9778,'0'0'1447,"0"0"-929,0 0-268,0 0-127,0 0 226,0 0 45,1 21-273,5 67 30,-6-85-140,1 0 0,-1 0 0,1 0 0,0 0 0,0 0 0,0 0 0,0-1 0,0 1 0,0 0 0,1 0 0,0-1 1,-1 1-1,1-1 0,0 1 0,0-1 0,0 0 0,1 0 0,-1 0 0,0 0 0,1 0 0,0-1 0,-1 1 0,1-1 0,4 3 0,-1-3 48,-1 1 0,1-1 0,-1 0 0,1-1 0,0 1 0,-1-1 0,1 0 0,0-1-1,9-1 1,-13 2-15,0-1 0,0 0 0,0 0 0,1 0 0,-1 0 0,0-1 0,0 1 0,-1-1 0,1 1 0,0-1 0,0 1 0,-1-1 0,1 0 0,-1 0 0,1 0 0,-1 0 0,0 0 0,0 0 0,0 0-1,0 0 1,0-1 0,0 1 0,-1 0 0,1 0 0,-1-1 0,1-3 0,1-9 144,-1 0 0,0 0 0,-2-16 0,1 15-106,0 14-71,0 0 0,1 0-1,-1 0 1,-1 0 0,1 0 0,0 0 0,0 0 0,-1 0 0,1 0 0,-1 0-1,0 1 1,1-1 0,-1 0 0,0 0 0,0 0 0,0 1 0,0-1 0,-1 1-1,1-1 1,0 1 0,-1-1 0,1 1 0,-1 0 0,1-1 0,-1 1 0,0 0-1,1 0 1,-1 0 0,0 0 0,0 1 0,0-1 0,0 0 0,0 1 0,1-1 0,-1 1-1,0 0 1,0 0 0,0 0 0,0 0 0,-4 0 0,2 1-37,0-1 1,0 1-1,0 0 0,0 0 1,0 1-1,0-1 0,0 1 1,0 0-1,1 0 0,-1 0 1,1 1-1,-1-1 1,1 1-1,0 0 0,0-1 1,0 1-1,0 1 0,1-1 1,-4 6-1,1 1-533,1-1 0,0 2-1,1-1 1,0 0 0,-3 19 0,3 5-4274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10962,'0'0'1707,"0"0"-1024,0 0-515,0 0 108,0 0 350,0 0-147,21 4-115,-7-1-317,8 2 1,1-1 1,-1 0-1,1-2 1,0-1 0,27-1-1,8-8-52,-3 1-42,63-1 0,-111 8 56,7-1-8,0 1-1,0 1 1,0 0-1,1 1 1,20 6 0,-32-7-3,1 1 0,-1-1 0,0 1 0,0-1 0,1 1-1,-1 0 1,0 0 0,-1 1 0,1-1 0,0 1 0,-1-1 0,1 1 0,-1 0 0,0 0 0,0 0 0,0 0 0,0 0 0,-1 0 0,1 1 0,-1-1 0,0 0 0,0 1 0,0-1 0,0 1 0,-1-1 0,1 1 0,-1 4 0,1 62-90,-3-78-5,0 0 0,-1-1 0,0 1 0,-6-12 0,-2-6 104,6 9-14,0 0-1,2 0 1,0-1 0,1 1-1,0-1 1,2 0 0,0 1-1,3-27 1,-2 43-1,-1 0 1,0 0-1,1 0 0,-1 0 0,1 0 1,-1 0-1,1 0 0,-1 0 1,1 0-1,0 0 0,-1 0 1,1 0-1,0 0 0,0 1 1,-1-1-1,1 0 0,0 1 1,0-1-1,0 0 0,0 1 1,0-1-1,0 1 0,0 0 1,0-1-1,0 1 0,0 0 1,1-1-1,-1 1 0,0 0 1,0 0-1,0 0 0,0 0 1,0 0-1,0 0 0,1 1 1,-1-1-1,0 0 0,0 0 1,0 1-1,0-1 0,0 1 1,0-1-1,0 1 0,0-1 1,1 2-1,4 1 38,1 0 0,-1 0 0,1 1 0,-1 0 0,9 7-1,0 3 48,-2 0 0,1 1 0,-2 1 0,17 25 0,-25-35-17,-1 1 0,1-1 0,-1 1 0,-1 0 0,1 0 0,-1-1 0,0 2 1,-1-1-1,0 0 0,0 0 0,0 0 0,-1 1 0,0-1 0,0 0 0,-3 14 0,1-18-144,1-1 0,-1 1 0,0-1 0,1 1 0,-1-1-1,0 0 1,-1 0 0,1 0 0,0 0 0,-1 0 0,1 0 0,-1-1-1,1 1 1,-1-1 0,0 1 0,1-1 0,-1 0 0,0 0-1,0-1 1,0 1 0,0 0 0,0-1 0,0 0 0,0 0 0,0 0-1,0 0 1,0 0 0,0-1 0,0 1 0,-5-2 0,-6-6-5245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7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6161,'0'0'1671,"0"0"-920,0 0-523,0 0 27,0 0 116,0 0-182,19 0 12,329 2 1594,-347-1-1789,0-1-1,-1 0 0,1 1 0,0-1 0,-1 0 0,1 1 0,0-1 0,-1 1 1,1-1-1,-1 1 0,1-1 0,-1 1 0,1 0 0,-1-1 0,0 1 0,1 0 1,-1-1-1,0 1 0,1 0 0,-1-1 0,0 1 0,0 0 0,0-1 0,1 1 0,-1 0 1,0 0-1,0-1 0,0 1 0,0 0 0,0 0 0,-1-1 0,1 1 0,0 0 1,0 0-1,0-1 0,-1 1 0,1 0 0,0-1 0,-1 2 0,-10 31 125,-12 1-83,-30 37-1,28-39 5,-34 56-1,53-78-50,0 1-1,1 0 1,1 0-1,0 1 1,0-1 0,1 1-1,1 0 1,0 0-1,-1 22 1,3-33 3,0 0 0,0 0 0,1 0 0,-1-1 0,0 1 0,1 0 0,-1 0 1,1 0-1,-1 0 0,0 0 0,1-1 0,0 1 0,-1 0 0,1 0 0,0-1 1,-1 1-1,1-1 0,0 1 0,-1 0 0,1-1 0,0 1 0,0-1 0,0 0 1,0 1-1,0-1 0,0 0 0,-1 1 0,1-1 0,0 0 0,0 0 0,2 0 1,37 2 112,-30-2-96,37 1 199,0-2 0,-1-3 0,1-1 0,89-22 0,-125 22-1240,-20 1-3200,-12 2-646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7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4385,'0'0'1600,"0"0"-1416,0 0 0,0 0 1377,0 0-265,0 0 128,0 0-648,124 15-367,-82-12-177,22-3-232,-7 0-489,-13 0-4031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8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9634,'0'0'1103,"0"0"-614,3 19-386,29 156 995,-28-158-949,1 0 0,0 0 0,1-1 0,10 19 0,-16-35-148,0-1 0,0 1 0,0 0 0,0-1 0,1 1 0,-1 0 0,0-1 0,0 1 0,0 0 0,0-1 0,0 1 0,1 0 0,-1 0 0,0-1 0,0 1 0,0 0 0,1 0 0,-1-1 0,0 1 0,0 0 1,1 0-1,-1 0 0,0-1 0,1 1 0,-1 0 0,0 0 0,0 0 0,1 0 0,-1 0 0,0 0 0,1 0 0,-1 0 0,0 0 0,1 0 0,-1 0 0,0 0 0,1 0 0,-1 0 0,0 0 0,1 0 0,-1 0 0,0 0 0,1 0 0,-1 0 0,0 0 0,1 1 0,-1-1 0,0 0 0,0 0 0,1 0 0,-1 1 0,0-1 0,0 0 0,1 0 0,-1 1 0,0-1 0,0 0 0,0 0 0,1 1 0,-1-1 0,0 0 0,0 1 0,0-1 0,0 0 0,0 1 0,0-1 0,0 0 0,0 1 0,0-1 0,7-29 95,-6 25-93,2-11-13,0-1-142,0 1 0,0-1 0,2 1-1,0 0 1,0 0 0,2 1 0,11-21 0,-18 34 156,1 0 0,0 0 0,-1 0 1,1 0-1,0 0 0,0 0 0,0 0 0,0 0 1,0 0-1,0 0 0,0 1 0,0-1 1,0 0-1,0 1 0,0-1 0,1 0 1,-1 1-1,0 0 0,0-1 0,1 1 0,-1 0 1,0 0-1,1-1 0,-1 1 0,0 0 1,1 0-1,-1 1 0,0-1 0,0 0 1,1 0-1,-1 0 0,0 1 0,0-1 0,1 1 1,-1-1-1,0 1 0,0 0 0,0-1 1,0 1-1,0 0 0,0 0 0,0 0 1,0-1-1,0 1 0,0 0 0,0 0 1,0 0-1,1 3 0,3 3 135,0 1-1,0 0 1,-1 0-1,1 0 1,3 13-1,13 48 409,10 26-172,-31-95-429,0-1 0,0 1 0,0-1-1,1 1 1,-1-1 0,0 1 0,0-1 0,0 1 0,1 0-1,-1-1 1,0 1 0,0-1 0,1 1 0,-1 0 0,0-1 0,1 1-1,-1 0 1,0-1 0,1 1 0,-1 0 0,1 0 0,-1-1-1,0 1 1,1 0 0,-1 0 0,1 0 0,-1 0 0,1-1-1,-1 1 1,1 0 0,-1 0 0,1 0 0,-1 0 0,1 0 0,-1 0-1,0 0 1,1 0 0,-1 0 0,1 1 0,-1-1 0,1 0-1,-1 0 1,1 0 0,-1 0 0,1 1 0,-1-1 0,0 0-1,1 1 1,-1-1 0,0 0 0,1 0 0,-1 1 0,0-1 0,1 1-1,-1-1 1,0 0 0,1 1 0,-1-1 0,0 1 0,0-1-1,0 0 1,0 1 0,1-1 0,-1 1 0,0-1 0,0 1 0,0-1-1,0 1 1,5-24-5323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8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3873,'0'0'1245,"0"0"-694,0 0 221,0 0 755,0 0-217,0 0-266,20 6-288,62 20-213,-80-25-517,0 0 0,-1 0 0,1 0 0,0 1 1,0-1-1,-1 0 0,1 1 0,-1-1 0,1 1 0,-1-1 0,0 1 0,1 0 0,-1 0 0,0 0 0,0-1 0,0 1 0,0 0 0,-1 0 0,1 0 1,-1 0-1,1 0 0,-1 1 0,1-1 0,-1 0 0,0 0 0,0 0 0,0 0 0,0 0 0,-1 0 0,1 1 0,-1-1 0,1 0 0,-2 2 1,1 8 202,0-2-140,0 1 0,-1 0 0,0-1-1,0 0 1,-6 14 0,4-14 7,1 0 1,0 1-1,1-1 0,0 1 1,0 13-1,3-22-88,0-1 1,0 1-1,0-1 0,0 0 0,0 1 0,0-1 1,1 0-1,-1 0 0,0 0 0,1 0 0,-1 0 0,1 0 1,-1 0-1,1-1 0,-1 1 0,1 0 0,0-1 1,-1 1-1,1-1 0,0 0 0,-1 1 0,1-1 0,0 0 1,0 0-1,-1 0 0,3-1 0,2 2-26,0-1 0,0 0-1,0 0 1,0 0 0,0-1 0,-1 0-1,11-3 1,-12 1-320,1 0 0,-1 0 0,0 0 0,0-1 0,0 1 0,0-1 0,-1 0 0,4-6 0,7-12-4542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08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1008,'0'0'3321,"0"0"-2361,0 0-144,0 0 1105,0 0-425,0 0-632,138 20-688,-113-24-176,-8-10-1448,-7 1-1857</inkml:trace>
  <inkml:trace contextRef="#ctx0" brushRef="#br0" timeOffset="1">63 1 6737,'0'0'1369,"0"0"63,0 0 248,-3 124-271,3-86-281,0 0-600,5-7-280,0-2-64,0-5-184,-2-4-584,-3-4-1905,0-7-6280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39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1272,'0'0'4348,"0"0"-2533,0 0-795,0 0 19,0 0 43,0 0-113,0 0-287,0 0-358,0 0-155,3 25 1054,9 17-217,37 167 116,-37-129-938,3 113-1,-14-192-254,0 0 0,1-1-1,-1 1 1,0-1 0,0 1-1,0-1 1,0 1 0,0-1 0,0 0-1,1 0 1,-1 0 0,0 1-1,0-1 1,1 0 0,-1-1-1,0 1 1,0 0 0,2-1 0,-1 1-146,14 0-1803,-3-4-2265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5:42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3001,'0'0'7517,"0"0"-5288,0 0-1877,0 0-63,0 0 199,0 0 358,23 0-5,413 0 1217,-125-9-394,-288 10-2778,-38 7-2382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16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3897,'0'0'1363,"0"0"-404,0 0-210,0 0 483,0 0 182,3-10 2255,1 73-3393,3 0 0,29 116 0,-26-135-237,-12-68 176,2-50 1,2 25-210,-2 40-53,0 0-1,1 0 1,1 1 0,-1-1-1,1 0 1,1 1-1,0-1 1,0 1 0,0 0-1,1 0 1,0 0-1,1 1 1,0 0 0,0-1-1,1 2 1,-1-1-1,2 1 1,-1-1 0,1 2-1,-1-1 1,2 1-1,-1 0 1,0 0-1,1 1 1,0 0 0,0 1-1,0-1 1,1 2-1,-1-1 1,1 1 0,-1 0-1,1 1 1,0 0-1,17 0 1,-11 1 33,1 1 0,-1 0 0,0 1 0,1 1 0,-1 0 0,0 1 0,15 7 0,-11-6 25,9 5 30,-27-10 43,-1 0 5,0 0-11,-25 0-113,10 0-515,0 0-1,0 1 1,0 0-1,0 1 1,-24 7-1,35-8 542,0 1 0,0 0 0,1-1-1,-1 1 1,1 0 0,0 1 0,0-1 0,0 1-1,0-1 1,0 1 0,0 0 0,0 0 0,1 0-1,0 0 1,-1 1 0,1-1 0,1 1 0,-1-1-1,0 1 1,1 0 0,0-1 0,0 1 0,0 0-1,0 0 1,0 0 0,1 7 0,-1-8 49,1 0 0,0 1 0,0-1 0,0 0-1,0 0 1,0 0 0,1 0 0,0 0 0,-1 0 0,1 0 0,0 0 0,0-1 0,1 1 0,-1 0 0,1 0 0,-1-1 0,1 1 0,0-1 0,0 1 0,0-1 0,0 0 0,0 0 0,4 3 0,0-2 10,-1 0 1,1-1 0,-1 0-1,1 0 1,0 0 0,0-1-1,0 0 1,0 0 0,0 0-1,0-1 1,8 0 0,8 0-103,-14 1-344,1-1 1,-1 0-1,1-1 0,0 0 0,-1 0 1,10-3-1,9-8-4145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17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142 292 624,'0'0'1971,"0"0"-921,0 0-678,0 0 25,0 0-89,0 0 24,-21 14 250,-66 48 291,84-60-773,0 1 0,0 0 0,0 0 0,1 0 0,-1 0 0,1 0 0,0 1 0,0-1-1,0 1 1,1-1 0,-1 1 0,1 0 0,0-1 0,0 1 0,0 0 0,0 0 0,1 0 0,-1 0-1,1 0 1,0 0 0,1 0 0,-1 0 0,2 5 0,-1 9 147,-1-14-164,0 0 1,0 1-1,0-1 1,1 0-1,0 0 1,0 0-1,0 0 1,0 0-1,1 0 1,0 0-1,0 0 1,0 0-1,0-1 1,0 1-1,1-1 1,-1 0-1,1 1 1,0-1-1,0 0 1,6 4-1,-4-4 37,1 0-1,0 0 1,0 0-1,0-1 1,0 1-1,0-2 1,0 1-1,1-1 1,-1 0-1,1 0 1,-1 0-1,0-1 1,8-1-1,-10 1-65,0-1-1,0-1 1,-1 1-1,1 0 1,0-1-1,-1 0 1,1 0-1,-1 0 1,0 0-1,1-1 1,-1 1-1,0-1 1,0 0-1,-1 0 1,1 0 0,-1 0-1,1 0 1,-1-1-1,0 1 1,0-1-1,-1 1 1,1-1-1,1-6 1,5-12 84,-1 0 0,8-37 1,-15 58-139,13-86-125,-4-1 1,-3-147-1,-6 233 21,-2 34-330,-10 73 413,-9 162 277,21-256-251,-1 5 8,2 0 0,-1 0 1,2 1-1,0-1 0,7 23 1,-8-36-5,0 0 0,0 0 0,0 0 0,1 0 0,-1 0 0,1 0 0,0-1 0,0 1 0,0 0 0,0-1 0,0 1 0,1-1 0,-1 0 0,1 0 0,0 0 0,-1 0 0,1 0 0,0-1 0,0 1 0,0-1 0,0 0 1,0 0-1,0 0 0,1 0 0,-1-1 0,0 1 0,1-1 0,-1 1 0,0-1 0,0-1 0,1 1 0,-1 0 0,5-2 0,-4 1-13,-1 0 1,1-1-1,-1 1 0,1-1 1,-1 0-1,1 0 0,-1 0 1,0-1-1,0 1 0,0-1 0,0 1 1,0-1-1,-1 0 0,0 0 1,1-1-1,-1 1 0,3-7 1,4-6-80,-1-1 0,8-25 0,-7 15-334,-1-1-1,-1 0 0,-2 0 1,0-1-1,-1-37 0,-4 64 145,0 27-235,-7 239 1585,7-262-1060,0 0-1,0 0 1,0 0-1,0 0 1,0 0-1,0 0 0,1-1 1,-1 1-1,1 0 1,0 0-1,-1 0 1,1-1-1,0 1 0,0 0 1,0-1-1,0 1 1,2 1-1,-2-2-4,0 0 0,0 0 1,0-1-1,1 1 0,-1-1 0,0 1 0,0-1 0,1 1 1,-1-1-1,0 0 0,0 1 0,1-1 0,-1 0 0,0 0 0,1 0 1,-1 0-1,0 0 0,1-1 0,0 1 0,3-2 5,-1 1-1,1-1 1,-1 0-1,0 0 1,0 0-1,0 0 1,0-1-1,0 0 1,-1 1-1,1-1 1,-1-1-1,6-5 1,3-9-198,-1 1-1,0-1 1,-1-1 0,-1 0 0,-1-1-1,-1 1 1,-1-2 0,0 1 0,-1 0-1,-2-1 1,3-35 0,-6 54 157,0 26-52,-2 24 351,0-20 50,1-1 0,4 30 1,-2-51-292,-1 0 1,1 0-1,0-1 1,1 1-1,-1-1 1,1 1-1,0-1 1,1 1-1,-1-1 1,1 0-1,0 0 1,1 0-1,-1-1 1,1 1-1,6 5 1,-4-6-164,-1-2 0,1 1 0,0-1-1,0 0 1,0 0 0,0 0 0,1-1 0,-1 0 0,0 0 0,1-1 0,-1 0 0,0 0-1,1 0 1,-1-1 0,12-2 0,17-4-4108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1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28 4617,'0'0'469,"0"0"-270,0 0 59,0 0 118,0 0 48,0 0 13,-15 16 25,-45 55 224,57-67-574,0 0 0,0 0 0,1 0-1,0 1 1,-1-1 0,2 1-1,-1-1 1,0 1 0,1 0 0,0 0-1,0 0 1,0 0 0,1 0 0,0 0-1,0 0 1,0 0 0,0 0 0,2 6-1,0 12 432,-3-16-448,2 0-1,-1 0 0,1 0 0,0 0 1,0 0-1,1 0 0,0 0 0,0 0 1,1-1-1,0 1 0,0-1 0,0 1 1,6 6-1,-6-9-77,0-1 0,1 1 0,0-1 0,0 0 0,0 0 0,0 0 0,0 0 0,1-1 0,-1 1 0,1-1 0,0 0 0,0-1 0,0 1 0,0-1 0,-1 0 0,2 0 1,-1-1-1,0 1 0,8-1 0,-3-1 8,0-1 1,1 0 0,-1 0 0,0-1 0,0-1 0,0 1-1,-1-2 1,1 1 0,-1-1 0,0-1 0,0 0 0,-1 0-1,0 0 1,0-1 0,0-1 0,10-12 0,-1 0-38,-1 0 1,-1-1 0,-1 0-1,-1-1 1,19-44-1,-28 57-22,-1 0 0,-1 0 0,1 0 0,-1-1 0,0-11 0,-1 19 32,-1 1 0,0-1 0,1 0 0,-1 1 0,0-1 0,0 0 0,-1 0-1,1 1 1,0-1 0,0 0 0,-1 1 0,1-1 0,-1 1 0,1-1 0,-1 0 0,0 1 0,0-1 0,1 1 0,-1 0 0,0-1 0,0 1 0,-1 0-1,1-1 1,0 1 0,0 0 0,-1 0 0,1 0 0,0 0 0,-1 0 0,1 0 0,-1 1 0,1-1 0,-1 0 0,0 1 0,-2-1 0,-2 0-11,0 1 1,0-1 0,0 1-1,-1 1 1,1-1-1,0 1 1,0 0 0,0 1-1,0-1 1,0 1 0,0 0-1,1 1 1,-1-1 0,1 1-1,-1 0 1,1 1-1,0-1 1,0 1 0,1 0-1,-1 0 1,1 1 0,-1-1-1,2 1 1,-1 0 0,0 0-1,1 0 1,0 1-1,0-1 1,1 1 0,-1-1-1,1 1 1,0 0 0,1 0-1,-1 0 1,1 0 0,0 12-1,-1-10 47,1 0-1,1 1 1,-1-1-1,1 0 1,0 0-1,1 1 1,0-1-1,0 0 1,1 0-1,0 0 1,1 0-1,0 0 1,0 0-1,0-1 1,1 1-1,0-1 1,0 0-1,1 0 1,0-1-1,1 1 1,-1-1-1,1 0 1,0 0 0,0-1-1,1 0 1,0 0-1,0-1 1,0 1-1,0-2 1,11 5-1,2 0 63,1-1-1,0-1 0,0 0 1,0-2-1,0-1 1,1 0-1,-1-2 1,45-2-1,-64 1-298,1 0 0,0 0 0,0-1 0,0 1 0,0-1 0,0 1 0,0-1 0,0 0 1,-1 0-1,1-1 0,5-2 0,2-5-4476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2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40 1136,'0'0'2247,"0"0"-933,0 0-471,0 0 382,0 0 49,0 0-132,0 0-163,0 0-321,0 0-18,0 0-149,0 0-175,-3 21 315,0-11-632,0 0-1,1 0 1,1 1-1,0-1 1,0 0-1,1 1 1,0-1-1,1 1 1,0-1-1,5 18 1,-5-23 5,1 0 1,0 0-1,0-1 1,1 1-1,-1 0 1,1-1-1,0 0 1,0 0-1,1 0 1,-1 0-1,1 0 1,0 0-1,0-1 1,0 0 0,0 0-1,0 0 1,1 0-1,0-1 1,-1 0-1,1 0 1,0 0-1,0 0 1,6 0-1,-3 0 16,-1-1 0,1-1 0,0 1-1,-1-1 1,1-1 0,-1 0 0,1 0 0,0 0 0,-1-1-1,0 0 1,1 0 0,-1-1 0,0 0 0,0 0-1,-1 0 1,1-1 0,-1 0 0,0-1 0,0 1 0,0-1-1,0 0 1,-1-1 0,0 1 0,0-1 0,0 0 0,-1-1-1,0 1 1,0-1 0,-1 1 0,1-1 0,-1 0-1,-1-1 1,0 1 0,0 0 0,0-1 0,-1 1 0,0-1-1,0 1 1,-1-1 0,0 1 0,0-1 0,-1 0-1,-2-10 1,2 15 13,-1 0 0,1 0 0,-1 0-1,0 0 1,0 0 0,0 1 0,0-1 0,0 1-1,0-1 1,-1 1 0,1 0 0,-1 0-1,0 0 1,1 0 0,-1 0 0,0 0 0,0 1-1,0 0 1,-1-1 0,1 1 0,-3 0 0,-8-3-37,1 0 0,-1 1 0,-24-2 0,30 4-154,-4 0 194,-1 0 0,1 1 0,-22 3 0,31-3-292,0 1-1,0-1 0,0 1 1,1 0-1,-1 0 0,0 0 0,0 0 1,1 1-1,-1-1 0,0 1 1,1 0-1,0 0 0,-1 0 1,1 0-1,0 0 0,0 0 1,0 0-1,0 1 0,0-1 1,-1 5-1,-1 2-4928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24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1112,'0'0'3496,"0"0"-2512,0 0-473,0 0 702,0 0 1,23 24-131,72 74-214,-74-78-591,1-1 0,1-1 0,1-1 0,0-1-1,1-1 1,51 22 0,1 1-480,-77-38 105,4 1-148,-3-3-3526,-1-7 780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24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0 3977,'0'0'1584,"0"0"-1128,0 0-304,0 0 72,0 0 272,0 0 377,0 0-281,-106 133-80,83-90 120,1-3-296,0-3-8,7-3-272,3-8 40,7-8-96,5-11-248,0-7-1360,7 0-937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24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0 176 5617,'0'0'1905,"0"0"-1289,0 0-48,0 0 584,10 120-72,-5-91-79,2-3-737,3-6 120,0-2-336,0-9-48,-3-4 0,-2-5-784,-2 0-721,-1-14-895,-2-4-2521</inkml:trace>
  <inkml:trace contextRef="#ctx0" brushRef="#br0" timeOffset="1">10 0 6361,'0'0'4145,"0"0"-3977,0 0-168,0 0-48,0 0-176,0 0-296,0 0-1704,32 29-3578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25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181 340 5537,'0'0'2326,"0"0"-1187,0 0-286,0 0-132,0 0-204,0 0 173,-5-2-320,1 0-365,1 1-1,-1 0 1,0 0-1,0 0 0,0 1 1,0-1-1,0 1 1,0 0-1,1 0 1,-1 0-1,0 1 1,0-1-1,0 1 0,0 0 1,0 0-1,0 0 1,1 1-1,-1-1 1,1 1-1,-1 0 1,-5 4-1,2 0-4,1 0 0,-1 0 0,1 0-1,1 1 1,-1 0 0,1 0 0,0 1 0,1-1-1,-5 13 1,4-8 26,0 0 1,1 0-1,1 0 0,0 0 0,0 1 0,2-1 0,-1 1 0,2 0 0,-1 0 0,2-1 1,3 26-1,-3-36-25,-1 0-1,1 0 1,-1 0 0,1 0 0,0-1 0,0 1 0,-1 0 0,1 0 0,1-1 0,-1 1 0,0-1 0,0 1-1,1-1 1,-1 1 0,0-1 0,1 0 0,0 0 0,-1 1 0,1-1 0,0 0 0,3 1 0,-2-1 0,0 0 0,1-1 0,-1 1 0,1-1 0,-1 0 0,1 0 0,-1 0 1,1 0-1,-1-1 0,1 1 0,4-3 0,0 1 13,-1 0 1,1-1-1,-1 0 0,0-1 1,0 0-1,0 0 0,-1 0 0,1-1 1,-1 0-1,7-7 0,1-7-68,-2 0 0,0-1-1,-1 0 1,-1-1 0,0 0-1,-2-1 1,-1 0 0,0 0-1,-2-1 1,5-42 0,-4-9-128,-3 0 0,-6-76 0,0 134 173,-2 16-1,-4 29 29,1 54 562,4 1 1,7 95-1,-1-169-537,-1 1 1,1 0-1,1-1 1,0 1-1,0-1 1,1 0-1,1 0 1,0 0-1,0-1 1,0 1-1,1-1 1,14 15 0,-17-21-36,0 1 0,1-1 0,0 1 1,-1-1-1,1 0 0,1 0 0,-1-1 0,0 1 1,1-1-1,-1 0 0,1 0 0,-1-1 1,1 1-1,0-1 0,0 0 0,0 0 1,0 0-1,0-1 0,0 0 0,0 0 1,0 0-1,0-1 0,0 0 0,0 0 1,-1 0-1,1 0 0,0-1 0,0 1 1,-1-1-1,5-3 0,1-1-24,-1-1-1,0 0 1,-1-1-1,1 0 0,-2 0 1,1 0-1,-1-1 1,0 0-1,-1-1 1,0 1-1,7-18 1,-1 1-429,-1 0 0,-1-1 0,9-41 0,-21 90 276,1 0-1,1 1 1,0-1-1,2 0 1,5 25-1,-6-39 197,0 0 0,1-1-1,0 1 1,1 0-1,-1-1 1,1 1-1,1-1 1,-1 0-1,9 11 1,-10-14-17,1-1 1,0 0-1,0 0 0,0 0 1,0-1-1,1 1 1,-1-1-1,1 0 0,0 0 1,-1 0-1,1 0 0,0 0 1,0-1-1,0 0 0,0 0 1,0 0-1,1 0 0,-1-1 1,8 1-1,-9-2 8,0 0-1,0 1 1,0-1 0,0 0-1,0 0 1,-1 0 0,1-1-1,0 1 1,-1-1 0,1 0-1,-1 1 1,1-1 0,-1 0-1,0 0 1,0-1 0,1 1-1,-2 0 1,1-1-1,0 1 1,0-1 0,-1 0-1,0 0 1,1 1 0,-1-1-1,0 0 1,0 0 0,-1 0-1,2-6 1,1-7-17,0-1 0,0 0 0,-1-31 1,-2 39-5,0 0 0,0 0 0,-1 0 0,0 0 0,-1 1 0,-4-14 0,5 19 7,0 1-1,0-1 0,-1 1 0,1-1 0,-1 1 0,0-1 1,0 1-1,0 0 0,0 0 0,0 0 0,-1 0 0,1 0 1,0 1-1,-1-1 0,1 1 0,-1-1 0,0 1 0,1 0 1,-1 0-1,0 0 0,0 1 0,0-1 0,-5 0 0,-1 0-23,-1 0 1,1 1-1,-1 0 0,1 0 0,-1 1 0,1 0 0,0 1 0,-1 0 0,1 0 0,0 1 1,0 1-1,0-1 0,1 1 0,-1 1 0,1 0 0,0 0 0,0 0 0,1 1 1,0 0-1,0 1 0,0-1 0,0 1 0,1 1 0,1-1 0,-1 1 0,1 0 1,0 0-1,1 1 0,0-1 0,0 1 0,1 0 0,0 0 0,1 1 0,0-1 0,0 0 1,1 1-1,0 9 0,0-9 16,0 0 0,1-1 1,1 1-1,-1 0 0,2 0 0,2 15 1,-3-22 0,1-1 1,-1 1 0,0 0-1,1-1 1,-1 1-1,1-1 1,0 0 0,0 1-1,0-1 1,0 0 0,0 0-1,0 0 1,0 0 0,1-1-1,-1 1 1,1-1-1,-1 1 1,1-1 0,0 0-1,-1 0 1,1 0 0,0 0-1,0-1 1,0 1 0,0-1-1,4 1 1,-1 0-162,1-1-1,-1 0 1,0 0 0,1 0 0,-1-1 0,0 0 0,0 0-1,1-1 1,-1 0 0,0 0 0,0 0 0,-1 0 0,1-1-1,0 0 1,-1-1 0,0 1 0,9-8 0,-1-2-256,0-2 1,0 0-1,-1 0 1,13-24-1,-12 18 608,1 1-1,20-21 1,-33 40-139,-1 0 0,1 0-1,-1 0 1,1 1 0,0-1-1,-1 0 1,1 1 0,0-1-1,0 0 1,0 1 0,-1-1 0,1 1-1,0-1 1,0 1 0,0 0-1,0-1 1,0 1 0,0 0-1,0 0 1,0 0 0,0 0-1,0 0 1,0 0 0,0 0 0,0 0-1,0 0 1,0 0 0,0 0-1,0 0 1,0 1 0,0-1-1,0 0 1,0 1 0,-1-1-1,1 1 1,0-1 0,0 1-1,0-1 1,0 1 0,-1 0 0,1-1-1,0 1 1,-1 0 0,1 0-1,0 0 1,-1-1 0,1 1-1,0 2 1,4 6 370,-1 0 0,0 1 0,0 0-1,3 10 1,-1 0 99,6 7-241,0-1-1,2 0 0,0-1 1,20 24-1,-19-30-999,0-1-1,35 30 1,-27-29-3922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44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1 242 264,'0'0'1834,"0"0"-781,0 0-510,0 0-101,0 0 86,0 0 54,0 0 27,0 0-37,28-29 3190,-23 26-3729,0 0 1,1 0-1,-1 1 0,1 0 1,0 0-1,0 0 1,0 0-1,0 1 1,0 0-1,0 0 0,0 1 1,0 0-1,0 0 1,10 1-1,11 2 256,50 13 0,-62-12-231,27 7 60,-22-5-60,0 0 0,1-2 0,-1 0 0,1-2 0,0 0-1,40-2 1,-55-1-28,1-1-1,-1 0 0,0 0 1,0 0-1,0-1 0,0 0 1,0 0-1,-1 0 0,9-7 1,49-46 198,-19 15-247,-25 27 46,5-6-9,1 1 1,41-24-1,-59 39-19,0 0 1,0 1-1,0 0 1,0 1-1,1-1 1,-1 1-1,1 1 1,-1-1-1,1 1 1,0 1-1,-1-1 0,1 1 1,0 1-1,-1-1 1,14 4-1,-14-1 9,0 0 0,0 1 0,0 0 0,-1 0 0,0 1 0,1 0 0,-2 0 0,1 0 0,-1 1 0,1-1 0,-1 1 0,-1 1 1,5 7-1,-1-4 61,0 1 0,0-2 0,15 14 0,-20-21-61,0 1-1,1 0 1,0-1-1,-1 0 1,1 0 0,0 0-1,0-1 1,0 1-1,0-1 1,0 0 0,1 0-1,-1 0 1,0-1-1,7 1 1,-2-2 13,0 0 1,1-1-1,-1 0 0,0 0 0,0-1 0,0 0 1,-1 0-1,1-1 0,-1-1 0,0 1 1,0-1-1,13-11 0,20-11-69,-34 23 45,1-1 1,0 1-1,0 1 0,0-1 1,0 1-1,0 1 0,0-1 0,1 1 1,0 1-1,-1 0 0,1 0 1,0 0-1,-1 1 0,1 1 0,0 0 1,-1 0-1,1 0 0,-1 1 0,1 0 1,-1 1-1,0 0 0,0 0 1,0 1-1,0 0 0,8 5 0,4 5 18,1-1 0,0-1 0,1-1 0,0-1 0,31 10 0,-40-17-11,0 0 0,0 0 1,0-1-1,0-1 0,0 0 0,1-1 0,-1 0 1,0-1-1,0-1 0,0 0 0,20-6 0,5-3-8,0 2 0,1 2 0,0 1 0,0 2 0,0 2-1,0 2 1,47 5 0,-70-3 11,0 2-1,-1 0 1,20 8-1,-19-6 5,0-1-1,33 7 1,116 0 11,-103-10-12,88 15-1,-133-13 6,28 5-2,0-1 0,1-2 0,0-2 0,72-2 0,-101-5-12,-1-1-1,0 0 1,0-1 0,31-14 0,-34 13 4,1 0 1,0 1 0,0 0-1,1 1 1,-1 1 0,1 0 0,20 0-1,-26 3 13,0 1 0,0 0-1,0 1 1,0 0 0,0 0-1,-1 1 1,1 0 0,-1 1-1,0 0 1,1 0 0,7 7-1,26 11 147,-30-17-150,1-1 0,0 0 0,0-1 0,0 0-1,0-1 1,0-1 0,16 0 0,3-1 18,60-8 0,92-12-22,-157 19-18,-1 1-1,0 2 1,1 1 0,-1 0-1,27 9 1,-3 0 16,0-3 1,1-1-1,0-3 0,71-1 0,-112-5-7,0 0 0,-1 0 0,1-1 0,-1 0 0,1 0 0,-1-1 0,17-8-1,62-39 1,-63 34-119,41-19 0,-50 28 106,1 2-1,0 0 1,0 0-1,26-2 1,-36 6 19,-1 0 0,1 1 0,0-1 0,-1 2 0,1-1 0,0 1 0,-1 0 1,1 0-1,-1 1 0,1 0 0,-1 0 0,0 0 0,0 1 0,10 5 0,36 40 22,-42-37 54,2 0 1,-1-1-1,14 9 0,-20-16-67,0 0 1,1 0-1,-1-1 1,1 0-1,-1 0 0,1 0 1,0 0-1,0-1 1,0 0-1,-1 0 1,11 0-1,6-3-32,0-1 1,-1 0-1,1-2 0,-1 0 1,40-17-1,-40 14 2,1 0-1,-1 2 0,1 0 1,0 2-1,0 0 1,23 0-1,-27 3 24,0 2 1,0 0-1,-1 1 0,1 1 1,-1 1-1,1 0 0,-1 1 1,24 11-1,-31-12-6,1 0 0,0 0 0,1-1 0,-1-1 0,0 0 0,1 0 0,0-1 0,-1-1 0,1 0 0,-1 0 0,1-2 0,14-2 0,1-3 2,0-1 1,0-2 0,45-22-1,-59 25 3,-1 2-1,1-1 1,-1 2-1,1 0 0,0 0 1,1 1-1,-1 1 1,1 0-1,-1 1 1,1 1-1,-1 0 0,1 0 1,0 2-1,-1-1 1,19 6-1,-14-3-3,-1-1 0,1 0 0,1-2 0,-1 0 0,0-1 0,0 0 0,0-2-1,0 0 1,0-1 0,0-1 0,-1-1 0,1 0 0,-1-1 0,0-1 0,-1-1 0,0 0 0,16-12 0,-21 13-90,1 0 0,-1 1 0,1 0 1,25-8-1,-34 13 87,1 0 1,0 0 0,0 0-1,0 1 1,0-1 0,0 1-1,0 0 1,0 0-1,0 1 1,0-1 0,0 1-1,-1-1 1,1 1 0,0 1-1,0-1 1,0 0-1,-1 1 1,1 0 0,-1 0-1,6 4 1,0 3-28,1-1 0,-1 0-1,1-1 1,0 0 0,1 0 0,-1-1-1,2-1 1,-1 0 0,0 0 0,1-1 0,0-1-1,0 1 1,0-2 0,20 2 0,-14-5-275,-1-1 1,1-1-1,-1 0 1,0-1 0,18-7-1,-18 5 574,0 1-1,0 1 0,1 0 1,-1 2-1,20-2 1,299 4 220,-326 0-3170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1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32 4425,'0'0'1447,"0"0"-826,0 0-71,0 0 339,0 0-40,-6 5-183,-2 5-476,-1 1-1,1 0 0,1 0 1,0 0-1,1 1 1,0 0-1,1 0 0,0 0 1,-4 17-1,5-9-61,1 1 0,1-1 0,0 1 0,3 21 0,-1-24-4,0-13-109,1-1 0,0 1 0,1 0 0,-1 0 0,1-1 0,0 1 0,0-1 0,0 1 0,1-1 0,0 0 0,0 0 0,0 0 0,0-1-1,0 1 1,1-1 0,-1 1 0,1-1 0,0 0 0,0-1 0,7 4 0,4 4-8,2-1-1,-1-1 1,1-1-1,19 6 1,-27-10 16,0-1 0,0 1 0,0-1 0,0-1 0,1 0 0,-1 0 0,0-1 1,0 0-1,1-1 0,-1 0 0,14-3 0,-19 3 22,0-1 0,0 0 1,0 0-1,-1 0 0,1 0 1,0-1-1,-1 1 0,0-1 1,1 0-1,-1 0 0,0 0 1,0-1-1,-1 1 0,1-1 1,-1 1-1,0-1 0,0 0 0,0 0 1,0 0-1,-1 0 0,1 0 1,-1-1-1,0 1 0,0 0 1,0-9-1,2-10 226,-1-1 1,-1 0-1,-1 0 0,-2 0 0,-6-39 1,6 52-218,0 1 1,-1 1 0,0-1-1,-1 0 1,0 1 0,0 0-1,-1 0 1,0 0-1,-1 0 1,0 1 0,0 0-1,-1 0 1,0 1 0,0 0-1,-16-12 1,17 16-39,1 0 0,-1 0 1,1 0-1,-1 1 0,0 0 0,0 0 1,0 0-1,0 1 0,0 0 0,-1 0 1,1 0-1,0 1 0,-1 0 0,1 1 1,0-1-1,0 1 0,0 0 0,-1 1 1,-9 3-1,6-2-51,1 1 0,0 1 0,1-1 0,-1 1 0,1 1 1,0 0-1,0 0 0,1 0 0,0 1 0,0 0 0,-10 14 0,10-11-151,1-1 0,1 0 0,0 1 0,0 0 0,1 1-1,0-1 1,-2 13 0,4-13-735,0 0-1,1 0 1,0 0 0,1 17 0,2-10-3450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126 106 4321,'0'0'1923,"0"0"-768,0 0-163,0 0 200,0 0-239,-35-6 4282,24 20-5231,1 1-1,1 0 1,1 0 0,0 1-1,1 0 1,0 0-1,2 1 1,0-1-1,-6 35 1,6-7-3,1-1 0,3 80 0,4-96-3,2 1-1,0-1 1,2-1 0,1 1-1,1-1 1,1-1 0,24 43-1,-29-58 0,2-1 1,-1 1-1,1-1 0,0-1 0,1 1 0,0-1 0,0-1 0,1 1 0,0-1 0,0-1 0,0 0 0,1 0 0,0-1 0,11 5 1,-5-5 8,0 0 0,0-1 1,0-1-1,1 0 0,-1-1 1,1-1-1,0 0 0,30-4 1,-39 2 8,0 0 0,1-1 0,-2 0 0,1-1 1,0 0-1,0 0 0,-1-1 0,0 1 0,1-2 1,-2 1-1,1-1 0,0 0 0,-1 0 0,0-1 0,0 0 1,-1 0-1,7-8 0,-5 3 33,0 1 0,-1-1-1,0 0 1,-1 0 0,0-1 0,0 0-1,-1 0 1,-1 0 0,0 0 0,1-19 0,5-131 157,-10 139-168,0-1 1,-2 1-1,0 0 0,-12-42 1,-3 12-15,-34-73 0,44 110 5,-1 0-1,0 1 1,-1 0 0,0 1 0,-1 0-1,-1 1 1,0 0 0,-25-19 0,33 29 7,0 0 1,-1 1 0,1-1 0,-1 1-1,1 0 1,-1 0 0,0 1-1,0-1 1,0 1 0,0 0 0,0 1-1,0-1 1,0 1 0,0 0-1,0 0 1,0 0 0,0 1-1,0 0 1,0 0 0,0 0 0,-6 3-1,4-1-48,0 0 0,0 0-1,1 1 1,-1 0 0,1 1-1,0-1 1,0 1 0,0 0-1,1 1 1,0-1 0,0 1-1,0 0 1,-5 8-1,1 3-118,-1 1-1,2 0 0,1 1 0,0-1 0,1 2 0,1-1 0,1 0 0,-3 30 0,3 41-3504,4-51-1330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1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4537,'0'0'1676,"0"0"-802,0 0-554,0 0 239,0 0 145,0 0-356,1 11 48,0-2-290,-1-4-21,0 1 1,0 0 0,1 0-1,0-1 1,0 1-1,1-1 1,0 1 0,0-1-1,0 1 1,0-1 0,1 0-1,5 7 1,41 49 836,104 99-1,-99-107-954,-40-41-621,-4-10-3113,-9-2 522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1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19 1776,'0'0'3522,"0"0"-1773,0 0-586,0 0 124,0 0-106,0 0-341,-5-4-154,1 2-629,3 1-41,0 0-1,0-1 0,0 1 1,0 0-1,-1 1 1,1-1-1,0 0 1,-1 0-1,1 0 0,-1 1 1,1-1-1,0 1 1,-1-1-1,0 1 1,1 0-1,-1-1 1,1 1-1,-1 0 0,1 0 1,-1 0-1,1 0 1,-1 1-1,0-1 1,1 0-1,-1 1 0,1-1 1,-1 1-1,1-1 1,-1 1-1,1-1 1,0 1-1,-1 0 1,1 0-1,-2 2 0,-14 15 1,1 1 0,0 1-1,2 1 1,0 0 0,2 1-1,-14 31 1,-50 148-1,70-183-22,3-10-55,-8 39-444,11-46-568,1-5-2431,8-10 1492,5-5-1490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4281,'0'0'596,"0"0"-339,0 0-81,0 0 219,0 0 711,0 0 203,5 11-247,2 8-628,0 0 0,-1 0 1,-1 0-1,4 32 0,-9-47-378,1 15 38,1 0-1,1 1 1,1-1-1,0-1 1,2 1-1,10 26 1,-15-44-1065,-1-1-1465,0 0-1660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2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3289,'0'0'5961,"0"0"-5161,0 0-800,0 0-48,0 0 40,0 0 8,0 0-112,50 0-392,-31 0-2001,-4 0-4368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3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305 309 4233,'0'0'3598,"0"0"-2494,0 0-770,0 0 148,0 0 131,0 0-143,-22-5-255,-72-15-155,89 20-51,1-1-1,0 0 1,-1 1-1,0 0 1,1 0-1,-1 1 1,1-1-1,0 1 1,-1 0-1,1 0 1,-1 0-1,1 1 1,0-1-1,0 1 1,0 0-1,0 0 1,0 1-1,0-1 1,1 1-1,-7 5 1,2 1 8,0 1-1,1-1 1,0 1 0,1 0-1,-8 17 1,9-17 9,-2 3 27,1 0 0,1 0 0,1 0 0,-1 1 1,2-1-1,0 1 0,1 0 0,0 0 0,1 0 0,0 0 0,3 22 0,-1-30-9,0-1 0,0 1 1,0 0-1,1-1 1,0 0-1,0 1 0,0-1 1,0 0-1,1 0 0,0 0 1,0 0-1,1-1 1,-1 1-1,1-1 0,0 0 1,0 0-1,0 0 1,1-1-1,-1 0 0,1 1 1,0-1-1,0-1 0,0 1 1,0-1-1,1 0 1,-1 0-1,0 0 0,1-1 1,0 0-1,-1 0 1,8 0-1,-8-1 2,0 1 0,0-1 1,0 0-1,0 0 0,0-1 1,1 1-1,-1-1 0,0 0 0,-1-1 1,1 1-1,0-1 0,0 0 0,-1 0 1,1 0-1,-1-1 0,6-4 1,-4 2-11,-1 0 0,0 0 0,0-1 1,-1 0-1,0 0 0,0 0 0,0 0 1,-1-1-1,0 1 0,0-1 0,2-8 0,4-15 8,-2 0-1,-1-1 0,-2 1 0,2-51 0,-11-125 3,1 162-117,-2 1 0,-15-52 1,17 87 45,2 22-30,1 27-43,1-39 96,0 30-79,-1 41 211,14 112 0,-10-164-68,1 0 0,1 0 1,1-1-1,0 1 1,2-2-1,0 1 1,1-1-1,1 0 0,1-1 1,14 19-1,-18-29-56,0-1 1,0 1-1,1-2 0,0 1 0,0-1 0,1 0 0,0 0 0,0-1 0,0 0 0,11 3 0,-17-6-6,1-1 0,-1 0 0,0 0 1,1 0-1,-1 0 0,1-1 0,0 0 0,-1 1 0,1-1 0,-1 0 0,1-1 0,-1 1 0,1-1 0,0 1 0,-1-1 0,0 0 0,1 0 0,-1-1 0,0 1 0,1-1 0,-1 1 0,0-1 0,0 0 0,0 0 0,0-1 0,-1 1 0,1-1 0,-1 1 0,1-1 0,-1 0 0,0 0 0,2-4 0,4-9-255,-1-1 0,-1 0 0,-1 0 0,0-1 0,-1 0 1,-1 0-1,-1 0 0,0 0 0,-1 0 0,-3-24 0,21 106-353,-16-49 680,1-1 0,1 0 0,0 0 0,1-1 0,1 1 0,0-1 0,11 15 0,-14-23-43,0 0 1,1 0-1,-1-1 0,1 1 0,0-1 0,0 0 0,0-1 0,1 1 0,0-1 0,-1 0 0,1 0 1,0 0-1,0-1 0,0 0 0,1-1 0,-1 1 0,0-1 0,14 1 0,-14-2-34,0-1 0,0 1 0,0-1 0,0 0-1,-1-1 1,1 1 0,0-1 0,-1 0 0,1 0 0,-1-1-1,1 0 1,-1 0 0,0 0 0,0-1 0,-1 1 0,1-1-1,-1 0 1,1-1 0,-1 1 0,-1-1 0,1 0 0,-1 1-1,1-2 1,-1 1 0,-1 0 0,1-1 0,2-10 0,0 3-57,-1 0 1,-1-1-1,0 1 1,-1-1 0,0 0-1,-1 0 1,-1 0-1,0 0 1,-1 0-1,0 0 1,-5-19 0,4 26 89,-1 1 0,0-1 0,0 1 0,0 0 0,0 0 0,-1 0 1,0 1-1,-1-1 0,1 1 0,-1 0 0,0 0 0,0 0 0,-1 1 1,1 0-1,-1 0 0,0 0 0,0 1 0,0 0 0,0 0 0,-1 0 1,-12-3-1,12 4-1,0 0-1,-1 1 1,1 0 0,0 0 0,-1 0-1,1 1 1,-1 0 0,1 1 0,0-1 0,-1 1-1,1 1 1,0 0 0,0 0 0,0 0 0,0 1-1,0-1 1,0 2 0,1-1 0,-1 1-1,-7 6 1,2 1-21,1 1 1,1 0-1,-1 0 0,2 1 0,0 1 1,1-1-1,0 1 0,1 1 0,0 0 0,1 0 1,1 0-1,0 0 0,2 1 0,-1 0 1,2 0-1,0 0 0,1 0 0,1 0 0,0 0 1,3 17-1,-2-29-3,0 0 0,0 0-1,0-1 1,1 1 0,-1-1 0,1 1 0,0-1-1,0 0 1,0 0 0,1 1 0,-1-2 0,1 1-1,-1 0 1,1 0 0,0-1 0,0 1 0,0-1 0,1 0-1,-1 0 1,0 0 0,1-1 0,0 1 0,-1-1-1,1 0 1,0 0 0,-1 0 0,1 0 0,0-1-1,0 1 1,0-1 0,0 0 0,5-1 0,0 1 3,0-1-1,-1 0 1,1 0 0,-1-1 0,1 0 0,-1 0 0,0-1 0,1 0-1,-1 0 1,-1-1 0,1 0 0,-1-1 0,12-8 0,-11 5-126,0 0 0,-1-1 0,0 1 0,0-2 0,-1 1 0,0-1 1,0 0-1,-1 0 0,-1 0 0,6-19 0,-5 9 246,-1-1 1,-1-1-1,0 1 0,-2-33 1,-1 81-83,-1-5 141,1 0-1,1 1 0,1-1 1,9 42-1,-9-58-259,0-1-1,-1 0 1,2 1-1,-1-1 0,1 0 1,-1 0-1,1-1 1,1 1-1,-1-1 1,1 1-1,-1-1 1,1 0-1,1-1 1,-1 1-1,0-1 1,1 1-1,0-1 1,0-1-1,0 1 0,0-1 1,0 0-1,0 0 1,0 0-1,1-1 1,7 2-1,12-2-3367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67 8210,'0'0'1017,"0"0"-358,0 0 205,0 0-30,0 0-219,-7 21-289,-21 68-39,25-77-182,1 0-1,0 1 1,1-1 0,1 0-1,0 1 1,1-1 0,0 0-1,0 0 1,2 1-1,-1-1 1,2 0 0,-1-1-1,2 1 1,-1-1 0,2 1-1,-1-2 1,2 1-1,-1 0 1,1-1 0,1-1-1,0 1 1,0-1 0,13 10-1,-18-16-93,1 1 1,0-1-1,0 0 0,0-1 0,0 1 1,1-1-1,-1 0 0,0 0 0,1 0 1,0 0-1,-1-1 0,1 0 0,0 0 0,0 0 1,0 0-1,0-1 0,0 0 0,-1 0 1,1 0-1,0-1 0,9-2 0,-8 1-38,0-1-1,0 0 1,0 0-1,-1 0 0,0-1 1,1 1-1,-1-1 1,-1-1-1,1 1 1,-1-1-1,1 1 1,-1-1-1,-1-1 1,1 1-1,-1 0 0,4-9 1,5-16-416,-1-1 0,-2 0 0,0-1 0,-3 0 0,0 0 0,1-50 0,8 161 2009,-12-61-1450,1 0 1,0-1-1,1 1 1,1-1-1,1 0 1,0 0-1,1-1 0,13 19 1,-18-30-105,0-1 0,1 1-1,-1-1 1,1 0 0,0 0 0,0-1 0,0 1 0,1-1-1,-1 0 1,1 0 0,0 0 0,0-1 0,0 1 0,0-1 0,0 0-1,0-1 1,0 1 0,1-1 0,-1 0 0,1-1 0,-1 1 0,1-1-1,-1 0 1,1 0 0,-1-1 0,1 0 0,-1 0 0,0 0-1,1 0 1,-1-1 0,0 0 0,5-3 0,1 0-42,-1-1 0,0-1 1,0 0-1,0 0 0,-1-1 1,0 0-1,-1-1 0,0 0 1,14-19-1,-3 0-606,-2 0 0,20-43 0,15-76-851,-52 147 1488,0 0 0,0 0 0,0 0 0,0 0 0,0 0 0,0 0 0,1 0 0,-1 0 0,0 0 0,0 1 0,0-1 0,0 0 0,0 0-1,0 0 1,0 0 0,0 0 0,0 0 0,0 0 0,0 0 0,0 0 0,0 0 0,0 0 0,0 0 0,0 0 0,0 0 0,0 1 0,1-1-1,-1 0 1,0 0 0,0 0 0,0 0 0,0 0 0,0 0 0,0 0 0,0 0 0,0 0 0,0 0 0,0 0 0,1 0 0,-1 0 0,0 0-1,0 0 1,0 0 0,0 0 0,0 0 0,0 0 0,0 0 0,0 0 0,0 0 0,0-1 0,0 1 0,1 0 0,-1 0 0,0 0 0,0 0-1,0 0 1,0 0 0,0 0 0,0 0 0,0 0 0,0 0 0,0 0 0,4 15 68,1 23 129,-4-33-141,2 22 303,2 1-1,0-1 0,2 0 1,1 0-1,12 27 1,-16-46-310,-1-1 1,1 0 0,0 0-1,0-1 1,1 1-1,0-1 1,0 0 0,1 0-1,-1-1 1,1 1 0,0-1-1,1 0 1,-1-1-1,1 0 1,0 0 0,0 0-1,0-1 1,1 0-1,-1 0 1,1-1 0,0 0-1,12 1 1,-12-2-39,1 0 0,-1-1 0,1-1 0,-1 1-1,1-1 1,-1-1 0,0 1 0,1-2 0,-1 1 0,0-1 0,0 0 0,-1-1 0,1 1 0,-1-2 0,1 1-1,-1-1 1,-1 0 0,1 0 0,-1-1 0,0 0 0,0 0 0,0-1 0,-1 1 0,0-1 0,-1-1 0,1 1-1,-1 0 1,5-15 0,-4 12-20,-2 0-1,1 0 1,-1-1 0,0 1-1,-1-1 1,-1 1-1,0-1 1,0 0-1,-1 1 1,0-1-1,0 0 1,-2 1-1,1-1 1,-7-20 0,6 24-16,-1-1 0,-1 1 0,1 1 0,-1-1 0,0 0 0,-1 1 0,1 0 0,-1 0 0,-1 0 0,1 1 0,-1-1 0,0 1 0,0 1 0,0-1 0,-1 1 0,0 0 1,0 0-1,0 1 0,0 0 0,0 1 0,-10-3 0,3 1-5,-1 2 1,0 0 0,0 0-1,0 2 1,0 0 0,0 0-1,1 2 1,-1-1-1,-25 8 1,32-7 18,1 0 0,-1 0 0,1 1 0,-1 0 0,1 1 0,0 0 0,1 0 0,-1 0 0,0 1 0,1 0 0,0 0 0,1 0 0,-1 1 0,1 0 0,0 0 0,0 1 0,1-1 0,-1 1 0,-5 13 0,10-19-12,-1 0 0,1 0 0,-1 0 0,1 0 0,0-1 0,-1 1 0,1 0 0,0 0 0,0 0 0,0 0 0,0 0 0,0 0 1,0 0-1,0 0 0,0 0 0,0 0 0,0 0 0,0 0 0,0 0 0,1 0 0,-1 0 0,0-1 0,1 1 0,-1 0 0,1 0 0,-1 0 0,1 0 0,-1-1 1,1 1-1,0 1 0,1-2-11,0 1 1,0 0 0,0-1-1,0 1 1,-1-1 0,1 1 0,0-1-1,0 0 1,0 0 0,0 0-1,0 0 1,0 0 0,4-1 0,4-1-60,1-1 1,-1 0-1,1 0 1,14-8-1,-2-2 41,12-6-107,72-27 1,-96 42 200,0 1-1,0 0 1,0 1 0,0 0 0,0 0 0,1 2 0,-1-1 0,0 1-1,1 1 1,-1 0 0,19 4 0,-23-2 57,-1 0-1,1 0 1,-1 1 0,1-1-1,-1 1 1,0 1-1,0-1 1,-1 1 0,1 0-1,-1 0 1,0 1 0,-1 0-1,1 0 1,-1 0 0,0 0-1,-1 0 1,1 1-1,-1 0 1,-1-1 0,4 15-1,1 2 34,-2 1 0,0 0 0,-2 0 0,0 0 0,-2 26 0,1-68-614,0 0 0,1 0 0,1 1 0,8-23 0,-9 29 290,1 1-1,0-1 0,1 1 0,0 0 1,0 0-1,1 1 0,1 0 0,-1 0 1,15-15-1,-18 22 247,-1 0 0,1 0 0,-1 0 1,1 0-1,0 1 0,-1 0 0,1-1 0,0 1 1,0 0-1,0 0 0,0 1 0,0-1 0,0 0 1,0 1-1,1 0 0,-1 0 0,0 0 0,0 0 1,0 0-1,5 2 0,-3 0 81,0 0 0,-1 0 0,1 0 0,0 1 0,-1-1 0,1 1 0,-1 1 0,0-1 0,0 0 0,0 1-1,3 5 1,4 4 117,-2 1 0,1-1 0,-2 2-1,0-1 1,-1 1 0,10 27-1,-15-35-269,0-2 24,0 0 0,0 1 0,-1-1-1,1 1 1,-1-1 0,0 1 0,-1 0-1,1 0 1,-1-1 0,0 1 0,-2 11-1,-6-13-892,-10-3-1560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5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11 367 12643,'0'0'2768,"0"0"-2288,0 0-152,-10-131-208,10 89 393,10-3-41,7 3-464,3 4 184,-3 9-192,-5 7 0,-4 9-80,-6 8-168,-2 5-328,-15 20-761,-9 5-2912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5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0 12619,'0'0'3833,"0"0"-3137,0 0-648,0 0 32,0 0-80,0 0-168,0 0 120,-17 47-600,7-11-849,-7 4-5272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6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4481,'0'0'1696,"0"0"-729,0 0-633,0 0-37,0 0 278,0 0 80,0 23 82,20 250 1305,1-53-1517,-21-220-467,-1 0 0,1 0-1,0 0 1,0 0 0,0 0-1,0 0 1,-1 0-1,1-1 1,0 1 0,0 0-1,0 0 1,0 0 0,-1 0-1,1 0 1,0 0 0,0 1-1,0-1 1,-1 0 0,1 0-1,0 0 1,0 0 0,0 0-1,0 0 1,0 0 0,-1 0-1,1 0 1,0 0-1,0 0 1,0 1 0,0-1-1,0 0 1,0 0 0,-1 0-1,1 0 1,0 0 0,0 1-1,0-1 1,0 0 0,0 0-1,0 0 1,0 0 0,0 0-1,0 1 1,-19-33 479,-16-53-670,30 67 110,2 1 0,0 0 0,0-1-1,2 0 1,0 1 0,1-1 0,1 0 0,5-31 0,-5 43 22,1 1-1,-1-1 1,1 0 0,0 1 0,0 0 0,1-1-1,0 1 1,-1 0 0,2 0 0,-1 0 0,1 1-1,-1-1 1,1 1 0,1 0 0,-1 0 0,0 0-1,1 0 1,0 1 0,0 0 0,0 0 0,0 0-1,0 1 1,1 0 0,-1 0 0,1 0 0,0 1-1,-1-1 1,1 1 0,0 1 0,6-1 0,9 1-69,0 1 1,-1 1-1,1 1 1,-1 1-1,1 1 1,-1 1-1,0 0 1,30 15-1,45 14-1150,-92-34 1163,0 0 0,0 0 1,1 0-1,-1 0 0,0 0 1,0-1-1,1 1 0,-1-1 0,0 0 1,0 0-1,1 0 0,-1-1 1,0 1-1,7-2 0,-9 0-33,1 1 1,-1-1-1,1 0 0,-1 0 0,0 1 1,0-1-1,0 0 0,0 0 1,0 0-1,0 0 0,0 0 0,-1-1 1,1 1-1,-1 0 0,1 0 1,-1 0-1,0 0 0,0-1 0,0 1 1,0 0-1,-1-4 0,1 4 71,1 0-1,-1-1 0,0 1 1,0 0-1,0 0 0,-1 0 1,1-1-1,-1 1 1,1 0-1,-1 0 0,1 0 1,-1 0-1,0 0 0,0 0 1,0 0-1,-1 0 0,1 0 1,0 0-1,-1 1 1,-2-4-1,0 3 80,0 0-1,0 1 1,0 0 0,0 0-1,0 0 1,0 0 0,0 1-1,0-1 1,-1 1 0,-7 1-1,9-1-52,1 0 0,0 0 0,-1 0 0,1 1 0,-1-1 0,1 1 0,-1 0 0,1-1 0,0 1 0,-1 1 0,1-1 1,0 0-1,0 0 0,0 1 0,0-1 0,0 1 0,0 0 0,1-1 0,-3 3 0,1 0 11,0 1 0,0 0 1,1-1-1,-1 1 1,1 0-1,0 0 0,1 0 1,-3 9-1,1 1 109,1 1 0,1 0 0,0 0 0,1-1 0,3 22 0,-2-33-111,0 0-1,0 0 0,0 0 0,1 0 1,0-1-1,-1 1 0,1 0 0,1-1 0,-1 0 1,0 1-1,1-1 0,0 0 0,0 0 1,-1 0-1,2-1 0,-1 1 0,0-1 1,1 0-1,-1 0 0,1 0 0,-1 0 0,1 0 1,0-1-1,0 0 0,0 1 0,7 0 1,11 2-161,0-1 0,1 0 0,38-2 0,-22-1-591,0-2 0,51-10 0,-15-5-3069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7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329 234 6001,'0'0'2696,"0"0"-1311,0 0-475,0 0-305,0 0-178,-24-4 152,-75-11-155,93 15-404,0-1 0,0 1 0,0 1 1,0-1-1,0 1 0,1 0 0,-1 0 1,0 0-1,0 1 0,1 0 0,-1 0 1,1 1-1,0-1 0,0 1 0,0 0 0,0 1 1,0-1-1,0 1 0,1 0 0,0 0 1,-6 8-1,-1 1-27,2 1 0,0 1 0,1-1 1,0 1-1,-7 21 0,11-26 12,0 1 1,0 0-1,1 0 1,1 1-1,0-1 1,0 0-1,1 1 1,1-1-1,0 1 1,0-1-1,3 14 1,-2-20 2,0-1 0,1 1 0,-1 0 0,1-1 1,0 1-1,0-1 0,0 1 0,1-1 1,0 0-1,-1 0 0,2 0 0,-1-1 0,0 1 1,1-1-1,-1 1 0,1-1 0,0 0 1,0-1-1,0 1 0,1-1 0,-1 0 1,0 0-1,1 0 0,0 0 0,-1-1 0,1 0 1,9 2-1,-6-2 14,0 1 0,1-2 0,-1 1 0,0-1 0,0 0 0,1-1 1,-1 0-1,0 0 0,0-1 0,0 0 0,0 0 0,15-7 0,-17 5-7,0 0 0,-1 0-1,0-1 1,1 1 0,-1-1 0,-1 0 0,1 0 0,-1-1-1,0 1 1,0-1 0,-1 0 0,1 0 0,-1 0-1,-1-1 1,5-12 0,0-16-32,0 0 0,-2 0 1,-2 0-1,-1-1 0,-2 1 0,-2 0 0,-6-44 0,3 50-10,-1 0 0,-2 1 0,0-1 0,-17-34-1,25 63 19,0 0-1,0 0 0,0 0 0,0 0 0,0 0 0,0 0 1,0 0-1,0 1 0,0-1 0,0 0 0,0 0 0,0 0 1,0 0-1,0 0 0,0 0 0,0 0 0,0 1 1,0-1-1,0 0 0,0 0 0,0 0 0,0 0 0,0 0 1,0 0-1,-1 0 0,1 0 0,0 0 0,0 0 1,0 1-1,0-1 0,0 0 0,0 0 0,0 0 0,0 0 1,0 0-1,-1 0 0,1 0 0,0 0 0,0 0 1,0 0-1,0 0 0,0 0 0,0 0 0,-1 0 0,1 0 1,0 0-1,0 0 0,0 0 0,0 0 0,0 0 1,0 0-1,0 0 0,-1 0 0,1 0 0,0 0 0,0-1 1,-2 24-93,2 31 166,7-5 24,2 0 1,3-1-1,1 0 1,3-1-1,2-1 1,1 0-1,29 46 1,-41-79-50,1-1 0,1 0 0,0 0-1,1-1 1,0 0 0,18 14 0,-22-20-27,0-1 0,0 0-1,1 0 1,0 0 0,0-1-1,0 0 1,0 0 0,0-1 0,1 0-1,-1 0 1,1-1 0,-1 0 0,1 0-1,9-1 1,-14 0-13,0 0 0,0-1 0,0 1 0,0-1 0,0 0 0,0 0 0,0 0-1,0 0 1,0 0 0,0-1 0,-1 1 0,1-1 0,0 0 0,-1 0 0,1 1 0,-1-2 0,0 1 0,3-4 0,-1 1-5,0-1 0,0 0-1,-1-1 1,0 1 0,-1 0 0,1-1 0,-1 0 0,1-6 0,2-15-36,-1 0 0,-2 0 0,-1-34 0,-1 53 25,1-26-68,-2-46-57,1 75 126,-1 0 1,1 0 0,-2 0-1,1 1 1,-1-1 0,0 0-1,0 1 1,0-1 0,-1 1-1,-4-7 1,4 42-305,3 5 347,2 0-1,2 1 1,12 57-1,-12-78 25,0 1-1,2-1 1,-1 0-1,2-1 1,0 1-1,1-1 1,0 0-1,1-1 0,0 0 1,19 19-1,-24-29-43,0 1 0,0-1-1,0 0 1,1 0 0,-1-1-1,1 1 1,0-1 0,0 0-1,-1 0 1,1-1-1,0 1 1,1-1 0,-1 0-1,10 0 1,-12-1-14,0 0 1,0 0-1,0 0 0,0-1 0,0 1 1,0-1-1,0 0 0,0 0 1,0 0-1,0 0 0,0-1 1,0 1-1,-1-1 0,1 0 0,0 1 1,-1-1-1,0 0 0,1 0 1,-1-1-1,0 1 0,0 0 1,0-1-1,0 0 0,-1 1 0,3-5 1,3-16-138,0 1 0,-2-1 0,-1 0 1,0 0-1,-2-1 0,0 1 0,-2 0 1,-1-1-1,-6-40 0,-7 4 53,14 56 136,-2 1 0,1-1 1,0 0-1,-1 1 1,0-1-1,1 1 0,-1-1 1,-1 1-1,1 0 1,0 0-1,-1 0 0,0 0 1,-3-2-1,6 4-1,0 1-32,-1 0 1,1 0-1,0 0 0,0 0 1,0 0-1,0 0 1,-1-1-1,1 1 0,0 0 1,0 0-1,0 0 1,-1 0-1,1 0 0,0 0 1,0 0-1,0 0 1,-1 0-1,1 0 0,0 0 1,0 0-1,0 0 1,-1 0-1,1 0 0,0 0 1,0 1-1,0-1 1,-1 0-1,1 0 0,0 0 1,0 0-1,0 0 1,0 0-1,-1 0 1,1 1-1,0-1 0,0 0 1,0 0-1,0 0 1,0 0-1,0 1 0,-1-1 1,1 0-1,0 0 1,0 0-1,0 1 0,0-1 1,0 0-1,0 0 1,0 0-1,0 1 0,0-1 1,0 0-1,0 0 1,0 0-1,0 1 0,0-1 1,0 0-1,0 0 1,0 0-1,0 1 0,0-1 1,0 0-1,1 0 1,-3 34 143,1-1-1,2 0 1,7 51 0,-6-72-132,0 0-1,1 1 1,0-2-1,1 1 1,1 0 0,-1-1-1,2 0 1,0 0-1,0 0 1,1-1-1,0 0 1,1 0 0,10 10-1,-14-17-164,0 0 0,0 0 0,1-1 1,-1 1-1,1-1 0,-1 0 0,1 0 0,0 0 0,0-1 0,0 0 0,0 0 0,0 0 0,0-1 0,0 1 0,1-1 1,-1 0-1,0-1 0,0 1 0,0-1 0,0 0 0,0 0 0,0-1 0,0 0 0,0 0 0,-1 0 0,1 0 0,-1 0 0,1-1 1,5-4-1,25-22-4606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31 5217,'0'0'954,"0"0"-576,0 0-203,0 0 227,0 0-77,-9 22-50,-62 170 1582,60-152-1248,1 0 0,2 0 0,-5 75 0,12 125-276,3-215-186,1 0 1,1 0 0,1-1-1,2 0 1,0 0-1,1 0 1,2-1-1,0 0 1,1-1-1,2 0 1,0-1-1,25 30 1,-29-41-8,1 0 0,0-1 0,1-1 0,0 0 0,0 0 0,1-1 0,0-1 0,0 0 0,1 0 0,-1-2 0,1 1 1,26 4-1,4-2 56,0-3 0,74-1 1,-101-3-255,0-1 79,-1-1-1,1 0 1,-1-1-1,0 0 0,0-1 1,0-1-1,-1 0 1,0-1-1,0-1 1,0 0-1,-1-1 1,0-1-1,0 0 0,-1 0 1,0-1-1,-1-1 1,14-16-1,-6 5 19,-2-1-1,0 0 0,-2-1 0,-1 0 0,-1-2 1,0 1-1,-3-2 0,13-42 0,-18 49-19,-1 0 0,-1 0-1,-1 0 1,-1 0 0,0 0-1,-2 0 1,0 0-1,-6-28 1,-1 11 31,-2 1 1,-2 0-1,-24-52 1,21 55-4,0 1 0,-3 1 1,0 0-1,-2 1 1,-44-49-1,52 66-21,0 2 0,-1 0 0,0 0 0,-1 1 0,-1 0 0,1 2 0,-1-1 0,-1 2 0,0 0-1,0 1 1,0 1 0,0 0 0,-1 1 0,-23-2 0,10 2-1,1 2 0,0 1 0,-1 1 0,1 2 0,-49 8 0,69-8-52,1 0 0,-1 1 1,1-1-1,0 2 1,-1-1-1,1 1 1,1 0-1,-1 1 1,1 0-1,-1 0 0,1 1 1,1-1-1,-1 2 1,1-1-1,0 1 1,1-1-1,-1 2 1,1-1-1,1 1 0,-1-1 1,1 1-1,1 0 1,-4 10-1,2 4-371,0 0 0,1 0 0,1 1-1,1-1 1,2 24 0,-1-5-1599,-2 28-4456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0 11378,'0'0'1778,"0"0"-812,0 0-548,0 0-160,0 0 197,0 0-149,-16 8-10,-49 25-188,60-30-95,1 0 1,-1 1-1,1-1 0,-1 1 0,1 0 0,0 1 0,1-1 0,-1 1 0,1-1 0,0 1 0,0 0 0,0 0 0,-3 10 0,2-3-8,0 1 0,2-1 0,-4 26 0,4-25-7,1-1-1,1 1 1,0-1 0,0 1-1,1-1 1,1 1 0,0-1-1,6 19 1,-5-25 0,-1 1 1,1-2-1,1 1 0,-1 0 1,1 0-1,0-1 0,1 0 1,-1 0-1,1 0 0,0-1 1,0 1-1,0-1 1,1 0-1,-1-1 0,1 1 1,0-1-1,11 4 0,-8-3-230,-1-1 0,1 0 0,0 0-1,0-1 1,0 0 0,0 0-1,0-1 1,0-1 0,0 1 0,1-1-1,-1-1 1,0 0 0,0 0-1,0-1 1,0 0 0,0 0 0,0-1-1,-1-1 1,1 1 0,-1-1-1,0-1 1,0 1 0,0-1 0,0-1-1,-1 1 1,0-1 0,11-13-1,7-17-5425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8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5 169 5825,'0'0'1747,"0"0"-945,0 21-131,-2 9-416,0-10 50,1 0-1,1 0 0,1 1 1,3 20-1,-1-29-198,1 0-1,-1 0 0,2-1 0,0 1 1,0-1-1,1-1 0,0 1 0,1-1 1,0 0-1,1 0 0,0-1 0,0 0 1,1 0-1,0-1 0,1 0 0,0-1 1,0 0-1,1 0 0,-1-1 0,1-1 1,1 0-1,-1 0 0,1-1 0,0-1 1,0 0-1,19 3 0,-23-5-123,1-1 0,-1 0 0,1 0 0,-1 0 0,1-1 0,-1-1-1,1 1 1,-1-1 0,0-1 0,0 1 0,8-5 0,-10 3-62,-1 1 0,0-1 0,0 0 0,0 0 0,-1-1 0,1 0 0,-1 0 0,0 0 0,-1 0 1,1 0-1,-1-1 0,0 1 0,0-1 0,-1 0 0,3-9 0,0-3-232,0 0 1,-1 0-1,-2 0 1,1 0-1,-2-1 1,-1 1-1,-2-28 0,1 34 478,-1-1 0,0 1 0,-1 0 0,-1 0 0,0 0 0,0 1-1,-7-13 1,11 38 268,1 2-308,1 0-1,1-1 1,0 1 0,1-1 0,1 0-1,0 0 1,1-1 0,1 1 0,0-1-1,1-1 1,17 23 0,-20-30-63,0 0 1,0 0-1,1 0 0,0-1 1,0 0-1,0 0 1,1 0-1,0-1 0,0 0 1,0 0-1,10 3 1,-11-5-55,-1-1 1,0 0-1,0 0 1,1-1-1,-1 0 1,1 0-1,-1 0 0,0 0 1,1-1-1,-1 0 1,0 0-1,0 0 1,1-1-1,-1 0 1,0 0-1,0 0 1,-1 0-1,8-5 1,-3 1-111,-1-1 0,0 1 1,0-1-1,-1-1 0,1 1 1,-2-1-1,1 0 0,-1-1 1,0 0-1,6-12 0,2-11-1012,20-59 0,-10 21 467,-23 68 639,-1 1-1,1-1 1,-1 0 0,1 1-1,0-1 1,0 1-1,-1-1 1,1 1 0,0-1-1,0 1 1,1 0 0,-1 0-1,0-1 1,0 1-1,1 0 1,-1 0 0,0 0-1,2-1 1,-2 2 7,0 0-1,0 0 1,0 1 0,-1-1-1,1 0 1,0 0 0,0 0-1,0 1 1,-1-1 0,1 0-1,0 1 1,0-1 0,-1 1-1,1-1 1,0 1 0,-1-1-1,1 1 1,-1-1 0,1 1-1,-1 0 1,1-1 0,-1 1 0,1 0-1,-1-1 1,1 2 0,5 10 111,-1 0 1,0 0-1,5 20 1,-5-18 144,0 3 7,2 0 1,0-1 0,0 0-1,2 0 1,0-1 0,0 0 0,22 24-1,-27-34-226,1 0-1,0-1 0,0 1 1,0-1-1,0-1 0,1 1 0,0-1 1,0 0-1,0 0 0,0 0 1,0-1-1,0 0 0,1 0 0,-1-1 1,1 0-1,-1 0 0,1 0 1,0-1-1,-1 0 0,1 0 0,-1-1 1,1 0-1,12-3 0,-14 2-56,0 0-1,-1 0 1,1 0-1,-1-1 1,0 1-1,0-1 0,0 0 1,0-1-1,0 1 1,-1-1-1,1 1 1,-1-1-1,0 0 1,0 0-1,-1-1 1,1 1-1,-1 0 1,0-1-1,0 0 0,0 1 1,-1-1-1,1 0 1,0-6-1,2-12-231,-1 0 1,0 0-1,-2-36 0,-2 51 211,0 0 1,0-1 0,-1 1-1,0 0 1,0 0-1,-1 0 1,0 0-1,0 0 1,-1 1-1,0-1 1,-1 1 0,0 0-1,0 0 1,0 1-1,-1-1 1,1 1-1,-2 1 1,1-1 0,-1 1-1,1 0 1,-2 0-1,1 1 1,0 0-1,-1 0 1,0 1-1,1 0 1,-2 0 0,1 1-1,0 0 1,-10-1-1,8 2-43,0 1 1,0 1-1,0 0 0,0 0 0,0 0 0,1 1 1,-1 1-1,0 0 0,1 0 0,-14 7 0,19-7 74,-1-1-1,1 1 0,0-1 0,1 1 1,-1 0-1,0 1 0,1-1 1,0 1-1,0-1 0,0 1 1,0 0-1,0 0 0,1 0 0,0 0 1,0 1-1,0-1 0,0 1 1,1-1-1,0 1 0,0 0 0,0-1 1,0 1-1,1 9 0,23-13-682,-16-1 484,-1-1 0,1 0 1,0-1-1,0 1 0,-1-1 1,1-1-1,-1 1 0,1-1 1,5-3-1,59-40-1044,-3 3 1036,-59 38 621,0 1-1,0 1 1,0-1-1,1 1 1,0 1-1,-1 0 1,1 0-1,0 1 1,0 0-1,0 1 1,0 0-1,14 2 1,-17-1-211,0 1 0,0 0 0,0 1 0,0-1 1,0 1-1,0 1 0,-1-1 0,1 1 0,-1 1 1,0-1-1,-1 1 0,1 0 0,-1 0 0,0 0 1,0 1-1,8 11 0,2 10 100,0 0-1,-2 1 1,-1 1-1,16 57 1,1 1-180,-24-83-571,-1-16 101,3-27-386,-6 31 416,2-7-272,1-11-211,0 1 0,2 0 1,18-48-1,-21 67 814,-1 1 1,1 0-1,1-1 0,-1 1 1,1 0-1,-1 1 0,1-1 1,1 1-1,8-8 1,-10 10 89,0 0 0,0 0 1,0 1-1,0 0 1,0-1-1,1 1 0,-1 0 1,1 0-1,-1 1 1,0-1-1,1 1 0,-1 0 1,1 0-1,-1 0 1,1 0-1,-1 0 0,1 1 1,4 1-1,-3-1 6,-1 1 0,1 1-1,-1-1 1,1 0 0,-1 1 0,0 0-1,0 0 1,0 0 0,0 1 0,-1-1-1,0 1 1,1 0 0,4 8 0,35 64 1127,-33-56-977,29 65 391,-28-59-636,0 0 1,2-1 0,1 0 0,1-1 0,28 35 0,-37-54-164,2 2-709,-5-3-4020,-3-4-2732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8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1 274 7698,'0'0'2624,"0"0"-1135,0 0-33,74-120-392,-50 83-304,-1 1-560,-4 7 256,-1 5-376,-8 10-72,-5 5-8,-3 5-64,-2 4-432,-5 4-1144,-17 16-1441,-3 3-5537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3:59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12643,'0'0'3200,"0"0"-2055,0 0-889,0 0-80,0 0 168,0 0-344,0 0 216,-10 0-216,10 0-272,0 0 112,0 0-496,5 0-497,-3 4-3704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08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1504,'0'0'1702,"0"0"-431,0 0-188,0 0 169,0 0-78,-3 14 775,3 45-761,11 376 904,-7-415-5696,-4-19-230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09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6009,'0'0'956,"0"0"-453,0 0-117,0 0 334,0 0 223,23-18-190,74-57-77,-93 72-631,1 0 0,-1 0 0,0 1 0,1 0 0,-1 0-1,1 0 1,0 0 0,-1 1 0,1-1 0,0 1 0,0 1 0,0-1-1,0 1 1,0-1 0,0 1 0,7 1 0,6 1 135,-8-2-92,1 2 1,-1 0-1,0 0 0,0 0 0,0 2 0,0-1 1,-1 1-1,1 0 0,-1 1 0,0 0 0,0 1 1,-1 0-1,1 0 0,-1 1 0,-1 0 1,1 0-1,-1 1 0,-1 0 0,1 0 0,-1 1 1,9 18-1,-8-15-74,0 0 0,-1 0 1,-1 1-1,0 0 1,-1 1-1,0-1 0,-1 1 1,-1-1-1,0 1 0,-1 0 1,0 0-1,-1 0 0,-1-1 1,0 1-1,-1 0 0,-4 18 1,3-23-4,-1-1 1,0 0-1,0 0 1,-1 0-1,0-1 1,0 1 0,0-1-1,-1-1 1,0 1-1,-1-1 1,-8 7-1,10-9-71,0 0 0,0-1-1,0 1 1,0-1-1,-1 0 1,1-1 0,-1 0-1,0 0 1,0 0 0,0 0-1,0-1 1,0 0-1,0 0 1,0-1 0,0 1-1,0-1 1,-8-1-1,13 0 32,0 1 0,0-1 0,1 0 0,-1 1 0,0-1 0,0 0 0,0 0 0,1 1 0,-1-1 0,1 0 0,-1 0 0,0 0-1,1 0 1,0 0 0,-1 0 0,1 0 0,-1 0 0,1 0 0,0 0 0,0 0 0,0 0 0,-1 0 0,1 0 0,0 0-1,0 0 1,1-1 0,-1-34-680,1 31 591,0 2 96,-1 0 0,1 0 0,0 0 0,0 0 0,1 1 0,-1-1 0,0 0 0,1 1 0,0-1 0,0 1 0,-1-1 0,1 1 0,1 0 0,-1 0 0,0 0 0,1 0 0,-1 0 0,1 0-1,-1 1 1,1-1 0,0 1 0,-1 0 0,1 0 0,0 0 0,0 0 0,0 0 0,3 0 0,11-3 54,-1 1-1,1 1 1,26-1-1,-31 3 25,-1 0 0,0 0 0,1 1 0,-1 0 0,0 1 0,1 1 0,-1 0-1,0 0 1,-1 1 0,20 9 0,-25-9 14,0-1-1,0 1 1,-1 0-1,1 0 1,-1 0-1,0 1 1,0-1-1,0 1 1,0 0-1,-1 0 1,0 1-1,0-1 1,-1 1-1,1-1 1,-1 1-1,0 0 1,-1 0 0,1 0-1,-1 0 1,-1 0-1,1 0 1,-1 7-1,1-7-21,-1 1 1,-1 0-1,1 0 0,-1 0 0,-1 0 1,1-1-1,-1 1 0,0 0 0,-1-1 0,1 0 1,-1 1-1,0-1 0,-1 0 0,0-1 1,-7 10-1,4-7 43,-1-1-1,0 0 1,-1 0 0,1-1-1,-1 0 1,0-1 0,0 0 0,-1 0-1,-14 5 1,2-3 33,0-2-1,0 0 1,0-1 0,0-1-1,-1-1 1,1 0 0,-1-2-1,1-1 1,-27-5-1,39 4-102,1-1-1,0 0 0,0 0 0,0-1 1,1 0-1,-1-1 0,1 0 0,0 0 1,0-1-1,-11-10 0,22 14-627,0 0 1,0 1-1,1-1 0,-1 1 0,0 0 1,1 0-1,-1 0 0,1 1 0,5-1 1,-6 0-404,20-3-4094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10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7074,'0'0'1676,"0"0"-873,0 0-509,0 0 164,0 0 306,0 0 16,11-3 31,-5 1-723,1 0 0,0 0 0,0 1 0,0 0 0,0 0 0,1 0 0,-1 1 0,0 0 0,0 1 0,0-1 0,0 1 0,0 1 0,0-1 0,0 1 0,0 0 0,12 6 0,6 8 24,-1 1 0,-1 1 0,0 0-1,-1 2 1,-2 1 0,0 1-1,-1 0 1,-1 1 0,-1 1 0,-1 1-1,-1 0 1,20 48 0,-21-38-85,-2 1 0,-1 0 0,-1 0 0,-3 1-1,0 0 1,-3 1 0,-1-1 0,-2 1 0,-5 58 0,0-68-13,-2 0 0,-1 0 0,-1 0 1,-1-1-1,-1 0 0,-2-1 0,-21 37 0,5-19 11,-2 0 0,-1-2-1,-44 45 1,37-53 84,38-33-133,0-1-10,7-1 88,4-1 5,0 0 0,-1-1 0,1-1 0,-1 0 0,0 0 0,0-1 0,12-7 0,66-49 72,-78 52-117,0-1-1,-1 0 1,0 0-1,0-1 1,-1 0-1,-1 0 1,0-1-1,0 0 1,-1 0-1,-1-1 1,0 0-1,0 0 1,-2 0-1,5-25 1,-2-9 13,-3-1 0,-5-91 0,0 86 9,-2-3-63,-2 0 0,-3 1 1,-2 0-1,-3 0 0,-2 1 0,-2 1 0,-3 1 0,-2 1 0,-49-81 0,57 109-44,0 1 1,-1 1-1,-1 1 1,-21-19-1,33 33 5,-1 1-1,1 0 0,-1 1 1,0-1-1,-1 1 0,1 0 1,-1 1-1,1 0 0,-1 0 1,0 0-1,-1 1 0,1 0 1,0 0-1,0 1 1,-1 0-1,1 0 0,-1 1 1,1 0-1,-10 1 0,17-1 60,-1 0 0,1 0 0,0 0 0,-1 0 0,1 0 0,-1 0 0,1 0 0,0 0 0,-1 0 0,1 1 0,-1-1 0,1 0 0,0 0 0,-1 0-1,1 1 1,0-1 0,-1 0 0,1 0 0,0 1 0,-1-1 0,1 0 0,0 1 0,0-1 0,-1 0 0,1 1 0,0-1 0,0 1 0,0-1 0,-1 0 0,1 1 0,0-1 0,0 1 0,0-1-1,0 1 1,8 16-64,24 14 108,-29-28-45,28 26 91,-2 2 1,-1 0 0,-1 2-1,-2 1 1,-1 1-1,-2 1 1,-1 1-1,18 46 1,-21-37-39,-2 2 1,-2 0-1,-3 0 0,-1 1 1,-2 1-1,1 83 0,-8-96-35,-2 0-1,-2 0 1,-1 0-1,-12 48 1,12-69-5,-1-1 0,0 1 0,-2-1 0,1 0 1,-2 0-1,0-1 0,0 0 0,-2-1 0,1 0 1,-2 0-1,0-1 0,-15 14 0,4-14 223,13-7-506,13-3-3117,6-2-1856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0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4721,'0'0'2270,"0"0"-763,0 0-394,0 0-144,0 0-105,0 13 2146,0 57-3052,0-27 74,6 204 44,-3-208-58,2 0 1,2 0-1,1-1 0,17 47 0,-18-70 2,0 0-1,2 0 1,0 0 0,0-1-1,1 0 1,1-1 0,0 0-1,1-1 1,0 0 0,27 19-1,-31-27-6,1-1 0,-1 0 0,1 0 0,0-1-1,0 0 1,0 0 0,0-1 0,1 0 0,-1-1 0,0 0 0,12-1-1,21 1-27,512 27 70,256 2-203,-332 20 142,-34-2 112,655-37 26,-564-31-156,-453 16 45,234-22 10,31-2-9,454-40 42,-797 69-61,597-57 220,-5 55 1078,-308 4-5914,-285-2-935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1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1112,'0'0'4282,"0"0"-2280,0 0-870,0 0-78,0 0 21,0 0-424,0 0-174,0 0-189,0 0-172,-5 19 527,-10 199 1681,6-53-1854,-9 175 476,18-340-1008,-15 0-3967,3 0-1763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6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3265,'0'0'1256,"0"0"-464,0 0-77,0 0 13,0 0 275,8-13 3797,149 13-4067,61 2 214,283-33 1,-485 27-890,-29 4 38,-30 5 33,25 2-184,1 2 1,0 0-1,0 1 1,0 0-1,1 2 0,1 0 1,0 0-1,-23 27 1,-9 15-248,-41 61 1,68-87 281,4-7 25,0 2-1,2 0 1,0 1-1,1 0 0,2 1 1,0 1-1,2-1 1,1 2-1,1-1 1,1 1-1,1 0 0,-1 34 1,6-59-3,1 0 0,-1-1 0,0 1 0,1 0 0,0-1 0,-1 1 0,1 0 0,0-1 0,0 1 0,-1-1 0,1 1 0,0-1 0,1 0 0,-1 1 0,0-1 0,0 0 0,1 0 0,-1 0 0,0 0 0,1 0 0,-1 0 0,1 0 0,-1 0 0,1-1 0,0 1 0,-1 0 0,1-1 0,0 0 0,-1 1 0,1-1 0,0 0 0,0 0 0,1 0 0,11 1 64,-1 0-1,1-1 0,15-2 0,-21 2-5,8-3 45,1 0-1,0-1 1,-1-1-1,27-10 1,-29 8-69,1 2 1,0 0-1,0 1 0,0 0 1,1 1-1,23-1 1,-33 4-257,21 2 663,-27-2-543,1 0 0,0 0 0,0 1 0,-1-1 0,1 0 0,0 1 0,-1-1 0,1 0 0,0 1 0,-1-1 0,1 1 0,0-1 0,-1 1 0,1-1 0,-1 1 0,1 0 0,-1-1 0,1 1 0,-1-1 0,0 1 0,1 0 0,-1 0 0,0-1 0,1 1 0,-1 0 0,0 0 0,0-1 0,0 1 0,0 0 0,0 1 0,-1 0-2172,-5-2-1879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05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0 116 6913,'0'0'1367,"0"0"-757,0 0-291,0 0-106,0 0 252,37 13 2136,1-6-1743,0-2 0,1-2 0,70-3 0,120-23-893,-92 7 295,66 1-242,72-8-6,-210 14 27,0-3 0,76-24 1,-136 34-68,0 0 0,1 1-1,-1-1 1,0 1 0,1 0 0,-1 1 0,1-1 0,-1 1 0,9 1-1,-15 11-4342,-3-4-1292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6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 2841,'0'0'2320,"0"0"-988,0 0-335,0 0 110,0 0 253,0 0-268,9-9-412,-2 0-473,-5 5-132,1 1 0,0-1 0,-1 1 1,2 0-1,-1 0 0,0 0 0,0 0 1,1 1-1,0-1 0,-1 1 0,1 0 1,0 0-1,0 0 0,0 1 0,0 0 1,6-2-1,40-3 613,-1 2 0,72 4 1,-53 1-647,-54-1-584,1 2 1,-1-1 0,0 2-1,1 0 1,-1 1-1,25 9 1,-6 1-4190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6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1616,'0'0'1621,"0"0"-710,0 0 182,0 0 363,0 0-97,0 0-240,19 5-132,64 20-151,-77-23-719,-1 1 0,0 1 0,1-1 0,-1 1 0,-1 0 0,1 0 1,0 0-1,-1 0 0,0 1 0,0 0 0,0 0 0,-1 0 0,0 0 0,0 1 0,0-1 0,0 1 0,-1 0 0,0 0 0,0 0 0,1 10 0,-2-14-69,2 11 12,0 0-1,-1 0 1,0 0-1,-1 0 1,-1 0 0,0 0-1,0 0 1,-4 16-1,-1-21 228,-1-17-205,1-17-259,5 8-82,0 1 0,1 0 0,1 0 0,1 0 0,0 0 0,9-25-1,-10 37 248,0 1-1,0-1 0,0 1 0,1 0 0,-1-1 0,1 1 0,0 0 1,0 1-1,1-1 0,-1 1 0,1-1 0,0 1 0,0 0 0,0 0 1,0 1-1,0-1 0,0 1 0,1 0 0,0 0 0,-1 0 1,1 1-1,0-1 0,0 1 0,-1 1 0,1-1 0,0 1 0,8-1 1,-6 2 100,0 1 1,-1-1-1,1 1 1,0 0-1,-1 1 1,0-1-1,1 1 1,-1 0-1,0 1 1,0 0-1,-1 0 1,1 0-1,-1 0 1,0 1-1,0 0 1,0 0-1,-1 0 1,0 1-1,5 9 1,6 6 238,-2 2 1,-1 0 0,18 45-1,-18-23-201,-11-36-110,1 0 0,1-1 0,-1 0 0,1 1 0,1-1 0,4 9 0,5-7-2608,-8-10-2023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7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24 4321,'0'0'1770,"0"0"-817,0 0-7,0 0 195,0 0-6,0 0-388,-2-3-363,1 1-325,0 1-1,0-1 1,0 1-1,0 0 1,-1-1-1,1 1 1,-1 0-1,1 0 1,-1 0-1,1-1 1,-1 2 0,0-1-1,1 0 1,-1 0-1,0 1 1,0-1-1,1 1 1,-1-1-1,0 1 1,-3-1-1,0 1-3,0 0 0,0 1 0,0-1 0,0 1 0,0 0 0,1 0 0,-10 4-1,2 0-8,0 1-1,0 1 0,0-1 1,1 2-1,-17 14 1,20-15-8,1 1 0,0 0 1,0 1-1,1 0 1,0 0-1,1 0 1,-1 1-1,2-1 1,0 1-1,0 1 1,-4 18-1,5-14 137,0 0-1,1 0 1,1 1-1,0-1 1,2 1-1,-1-1 1,6 26-1,-2-26-82,0-1-1,1 0 1,1-1-1,0 1 1,1-1-1,0 0 1,1-1-1,1 0 1,0 0-1,0-1 1,1 0-1,18 15 1,-22-23-96,-1-1 0,1 0 0,0 0 0,0 0 0,0-1 0,0 0 0,0 0 0,0 0 0,0-1 0,0 0 0,0 0 0,11-2 0,15-10-3113,-21 3-1985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8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0 4097,'0'0'1160,"0"0"-442,0 0-20,0 0 277,0 0-24,0 0-103,-18 1-17,11 0-804,-10-1 149,1 2 0,-1 0-1,0 0 1,1 2 0,0 0-1,0 1 1,-28 12 0,35-12-144,1 0 0,-1 0 1,1 1-1,-10 9 0,16-13-8,0 0 0,0 1 0,0-1 0,0 1 0,0 0 0,0-1 0,1 1 0,-1 0 0,1 0 0,0 0 0,0 0 0,0 1 0,0-1 0,0 0 0,1 0 0,-1 7 0,42-8 529,16-4-285,-43 0-190,0 1 0,0 1 1,0 0-1,0 1 0,0 0 1,0 1-1,-1 1 1,1 0-1,16 6 0,-3 2 118,-16-8-159,0 1-1,-1 1 0,1-1 0,-1 2 0,0-1 0,0 1 0,-1 1 0,0 0 1,0 0-1,11 12 0,-18-14-26,-1-1-1,1 1 1,-1-1 0,0 1-1,-1 0 1,1-1 0,-1 1 0,0 0-1,0 0 1,0-1 0,-1 1 0,0 0-1,1-1 1,-2 1 0,1 0 0,-1-1-1,1 1 1,-1-1 0,0 0 0,-1 0-1,1 0 1,-4 5 0,-1-2 1,-1 0 0,1-1 1,-1 0-1,0 0 0,0-1 0,-1 0 1,0-1-1,0 0 0,0 0 0,0 0 1,0-1-1,-19 3 0,3-2-6,0 0 0,-1-2 0,-46-2 1,61-1 4,0-1 0,0-1 1,1 0-1,-1 0 0,0-1 1,1-1-1,0 1 0,0-2 1,0 1-1,1-1 0,0-1 1,-13-11-1,21 17-271,1 1-118,2 15-3064,6-6-628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29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4313,'0'0'909,"0"0"246,0 0-41,0 0 1,0 0-195,0 0-270,24 19 26,75 64-186,-92-76-379,0-1-1,0 1 0,0 0 0,-1 1 1,-1 0-1,1 0 0,-1 0 0,0 0 0,-1 1 1,0 0-1,5 15 0,-6-9-39,-1 1-1,0-1 0,-1 1 1,-1 27-1,0-19 2,-1-18-64,1 0 0,-1 0-1,0 0 1,-1 1 0,0-2-1,0 1 1,0 0-1,-1 0 1,1-1 0,-1 1-1,-1-1 1,1 0 0,-1 0-1,0 0 1,-5 5-1,1-2 255,-1 1-1,-1-2 0,1 1 1,-1-1-1,-1 0 0,-20 9 1,29-14-595,8-1-1754,5-1-2204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98 3385,'0'0'1872,"0"0"-296,0 0 13,0 0-452,0 0-206,0 0-212,18 0 917,186-22 600,766-53-2509,-943 74-1025,-20 2-4273,-7 0 2489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0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18 107 4793,'0'0'2176,"0"0"-893,0 0-154,0 0-201,0 0-120,0 0-345,0 11 145,21 241 1463,-3-72-1864,-12-55 188,-11-223-307,-21-122 0,12 122-460,-3-128-1,16 208 356,2 4-151,10 28 81,-4-5 104,0 0-1,1 0 0,0 0 0,0-1 1,1 0-1,0 0 0,1-1 0,-1 0 1,13 6-1,18 7-3,46 18 1,-21-11-5,-33-12-7,-1-2 5,-1 1 0,0 2 1,43 31-1,-71-46-6,0 0 1,0 0 0,-1 1-1,1-1 1,0 0 0,-1 1-1,1 0 1,-1-1-1,0 1 1,0 0 0,1 0-1,-1 0 1,0-1 0,0 1-1,-1 0 1,1 1 0,0-1-1,-1 0 1,1 0 0,-1 0-1,0 0 1,1 0-1,-1 1 1,0-1 0,0 0-1,-1 0 1,1 0 0,0 0-1,-1 0 1,1 1 0,-1-1-1,0 0 1,0 0 0,0 0-1,0 0 1,0-1-1,0 1 1,0 0 0,-1 0-1,1-1 1,0 1 0,-1 0-1,0-1 1,-2 3 0,-9 6 21,-1 1 1,0-2 0,-1 0 0,-24 12-1,27-15-38,-61 33 16,-175 86 884,246-125-1052,7 0-616,5-3-200,1 0 0,-1 0 0,0 0-1,11-7 1,18-10-5471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5705,'0'0'1128,"0"0"-499,0 0 231,23 0 299,352 7 2412,-352-6-3490,23 0 202,0 2 0,65 14 0,-109-17-270,0 1-1,0-1 1,-1 1 0,1 0 0,0-1 0,0 1 0,-1 0 0,1 0 0,0 0 0,-1 0 0,1 0-1,-1 1 1,0-1 0,1 0 0,-1 1 0,0-1 0,0 1 0,0-1 0,0 1 0,0-1-1,0 1 1,1 2 0,-1 0 11,0 0-1,-1 0 1,1 0-1,-1-1 0,0 1 1,0 0-1,0 0 1,-1 0-1,1 0 1,-3 5-1,-1 6 69,-1 0 0,-1-1 0,0 0-1,-13 20 1,-76 115 395,47-78-401,4 2-1,2 1 1,-38 99 0,74-157-93,1 0 0,1 1 1,1 0-1,1 0 0,0 0 1,0 23-1,3-39 11,-1 1-1,0-1 1,1 0 0,0 0-1,-1 1 1,1-1-1,0 0 1,-1 0 0,1 0-1,0 0 1,0 0-1,0 0 1,0 0 0,0 0-1,0 0 1,0 0 0,0 0-1,1-1 1,-1 1-1,0 0 1,0-1 0,1 1-1,-1-1 1,0 0 0,1 1-1,-1-1 1,0 0-1,1 0 1,-1 0 0,0 0-1,3 0 1,57 0 1,-45-1-5,52 1 30,0-4 0,0-2 0,-1-4 0,110-30 0,-172 39-42,1-1 0,-1 0 0,0 0 0,1-1 0,-1 1 0,-1-1-1,7-4 1,-10 6-114,-1 0 0,1 0-1,0 0 1,0 0-1,0 0 1,-1 0 0,1 0-1,-1 0 1,1 0 0,-1 0-1,1 0 1,-1 0-1,1-1 1,-1 1 0,0 0-1,0 0 1,0-1-1,0 1 1,0 0 0,0 0-1,0 0 1,0-1 0,0 1-1,0 0 1,-1 0-1,1 0 1,-1-1 0,1 1-1,-1 0 1,1 0-1,-1 0 1,1 0 0,-1 0-1,0 0 1,0 0 0,0 0-1,1 0 1,-1 0-1,-2-1 1,-15-15-5994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2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7890,'0'0'616,"0"0"-616,0 0 0,0 0 704,0 0 736,0 0-616,0 0 209,89-33 63,-52 30-544,8-1 120,6 2-384,4-3-152,-1 3 8,3 0-144,12-3-352,-14 3-1448,-11 2-3361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2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6857,'0'0'1301,"0"0"-794,0 0-131,0 0 437,12 21 229,40 68 9,-41-69-722,-2 1 1,0 0 0,-2 1 0,0-1 0,-1 1 0,-1 0-1,1 24 1,-2-25-177,-1 48 347,-3-68-393,0-1 51,0-33-135,0 11-179,2-1 1,0 1-1,1 0 0,1 0 1,15-42-1,-16 53 95,1 1 1,1 0-1,0 0 1,0 1-1,1-1 1,0 1-1,1 1 1,-1-1-1,2 1 1,-1 0-1,1 0 1,1 1-1,-1 1 1,13-9-1,-16 13 74,-1-1 0,1 1 0,0 0 1,-1 0-1,1 1 0,0 0 0,0-1 0,0 2 0,0-1 0,0 0 0,0 1 0,1 0 0,-1 0 0,0 1 0,0-1 0,0 1 0,6 2 0,-4 0 72,0 0 0,0 0 0,0 1 0,-1 0 0,1 0 0,-1 1-1,0-1 1,-1 1 0,1 1 0,7 8 0,1 4 156,-1 1 0,-1 0 0,0 1 0,-2 1 0,0 0 0,11 36 0,-17-41-171,0 0 0,-1-1 0,0 2 1,-2-1-1,0 0 0,-2 26 1,1-42-119,0 1 0,0 0 0,0 0 0,0 0 0,0 0 0,0 0 0,0 0 0,0-1 0,0 1 0,-1 0 0,1 0 0,0 0 0,-1 0-1,1-1 1,-1 1 0,1 0 0,-1 0 0,1-1 0,-1 1 0,1 0 0,-1-1 0,0 1 0,1-1 0,-1 1 0,0-1 0,0 1 0,1-1 0,-1 1 0,0-1 0,-1 1 0,-11 0-3300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06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27 8754,'0'0'1392,"0"0"-718,0 0-461,0 0 112,0 27 476,-1 5-566,1 13 357,9 81 0,49 407 2591,-53-640-1597,-43-216-1639,13 147-104,13 106 162,6 46 4,2-1-1,-2-40 1,6 65-33,0 0-16,25 23 20,1-1 1,1-1 0,1-1-1,33 18 1,127 55 42,-48-25-25,-132-64 2,0 0 0,0 1 0,0 0 1,-1 0-1,0 1 0,0 0 0,0 1 0,-1-1 1,9 12-1,-13-15 1,-1 0 1,1 0-1,-1 0 1,0-1-1,0 1 1,0 0-1,0 0 1,-1 1-1,1-1 1,-1 0-1,0 0 1,0 0-1,0 0 0,0 0 1,0 0-1,-1 1 1,1-1-1,-1 0 1,0 0-1,0 0 1,0 0-1,0-1 1,0 1-1,-1 0 1,0 0-1,1-1 1,-1 1-1,0-1 1,0 1-1,0-1 1,-3 2-1,-33 33 24,-2-3 0,-1-1 1,-59 37-1,43-33-2,-62 56 1,115-88-350,1 0 1,0 0-1,1 1 0,0-1 0,-1 1 0,2-1 1,-1 1-1,1 0 0,-1-1 0,2 1 1,-1 10-1,-6 23-2468,0-20-1590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3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1568,'0'0'3418,"0"0"-2211,0 0-769,0 0 161,22-9 179,-6 2-596,4-2 231,1 1 1,0 1 0,1 0-1,0 2 1,35-5 0,-54 10-374,8-1 100,1 0-1,-1 1 1,1 1-1,22 3 1,-31-3-117,0 0 0,1 0 1,-1 0-1,0 1 1,0-1-1,0 1 0,0 0 1,0 0-1,-1 0 0,1 0 1,0 0-1,-1 0 1,0 1-1,1 0 0,-1-1 1,0 1-1,0 0 0,-1 0 1,1 0-1,-1 0 1,2 4-1,1 4 53,0 1 1,-1-1-1,-1 1 1,1 0-1,-2 0 1,0 0-1,0 0 1,-1 0-1,-1 0 1,0 0-1,-1 0 1,-3 15-1,0-10-65,-1 0 0,0 0-1,-1-1 1,-1 0 0,-1 0 0,0 0-1,-17 20 1,14-19 18,-2-1 0,0-1 0,-25 22 0,33-33-42,0 1 0,0-1-1,-1 0 1,1 0 0,-1-1 0,1 0-1,-1 0 1,0-1 0,0 0 0,0 0-1,-1 0 1,1-1 0,-11 1 0,17-3-39,0 0 1,0 1-1,1-1 1,-1 1-1,0-1 0,0 0 1,0 0-1,1 1 1,-1-1-1,1 0 1,-1 0-1,0 0 1,1 0-1,-1 0 0,1 0 1,0 0-1,-1 0 1,1 0-1,0 0 1,0 0-1,-1 0 1,1 0-1,0 0 0,0 0 1,0 0-1,0 0 1,1 0-1,-1-2 1,3-34-885,0 33 942,-1 0 1,0 0 0,1 0 0,0 0 0,-1 1-1,1-1 1,1 1 0,-1 0 0,1-1-1,-1 2 1,1-1 0,0 0 0,0 1 0,0 0-1,0-1 1,0 2 0,1-1 0,-1 0 0,0 1-1,1 0 1,8-1 0,-2 0 226,-1 0 0,0 1 0,1 1 0,-1-1 0,1 2 0,-1-1 1,1 1-1,19 6 0,30 22 971,-44-19-968,0-2 0,1 0 0,21 7-1,-34-13-511,-1-1 0,1 0 0,0-1-1,0 1 1,-1-1 0,1 1 0,0-1-1,0 0 1,-1-1 0,1 1-1,0 0 1,0-1 0,-1 0 0,1 0-1,0 0 1,-1-1 0,1 1-1,-1-1 1,1 0 0,4-3 0,10-14-6941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3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 7154,'0'0'1904,"0"0"-1288,0 0-128,0 0 384,0 0 473,0 0-201,160 13-120,-113-13-592,0 0-104,-2 0-216,-6-7 0,-4 1-72,-11-1-40,-4 0-344,-12-2-696,-6 0-3273,-2 1-1832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5353,'0'0'2361,"0"0"-1609,0 0 8,0 0 32,0 0 368,0 0-167,5 113-137,-3-73-64,1 5-304,-1-3-8,1-2 64,-1-4-536,1-5 80,2-4-88,-3-3-528,1 5-776,-1-7-2761,-2-4-4833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4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0 6737,'0'0'2505,"0"0"-1247,0 0-562,0 0-136,0 0-49,0 0 87,-18 13-17,-54 44-237,66-50-251,0-1 0,0 1 0,0 0 0,1 0 0,0 1 0,0 0 0,1 0 0,0 0 0,1 0 0,-1 1 0,2-1 0,-1 1 0,1 0 0,-1 9 0,-1 1 141,0-5-158,1 1 0,0 0 0,2 0 0,-1 0 0,2 1 0,0-1-1,1 0 1,3 15 0,-3-27-113,0 0 0,1 0 0,-1-1 0,1 1 0,0-1 0,0 0 0,0 1 0,0-1 0,0 0 0,0 0 0,0 0 0,1 0 0,-1-1 0,1 1 0,0-1 0,-1 1 0,1-1 0,0 0 0,0 0 0,0 0 0,0-1 0,0 1 1,0-1-1,5 1 0,4 0-778,0 0 0,0-1 0,0 0 0,22-4 1,4-7-4273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5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96 107 3673,'0'0'2362,"0"0"-1205,0 0 33,0 0-117,0 0-84,-3 22-84,-12 71-433,15-88-437,-1-1-1,1 1 1,0 0-1,0-1 1,1 1 0,0-1-1,-1 1 1,1-1-1,1 1 1,-1-1-1,1 0 1,0 1-1,-1-1 1,2 0 0,-1 0-1,0 0 1,1-1-1,0 1 1,0-1-1,0 1 1,0-1-1,6 4 1,-1-1-24,-1-1 1,2 0-1,-1 0 1,1-1-1,-1 0 0,1-1 1,0 0-1,10 2 1,-11-3-20,0 0 0,0-1 0,-1 1 0,1-2 0,0 1 0,0-1 0,0-1 0,0 1 0,0-1 0,0-1 0,-1 1 0,15-6 0,-18 5-52,0-1 0,1 1 1,-1-1-1,0 0 0,-1-1 0,1 1 1,0 0-1,-1-1 0,0 0 1,0 0-1,0 0 0,0 0 0,-1-1 1,1 1-1,-1-1 0,0 1 1,-1-1-1,1 0 0,-1 0 1,0 0-1,1-5 0,1-5 23,-1 0-1,-1-1 1,0 1-1,-1-1 0,-1 1 1,0 0-1,-1-1 1,-8-28-1,9 38 81,-1 1 0,0-1 0,0 1 0,-1 0 0,1 0-1,-1 0 1,-1 0 0,1 1 0,0-1 0,-1 1 0,0 0-1,0 0 1,-1 0 0,1 0 0,-1 1 0,1 0-1,-1 0 1,0 0 0,0 0 0,0 1 0,-1 0 0,1 0-1,-1 0 1,1 1 0,-1 0 0,0 0 0,-6 0 0,1 1-13,-1 1 0,0 0 0,1 1 0,-1 0 1,1 0-1,-1 2 0,1-1 0,0 2 0,0-1 0,1 1 1,-1 1-1,1 0 0,0 0 0,1 1 0,-1 1 1,1-1-1,1 1 0,0 1 0,0 0 0,0 0 1,-7 12-1,12-16-32,0 0 1,0-1-1,0 1 1,1 0-1,0 0 0,0 1 1,0-1-1,1 0 1,-1 1-1,1-1 1,0 1-1,1-1 1,0 1-1,-1-1 0,2 1 1,-1-1-1,2 9 1,-1-10 0,0 0-1,1-1 1,-1 1 0,1 0 0,0-1 0,0 1 0,0-1 0,0 0 0,0 0 0,1 0-1,0 0 1,-1 0 0,1 0 0,0-1 0,0 1 0,1-1 0,-1 0 0,0 0-1,1 0 1,-1 0 0,1-1 0,0 0 0,0 1 0,4 0 0,4 0 3,-1 1 1,1-2 0,-1 0 0,1 0-1,0-1 1,-1-1 0,1 1 0,-1-2-1,1 0 1,-1 0 0,1-1 0,-1-1-1,19-8 1,-22 8 12,0-1-1,0 0 1,0 0 0,-1-1 0,0 0-1,0 0 1,0-1 0,-1 0-1,0 0 1,0 0 0,-1-1-1,0 0 1,0 0 0,-1 0-1,0-1 1,-1 0 0,5-13-1,-9 27 147,1 0 0,0 0 0,0 0-1,1 0 1,-1 0 0,1 0-1,0 0 1,1-1 0,-1 1 0,1 0-1,0 0 1,5 7 0,-5-8-198,0 0 1,0 0 0,0 0 0,1 0 0,0-1-1,0 1 1,0-1 0,0 0 0,0 0 0,0 0-1,1 0 1,0-1 0,-1 1 0,1-1 0,0 0-1,0 0 1,7 2 0,57-1-4948,-37-3-2223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6385,'0'0'2289,"0"0"-1325,0 0-584,0 0 95,0 0 224,0 0 110,-22 22-127,-68 71-332,86-90-302,0 1 0,1-1 0,-1 1 1,1 0-1,0 0 0,0 0 0,1 0 0,-1 0 0,1 1 0,0-1 0,0 1 0,0-1 0,1 1 0,0 0 0,0 0 0,0 0 0,0 0 0,1 0 0,-1-1 0,2 1 0,-1 6 0,1 7 280,-1-13-283,0 0 1,1-1-1,-1 1 1,1 0-1,0-1 1,0 1-1,1-1 1,-1 0-1,1 1 1,0-1-1,0 0 1,1 0-1,-1 0 1,1 0-1,0 0 1,0-1-1,5 6 1,-2-4-18,1 0 0,0-1 0,0 1 1,0-1-1,0-1 0,0 1 0,1-1 0,0 0 1,12 2-1,-5-2-227,0 0 1,1-1 0,0-1 0,-1-1-1,1 0 1,-1-1 0,1 0-1,-1-1 1,1-1 0,17-6 0,12-14-3287,-6-5-5136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4:35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5449,'0'0'932,"0"0"130,0 0 300,0 0-54,0 0-52,0 0-326,14 6-222,10 4-377,-2 1 1,1 1-1,-1 1 0,-1 1 1,0 0-1,-1 2 1,20 20-1,-25-18-289,-2 0 0,0 1 0,-1 0 0,-1 1 0,-1 0 0,-1 1 0,-1 0 0,0 0 0,-2 1 0,0 0 1,-2 0-1,0 0 0,-2 1 0,0-1 0,-1 1 0,-4 27 0,3-45-36,-1 0 1,1 0-1,-1-1 0,0 1 1,-1 0-1,1-1 1,-1 1-1,0-1 1,0 0-1,-1 1 0,1-1 1,-1 0-1,0 0 1,-3 3-1,-6 5-961,0-1-1,-24 17 1,25-19-888,3-5-2771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0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43 5921,'0'0'2381,"0"0"-1074,0 0-295,0 0-119,0 0-176,-15-6-197,-45-18-240,54 21-267,-1 1 0,0 0 1,0 0-1,0 1 0,0 0 1,0 0-1,0 1 0,0 0 1,0 0-1,-1 0 0,1 1 1,0 0-1,0 1 0,0 0 1,1 0-1,-1 0 0,0 1 1,1 0-1,-1 0 0,1 0 0,0 1 1,0 0-1,0 0 0,1 1 1,0-1-1,-1 1 0,-6 9 1,-1 2-11,1 0 1,1 1-1,0 0 0,1 1 1,1 0-1,0 0 0,-11 38 1,14-33 30,1-1 0,1 1 1,1 0-1,1 0 0,1 1 1,1-1-1,2 0 0,0 0 0,1 0 1,1 0-1,1 0 0,1-1 1,15 37-1,-15-46 26,-1-1-1,2 0 1,0 0 0,0-1-1,1 0 1,0 0 0,1-1 0,0 0-1,1-1 1,0 0 0,0 0-1,1-1 1,0 0 0,1-1-1,0 0 1,0-1 0,0 0-1,0-1 1,1-1 0,0 0 0,0-1-1,0 0 1,1 0 0,21 0-1,-23-3-13,0 1-1,0-2 1,0 1 0,0-2-1,0 0 1,0 0-1,-1-1 1,1 0-1,-1-1 1,0 0 0,0-1-1,0 0 1,0-1-1,-1 0 1,0-1-1,0 0 1,-1-1 0,0 0-1,0 0 1,-1-1-1,0 0 1,12-18 0,-9 10-31,-1 0 1,-1 0-1,-1-1 1,-1 0 0,0-1-1,-1 0 1,-1 0-1,-1 0 1,-1-1 0,0 1-1,-2-1 1,0 1 0,-4-37-1,2 52-13,0 0-1,0 0 0,0 0 1,-1 0-1,1 1 0,-1-1 1,-4-6-1,5 9-2,1 1 1,0-1-1,0 1 1,-1-1-1,1 1 0,0-1 1,-1 1-1,1 0 1,0-1-1,-1 1 0,1-1 1,-1 1-1,1 0 0,0-1 1,-1 1-1,1 0 1,-1-1-1,1 1 0,-1 0 1,1 0-1,-1 0 0,0-1 1,1 1-1,-1 0 1,1 0-1,-1 0 0,1 0 1,-1 0-1,1 0 0,-1 0 1,0 0-1,1 0 1,-1 0-1,1 0 0,-1 1 1,1-1-1,-1 0 1,1 0-1,-1 0 0,1 1 1,-1-1-1,1 0 0,-1 1 1,1-1-1,-1 0 1,1 1-1,-1-1 0,1 1 1,0-1-1,-1 0 0,1 1 1,0-1-1,0 1 1,-1-1-1,1 1 0,0 0 1,0-1-1,-1 1 0,1-1 1,0 1-1,0-1 1,0 1-1,0-1 0,0 1 1,0 0-1,0 0 1,-4 19-19,1 1 0,0-1 1,2 1-1,0 0 0,4 31 1,-1 4 20,-2-38 10,1 0-1,1-1 0,1 1 1,0 0-1,2-1 0,11 32 1,-14-43-12,0-1 0,0 1 0,1-1-1,0 1 1,0-1 0,1 0 0,-1 0 0,1 0 0,0-1 0,0 0 0,1 1 0,-1-1 0,1-1 0,0 1 0,0-1 0,1 1 0,-1-2 0,0 1 0,1 0 0,0-1 0,-1 0 0,1-1 0,10 2 0,-13-2 8,0-1 1,-1 0-1,1 0 1,0-1-1,0 1 0,0-1 1,0 1-1,0-1 1,0 0-1,-1 0 1,1 0-1,0-1 1,-1 1-1,1 0 0,-1-1 1,1 0-1,3-3 1,-2 1-6,0-1 1,0 0 0,0 0-1,-1 0 1,1 0 0,-1-1-1,4-11 1,0-1-5,-2-1 1,0 0-1,-1 0 0,2-28 0,-3-118 11,-2 187 12,1 0 0,1 0 0,1-1 0,1 1 0,1-1 1,0 0-1,2 0 0,11 23 0,-13-32-10,1-1 0,0 1 0,1-1 0,0-1 0,1 1 0,15 13 0,-18-19-21,0 0-1,0 0 1,0-1-1,1 0 0,-1 0 1,1-1-1,0 0 0,0 0 1,1-1-1,-1 1 1,1-2-1,9 2 0,-12-2-59,1-1 1,0 0-1,0-1 0,-1 1 0,1-1 0,0 0 0,0-1 0,-1 1 1,1-1-1,-1 0 0,0 0 0,1-1 0,8-5 0,32-31-3409,-12 0-3505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1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59 7682,'0'0'4093,"0"0"-2680,0 0-481,0 0-51,0 0-85,0 0-259,-4-5-310,3 4-217,0 0-1,0-1 1,0 1-1,0 0 1,0-1 0,0 1-1,0 0 1,1-1 0,-1 1-1,1-1 1,-1 0 0,1 1-1,0-1 1,-1 1 0,1-1-1,0 0 1,0 1-1,0-1 1,0 1 0,0-1-1,1 0 1,0-2 0,0 3-6,0-1 0,1 1 0,0-1 1,-1 1-1,1 0 0,0 0 0,0 0 0,0 0 1,-1 0-1,1 0 0,0 0 0,0 1 1,0-1-1,1 1 0,-1-1 0,0 1 0,0 0 1,0 0-1,0 0 0,0 0 0,4 1 1,-1-2-1,1 2 0,-1-1 0,1 0 0,-1 1 0,0 0 0,0 1 0,1-1 0,-1 1 0,0 0 0,0 0 0,-1 0 0,1 1 0,0 0 0,-1 0 0,1 0 0,-1 0 0,0 1 0,0-1 0,-1 1 0,1 0 0,-1 1 0,0-1 0,0 0 0,0 1 0,0 0 0,-1 0 0,3 6 0,-1-1 5,0-1 1,-1 1 0,0 0 0,-1 0 0,0 0 0,-1 1 0,0-1-1,0 0 1,-1 1 0,-1-1 0,1 0 0,-4 13 0,3-16-10,-1 1 0,0-1 1,0 0-1,-1-1 0,0 1 1,0 0-1,0-1 1,-1 1-1,0-1 0,0 0 1,-1-1-1,0 1 0,0-1 1,0 0-1,0 0 1,-1 0-1,-11 7 0,16-11-4,-1 0-1,1 0 1,-1 0-1,1 0 1,-1-1-1,1 1 1,-1 0-1,1-1 1,-1 1-1,0-1 1,1 1-1,-1-1 1,0 0-1,1 0 1,-1 0-1,0 0 1,0 0-1,1 0 1,-1 0-1,0 0 1,1-1-1,-1 1 0,0-1 1,1 1-1,-1-1 1,0 0-1,1 0 1,-1 1-1,1-1 1,0 0-1,-1 0 1,1 0-1,0-1 1,-1 1-1,1 0 1,0 0-1,0-1 1,0 1-1,0-1 1,0 1-1,1-1 1,-1 1-1,0-1 1,1 1-1,-1-1 1,1 0-1,-1 1 1,1-1-1,0 0 1,0 0-1,0-2 1,-1 0-6,0 0 0,1 0 1,0 0-1,0 0 1,0 0-1,0 0 1,1 0-1,-1 0 1,1 0-1,0 0 1,0 0-1,1 0 1,-1 0-1,1 1 1,0-1-1,0 0 1,0 1-1,0 0 1,1-1-1,0 1 1,2-3-1,3 2 24,0 0-1,0 0 0,0 1 0,0 0 1,1 0-1,-1 1 0,1 0 1,0 0-1,-1 1 0,18 0 0,6 2-4,54 9-1,-29-3-449,-16-6-3924,-26-1-1093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1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0 163 9538,'0'0'1776,"0"0"-1207,0 0-113,0 0 800,0 0-488,0 0-392,134 4 96,-102-2-368,0-2-32,-5 0-72,-2 0-40,-8 0-568,-10-6-1560,-4-1-3402</inkml:trace>
  <inkml:trace contextRef="#ctx0" brushRef="#br0" timeOffset="1">129 1 7802,'0'0'2616,"0"0"-1792,0 0 177,0 115 815,0-62-608,0 1-472,0-1-247,2-4-337,3-4 112,0-8-264,2 3-16,-2-11-408,-5-7-2777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4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65 316 7634,'0'0'2408,"0"0"-439,0 0-557,0 0-84,0 0-60,0 0-579,-9-8-308,-30-27-273,37 32-97,0 0 0,1 0 0,-1 0 1,1 0-1,-1 0 0,1-1 0,0 1 0,0-1 0,1 1 1,-1 0-1,1-1 0,-1 1 0,1-1 0,0 0 0,1 1 1,-1-1-1,1-4 0,1-9-5,-2 9-5,1 0 0,0 0 1,0 0-1,1 1 0,0-1 1,1 0-1,0 1 0,0-1 1,0 1-1,1 0 0,0 0 1,1 0-1,-1 1 0,1 0 1,0 0-1,1 0 0,0 0 1,0 1-1,0 0 0,0 0 0,1 0 1,0 1-1,0 0 0,0 0 1,0 1-1,1 0 0,10-3 1,-5 2-5,0 0 1,0 1-1,0 0 1,0 1-1,1 1 1,-1 0-1,1 1 1,-1 0-1,1 1 1,-1 0-1,0 1 1,1 1-1,-1 0 1,0 1 0,21 9-1,-16-2-24,-1 0-1,0 1 1,-1 1 0,-1 0-1,0 1 1,0 1 0,-2 0-1,0 1 1,0 1 0,-2 0-1,0 0 1,-1 1 0,-1 0-1,0 1 1,9 31 0,-8-17-8,-1 1 0,-2 1 0,-1-1 0,-2 1 0,-1 0 0,-2 1 0,-1-1 0,-7 48 0,3-59 17,-2-2-1,0 1 1,-1-1 0,-2 0-1,0 0 1,-1-1 0,-2 0-1,0-1 1,-16 21 0,6-13-9,0-1 1,-2-1 0,-1-1-1,-1-1 1,-41 29-1,54-44 32,0 0 0,-1-1 0,0-1 0,0 0 0,-1-1 0,1-1 0,-1 0 0,0-1 0,-1 0 0,1-1 0,-1-1 0,0-1 0,1 0 1,-1-1-1,-19-2 0,31 1-40,-1 0 1,1-1 0,0 0 0,-1 1 0,1-1 0,0-1 0,1 1 0,-1-1-1,0 1 1,1-1 0,-1 0 0,1-1 0,0 1 0,0 0 0,0-1 0,1 0 0,-1 0-1,1 0 1,0 0 0,0 0 0,0 0 0,0 0 0,1-1 0,-1-4 0,0 6 25,1-1 1,1 1 0,-1-1 0,1 1 0,-1-1 0,1 0 0,0 1 0,0-1 0,0 0-1,1 1 1,0-1 0,-1 0 0,1 1 0,0-1 0,1 1 0,-1-1 0,1 1 0,-1 0-1,1 0 1,0 0 0,0 0 0,0 0 0,1 0 0,-1 0 0,1 1 0,-1-1 0,1 1-1,0-1 1,6-2 0,2 0 89,1 1 0,0 0-1,0 1 1,0 0 0,0 1-1,1 0 1,-1 1 0,1 0-1,-1 1 1,14 2 0,1 1 156,0 1 0,0 1 0,41 14 1,-18-2 16,136 41 355,-150-48-568,0-3 0,1-1 0,46 2 0,-78-8-121,0 0 1,0 0 0,0 0 0,0 0 0,0-1 0,0 0-1,0 0 1,0 0 0,0-1 0,0 0 0,-1 0 0,1 0-1,8-5 1,18-21-2516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1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0 1096,'0'0'7681,"0"0"-5344,0 0-1869,0 0-18,0 0-11,0 0 10,-21 21 95,-64 69-142,81-86-350,1 0 0,0 1 0,0 0 1,0 0-1,0-1 0,1 2 0,0-1 0,0 0 1,0 0-1,1 1 0,0-1 0,0 1 0,0-1 1,0 1-1,1-1 0,0 1 0,0 0 1,1-1-1,1 9 0,0 9 115,-1-18-157,-1 0 0,1-1 0,0 1 0,0 0 0,0-1 0,1 1 0,-1-1 0,1 0 0,0 0 0,1 1 0,-1-1 0,1 0 0,-1-1 0,1 1 0,0 0 0,1-1 0,-1 0 0,1 0 0,-1 0 0,1 0 0,0 0 0,0-1 0,0 0 0,0 1 0,1-2 0,-1 1 0,0 0 0,8 1 0,-2-1-299,0 0 0,0 0-1,1-1 1,-1 0-1,1 0 1,-1-2 0,1 1-1,-1-1 1,1-1-1,-1 0 1,20-6 0,13-12-4797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2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27 116 6241,'0'0'2334,"0"0"-1278,-1 19-301,-3 108 1536,5-123-2218,-1 0 0,1 0 0,0 0-1,0-1 1,0 1 0,0 0 0,1-1-1,0 1 1,-1-1 0,1 0 0,0 1-1,1-1 1,-1 0 0,1 0 0,-1 0-1,1-1 1,0 1 0,0-1 0,0 1-1,0-1 1,0 0 0,1 0 0,-1 0-1,1-1 1,-1 1 0,1-1 0,0 0-1,-1 0 1,1 0 0,4 0 0,-2 0-46,0 1 1,-1-2-1,1 1 1,0 0-1,0-1 1,0 0-1,0-1 1,0 0-1,0 1 1,0-2 0,0 1-1,-1-1 1,1 0-1,-1 0 1,1 0-1,-1-1 1,0 0-1,1 0 1,5-5-1,-5 1-46,0-1 0,0 1 0,-1-1-1,0-1 1,0 1 0,-1-1 0,0 0-1,-1 0 1,0 0 0,0 0 0,-1-1-1,0 1 1,-1-1 0,0 0 0,0 1-1,-1-1 1,0 0 0,-1 1 0,-3-16-1,4 19 12,-2 0-1,1 0 1,0 0-1,-1 0 0,0 1 1,-1-1-1,1 1 1,-1-1-1,0 1 0,0 0 1,-1 0-1,0 0 1,1 0-1,-2 1 0,1-1 1,0 1-1,-1 0 1,0 1-1,0-1 0,0 1 1,0 0-1,-1 0 1,1 1-1,-1-1 0,1 1 1,-1 0-1,0 1 1,0-1-1,0 1 0,0 1 1,-9-1-1,9 1 6,1 1-1,0 0 1,0 0-1,0 0 1,0 0 0,0 1-1,0 0 1,1 0-1,-1 1 1,1-1-1,-1 1 1,1 0 0,0 0-1,0 0 1,0 1-1,0-1 1,1 1-1,-1 0 1,1 0 0,0 0-1,0 1 1,1-1-1,-1 1 1,-2 7-1,-1 1-1,1 1 0,0-1-1,1 1 1,1 0-1,0 0 1,1 0-1,-1 28 1,3-39 5,0 0 0,0 0 0,1-1 1,-1 1-1,1 0 0,-1 0 0,1 0 0,0 0 1,0 0-1,1-1 0,-1 1 0,0 0 0,1-1 1,0 1-1,-1-1 0,1 0 0,0 1 0,0-1 0,0 0 1,5 3-1,-2-2 4,0 0 1,1 0-1,-1-1 1,1 0-1,-1 0 1,1 0-1,0-1 1,0 1-1,-1-1 1,8 0-1,-1-1-8,0 1-1,0-2 1,0 0 0,0 0-1,0-1 1,-1 0 0,1-1-1,-1-1 1,0 0-1,16-8 1,-4-6-75,-19 15 100,-1-1 0,0 1-1,1 0 1,-1 1 0,1-1 0,0 1-1,0-1 1,0 1 0,0 0 0,6-1 0,-7 5-4,-1 0 1,1 0-1,-1 1 1,0-1-1,0 1 1,0 0 0,-1 0-1,1 0 1,-1 0-1,1 0 1,-1 0 0,0 0-1,0 3 1,4 6 16,-3-7-40,0-1 1,1 1 0,-1-1-1,1 0 1,0 0 0,0 1 0,0-2-1,1 1 1,-1 0 0,1-1 0,0 0-1,0 0 1,0 0 0,1 0 0,-1 0-1,7 2 1,-3-3-1106,0 0 0,0 0 0,0-1 1,0 0-1,16-1 0,-1 0-6191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2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1 10066,'0'0'1978,"0"0"-1173,0 0-458,0 0 173,0 0 102,-24 13-301,-75 43-134,95-53-178,-1 0 0,1 0 0,-1 0 0,1 1 0,0 0 0,1-1 0,-1 2 0,0-1-1,1 0 1,0 1 0,0-1 0,1 1 0,-1 0 0,1 0 0,0 0 0,0 0 0,1 0 0,-1 1 0,1-1 0,0 0 0,1 1 0,-1-1 0,1 1 0,0-1 0,0 1 0,3 9 0,-3-3 6,1-8-7,-1 0-1,1-1 0,0 1 1,0 0-1,0-1 1,0 1-1,0-1 0,1 1 1,0-1-1,0 0 1,0 1-1,0-1 1,0 0-1,1-1 0,-1 1 1,4 3-1,0-1 39,1 0-1,-1 0 0,1-1 1,0 0-1,0 0 1,0-1-1,13 5 1,-12-6-200,0 1 0,0-1 0,0 0 1,0-1-1,1 0 0,-1 0 0,0-1 0,0 0 1,1 0-1,-1-1 0,0 0 0,0-1 0,0 1 1,0-2-1,15-5 0,3-15-2931,-10-6-3585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3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1 824,'0'0'5337,"0"0"-4432,0 0-89,0 0 792,136 104 32,-94-70-191,0 1 127,-9 1-416,-9 2-576,-14 0-31,-10 4-345,-5 0-8,-24 0-200,-9-4-32,-8-2-136,8-14-1177,9-9-5448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3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5777,'0'0'2605,"0"0"-1185,0 0-613,0 0-79,0 0 291,26 0 144,176 4 588,-159-3-1479,194-6 775,-207 3-1006,0-2 1,-1-2-1,0 0 0,0-2 1,52-22-1,-75 28-91,-1-1-1,0 0 1,1 0-1,-1 0 1,-1-1-1,1 0 1,0 1 0,4-7-1,-7 7-315,0 0 0,0 0-1,0 0 1,0 0 0,0 0 0,-1-1-1,0 1 1,2-8 0,-1-9-5439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3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6785,'0'0'2190,"0"0"-564,5 25-410,32 158 821,-7 47-33,-30-604-2179,0 370 176,0 0 1,0 0-1,0 0 0,1-1 0,0 1 0,0 0 0,0 0 0,0 0 0,1 0 0,-1 0 1,1 0-1,4-6 0,-4 8-1,0 1 1,0-1-1,-1 1 0,1 0 1,0-1-1,1 1 1,-1 0-1,0 0 1,0 1-1,0-1 0,1 0 1,-1 1-1,0-1 1,1 1-1,-1 0 1,0 0-1,1 0 0,-1 0 1,0 0-1,1 0 1,-1 1-1,0-1 0,1 1 1,-1 0-1,3 0 1,7 4 21,1 0 1,-1 1 0,0 0 0,-1 0-1,0 1 1,0 1 0,12 10 0,-2 0 74,-1 1 0,28 34 0,-44-48-82,0 0 0,0 1 0,-1-1 0,0 1 0,0 0 0,0 0 0,-1 0 0,0 0 0,0 1 0,0-1 0,-1 0 0,1 9 0,-2-12-4,0 1 0,0 0-1,-1 0 1,1-1-1,-1 1 1,0 0-1,0-1 1,0 1 0,0-1-1,0 1 1,-1-1-1,0 1 1,0-1 0,0 0-1,0 0 1,0 0-1,-1 0 1,1 0-1,-1-1 1,0 1 0,-5 3-1,-10 5 25,0 0 1,0-2-1,-1 0 0,0-2 0,0 0 0,-26 6 0,-124 16-828,165-28-1850,4-1-4864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4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428 15 8650,'0'0'1349,"0"0"-688,0 0-267,0 0 106,-22-3-202,-70-9-45,86 12-222,1 0-1,0 0 1,0 1-1,0-1 0,0 1 1,0 0-1,0 1 1,0-1-1,0 1 1,0 0-1,1 0 0,-1 0 1,1 1-1,-1 0 1,1 0-1,0 0 1,0 0-1,0 0 1,1 1-1,-1 0 0,-3 5 1,-5 3 113,-7 9 61,1 0 0,1 1 1,1 0-1,1 1 1,1 1-1,1 1 0,2 0 1,0 0-1,-9 32 0,8-13 114,2 0 0,2 1 0,2 0 0,-1 84 1,6-119-287,1 0 0,0 0 0,1 0 0,0 0 0,1 0 0,0 0 1,1 0-1,0-1 0,0 1 0,1-1 0,0 0 0,1 0 1,0 0-1,0 0 0,1-1 0,0 0 0,0 0 0,1-1 1,0 1-1,0-1 0,17 11 0,-8-8-20,1 0 0,0-2 0,1 0 0,-1-1 0,1-1 0,1 0-1,-1-1 1,1-1 0,0-1 0,0-1 0,0-1 0,0 0 0,0-1 0,0-1 0,19-4 0,-29 4-16,-1-1 0,0 0 0,0 0 0,0-1 1,0 0-1,-1 0 0,1-1 0,-1 0 0,0 0 1,0-1-1,0 0 0,-1 0 0,1 0 0,6-9 0,-5 4-11,0-1 0,-1 1 0,0-1 0,-1 0-1,0-1 1,-1 0 0,0 0 0,4-18 0,0-15-29,-2-1 1,-2 0 0,-1 0-1,-4-47 1,0 79 41,0 27-5,-1 14-21,1-1-1,1 0 1,2 1-1,1-1 0,0 0 1,13 35-1,-15-53 30,1-1 1,0 0-1,1 0 0,0 0 0,0-1 0,1 1 0,-1-1 0,1 0 0,1 0 0,-1-1 0,1 1 1,0-1-1,0-1 0,0 1 0,1-1 0,0 0 0,0 0 0,0-1 0,0 0 0,0 0 1,1-1-1,-1 0 0,1 0 0,0-1 0,-1 0 0,1 0 0,0-1 0,0 0 0,0 0 1,12-3-1,-13 1 0,-1 0 0,1-1 0,-1 0 0,0-1 1,0 1-1,-1-1 0,1 0 0,-1 0 0,1-1 0,-1 0 1,-1 0-1,1 0 0,-1 0 0,0-1 0,0 1 1,0-1-1,-1 0 0,0 0 0,3-8 0,3-8-15,-1 0 0,-1 0-1,0-1 1,3-30 0,-4-3 11,-2 23 8,-3 69 22,-1-12 69,2 0-1,0 0 1,2 1-1,1-2 1,0 1-1,2 0 1,1-1-1,1-1 1,13 27-1,-17-40-76,0-1-1,0 1 0,0-1 0,1 0 0,1 0 0,-1-1 0,1 0 0,0 0 1,1-1-1,0 1 0,0-2 0,0 1 0,1-1 0,-1 0 0,1-1 1,0 0-1,1 0 0,-1-1 0,1-1 0,-1 1 0,1-1 0,0-1 1,0 0-1,0 0 0,15-2 0,-13 0-198,-1-1 1,0 0-1,1 0 0,-1-1 0,0-1 1,-1 0-1,1-1 0,-1 0 1,10-6-1,31-24-3803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25 7866,'0'0'1869,"0"0"-882,0 0-297,0 0 230,0 0-21,0 0-98,-19-5-231,-59-12-45,75 16-501,1 1-1,0-1 1,-1 1-1,1 0 1,0 0 0,-1 0-1,1 0 1,0 0-1,0 1 1,-1-1-1,1 1 1,0-1-1,0 1 1,-1 0 0,1 0-1,0 0 1,0 0-1,0 0 1,0 0-1,0 1 1,0-1-1,1 1 1,-1-1 0,0 1-1,1 0 1,-1 0-1,1-1 1,0 1-1,-2 3 1,-1 3 0,1 0 1,0 0 0,0 0-1,1 0 1,-3 14 0,4-15 43,-2 10 48,0 0 0,1-1-1,1 2 1,0-1 0,2 0-1,0 0 1,5 29 0,-5-40-122,1-1 1,-1 0 0,1 0-1,0 0 1,0 0 0,1-1-1,-1 1 1,1 0-1,0-1 1,0 0 0,1 0-1,-1 0 1,1 0-1,0 0 1,0-1 0,0 0-1,1 0 1,-1 0-1,1 0 1,-1 0 0,1-1-1,0 0 1,0 0 0,0-1-1,0 1 1,1-1-1,-1 0 1,10 0 0,-5 0-217,0-1 1,0 0 0,0-1 0,0 0 0,0 0 0,-1-1 0,1-1 0,-1 0 0,17-6-1,20-17-3936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5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 7466,'0'0'2447,"0"0"-1391,0 0-468,0 0 91,0 0 18,-22 6-40,-69 23-287,82-26-236,0 0-1,0 1 1,1 0-1,0 1 0,-14 9 1,20-13-104,0 1 0,0-1-1,1 1 1,-1 0 0,0-1 0,1 1 0,0 0 0,-1 0 0,1 0-1,0 0 1,0 0 0,0 1 0,0-1 0,1 0 0,-1 0 0,1 1-1,-1-1 1,1 0 0,0 4 0,0-5-27,1 1 0,-1-1 0,1 0 0,-1 1 0,1-1 0,0 0 0,0 1 0,0-1 0,0 0 0,0 0 0,0 0 0,0 0 0,0 0 0,1 0 0,-1 0 0,0 0 0,0 0 0,1-1 0,-1 1 0,1-1 0,-1 1 0,3 0 0,42 13 22,-36-12 2,18 6-27,91 27 508,-108-30-431,0-1 0,0 1 0,0 1 0,0 0 0,-1 1 0,0 0 0,15 14 1,-23-20-71,-1 0 1,1 0 0,-1 0 0,0 1 0,1-1 0,-1 0-1,0 1 1,0-1 0,0 1 0,0-1 0,-1 1 0,1 0-1,0-1 1,0 1 0,-1 0 0,1 0 0,-1-1-1,0 1 1,0 0 0,1 0 0,-1-1 0,0 1 0,0 0-1,-1 0 1,1 0 0,0-1 0,0 1 0,-1 0 0,1 0-1,-1-1 1,0 1 0,0 0 0,1-1 0,-1 1 0,0-1-1,0 1 1,0-1 0,-1 1 0,1-1 0,0 0 0,0 0-1,-1 1 1,1-1 0,-1 0 0,1 0 0,-1 0 0,1-1-1,-1 1 1,-2 1 0,-9 4 32,0 0 0,0-1 0,-1-1 1,-23 5-1,-142 25 508,213-52-4142,-5 1-1066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5:2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8514,'0'0'1859,"0"0"-955,0 0-456,0 0 131,0 0 145,0 0-18,8 0-25,5 2-555,1 1-1,-1 0 1,0 1-1,-1 1 0,1 0 1,-1 1-1,0 0 1,0 0-1,-1 2 1,0-1-1,0 1 1,-1 1-1,12 11 1,-6-4-37,0 0 1,-1 1-1,-1 0 1,0 2-1,-1-1 1,-1 2-1,14 31 1,-23-42-83,0-1 1,0 1 0,-1 0 0,0 0 0,-1 0 0,0 0 0,0 0-1,-1 0 1,0 0 0,0 0 0,-1 1 0,-1-1 0,1 0-1,-1-1 1,-1 1 0,0 0 0,0 0 0,-1-1 0,0 0 0,0 0-1,-1 0 1,0 0 0,0-1 0,-1 0 0,-10 11 0,-76 89-3205,80-91-2856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6425,'0'0'1910,"0"0"-614,0 0-331,4 19 99,61 333 3761,-32-48-3410,-27-100-3917,-6-210-2110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59 336 2833,'0'0'1592,"0"0"-265,0 0-140,0 0-166,0 0-115,0-15-313,0-305 3001,0 320-3596,0 0-101,0 12-178,2 24 312,3 0-1,1 1 1,18 60 0,1 5 22,-9-23 35,-4 2 1,4 134-1,-17-214-57,1 0 0,-1 0-1,0-1 1,1 1 0,-1 0-1,0-1 1,0 1 0,1 0-1,-1-1 1,0 1 0,0-1 0,0 1-1,0-1 1,0 0 0,0 1-1,0-1 1,0 0 0,0 0-1,0 0 1,0 0 0,0 0 0,0 0-1,0 0 1,0 0 0,-1 0-1,-37 0 256,30-1-96,-7 2-83,1-1 22,0 0-1,0-1 1,-17-3-1,118 0 446,-24 8-493,-37-1-143,0-2-1,-1-1 0,26-2 0,-48 1-106,-1 1 0,0 0-1,0 0 1,0-1 0,0 1-1,0 0 1,0-1 0,0 1-1,0-1 1,0 0 0,-1 1-1,1-1 1,0 1 0,0-1-1,0 0 1,-1 0 0,1 0 0,0 1-1,-1-1 1,1 0 0,0 0-1,-1 0 1,1 0 0,-1 0-1,0 0 1,1 0 0,-1-2-1,2-18-8352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6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3273,'0'0'1557,"0"0"253,0 0 126,0 0-366,0 0-436,21 17-263,-11-9-783,39 32 628,60 62 0,-77-64-485,-2 1-1,-1 2 1,-3 1 0,-1 1-1,-2 1 1,19 51 0,-17-28-72,-3 2 0,-2 0 0,15 114 0,-28-124-101,-2 1-1,-2-1 1,-10 106 0,4-137-46,-2 0 0,0 0 1,-2 0-1,-1 0 1,-2-1-1,0-1 1,-2 0-1,0 0 0,-32 46 1,35-63 75,0 1 0,0-1 0,-1 0 1,0-1-1,-1 0 0,1-1 0,-2 0 1,1 0-1,-1-2 0,0 1 0,0-1 0,0-1 1,-1 0-1,0-1 0,0 0 0,0-1 1,0-1-1,0 0 0,-21-1 0,33 0-85,1 0 1,-1-1-1,1 1 0,0 0 0,-1 0 0,1 0 1,-1 0-1,1 0 0,0 0 0,-1 1 0,1-1 1,-1 0-1,1 0 0,0 0 0,-1 0 0,1 0 1,-1 1-1,1-1 0,0 0 0,-1 0 0,1 0 1,0 1-1,-1-1 0,1 0 0,0 1 0,-1-1 1,1 0-1,0 1 0,0-1 0,0 0 0,-1 1 0,1-1 1,0 0-1,0 2 0,6 14-393,20 14-2815,-24-28 2457,13 14-6813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7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4913,'0'0'919,"0"0"-292,0 0 321,0 0 284,0 0 190,30 0 2675,40 1-3643,0-3 1,0-4 0,82-16 0,-119 16-357,1 0 0,0 3 1,47 0-1,-80 3-114,1 0-1,0 0 1,0 0 0,0 0-1,0 0 1,0-1 0,0 1-1,-1-1 1,1 1 0,0-1-1,0 0 1,-1 1 0,1-1-1,0 0 1,-1 0 0,1 0-1,2-3 1,1-11-3617,-5 6-1184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8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6489,'0'0'1834,"0"0"-806,0 0-290,0 0-165,0 0 46,0 0-303,-2 8-145,-3 10 104,1 0 1,0 0-1,2 1 0,0 0 1,2-1-1,0 1 0,0-1 1,7 32-1,42 159 1487,-12-64-1544,-30-132-383,0-20-919,4-20-3051,-4 1-4707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9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148 470 7210,'0'0'1285,"0"0"-49,0 0 95,0 0 36,-16-20-233,-52-61-398,60 71-606,1 0 0,0-1 1,1 0-1,0-1 0,1 1 0,0-1 0,1 0 1,0-1-1,1 1 0,0 0 0,1-1 0,0 0 1,1 0-1,1 1 0,0-1 0,4-24 0,-4 29-120,1 3-9,0 0 1,1-1-1,-1 1 0,1 0 0,0 0 0,1 0 1,-1 0-1,1 1 0,0-1 0,0 0 0,0 1 1,1 0-1,-1 0 0,1 0 0,0 0 0,0 1 1,1 0-1,-1-1 0,1 1 0,-1 1 1,1-1-1,0 1 0,8-3 0,3-1-7,1 0 0,0 0 0,0 2 0,1 0 0,33-3 1,-31 7 5,-1 0 1,0 2 0,0 0 0,-1 1 0,1 0 0,0 2 0,-1 0 0,0 1 0,0 1-1,-1 1 1,1 0 0,-2 1 0,1 1 0,-2 1 0,1 0 0,-1 1 0,-1 1 0,0 0-1,-1 0 1,17 24 0,-25-29 0,0 0 0,-1 0-1,0 0 1,0 1 0,-1 0 0,0 0-1,-1 0 1,0 0 0,0 0-1,-1 0 1,0 0 0,-1 1 0,-1 16-1,-1-12 0,0 0 1,-2 0-1,0 0 0,0 0 0,-1-1 0,-1 0 0,0 0 0,-10 14 1,-9 10-10,-2-2 0,-1-1 1,-2-1-1,-60 51 0,55-54-32,-1-2 0,-53 33-1,71-51 54,0 0-1,0-1 1,-1-1-1,-1-1 1,0-1-1,1 0 1,-34 4-1,53-10-12,0 0 1,-1 0-1,1 0 0,0 1 0,-1-1 0,1 0 0,0 0 1,-1 0-1,1 0 0,0 0 0,-1 0 0,1 0 1,0 0-1,-1 0 0,1 0 0,0 0 0,-1 0 1,1 0-1,0 0 0,-1 0 0,1 0 0,0 0 0,0 0 1,-1 0-1,1-1 0,0 1 0,-1 0 0,1 0 1,0 0-1,0 0 0,-1-1 0,1 1 0,0 0 1,0 0-1,-1-1 0,1 1 0,0 0 0,0 0 0,0-1 1,-1 1-1,1 0 0,0-1 0,0 1 0,0 0 1,0-1-1,0 0 0,12-15-41,25-13 22,-23 23 43,0 0-1,0 0 1,1 2-1,0 0 1,0 0-1,0 2 1,1 0-1,-1 0 1,30 2-1,5 4 256,85 18-1,-86-12-2598,73 5 0,-96-14-4850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49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1 252 6993,'0'0'1085,"0"0"-181,0 0 356,0 0-160,0 0-202,0 0-118,23 2 14,0 1-580,10 1 187,1-1 0,51-2 0,-76-3-363,1 1 0,-1-2-1,1 1 1,-1-1-1,0-1 1,0 0 0,-1 0-1,1 0 1,-1-1 0,0-1-1,0 1 1,0-1 0,-1-1-1,0 1 1,0-1 0,0-1-1,-1 1 1,0-1-1,-1 0 1,0 0 0,0-1-1,-1 1 1,0-1 0,0 0-1,-1 0 1,0-1 0,-1 1-1,0-1 1,0 1 0,0-18-1,-2 25-35,0 1 0,0-1-1,-1 1 1,1-1 0,0 0 0,-1 1 0,1-1-1,-1 1 1,0-1 0,1 1 0,-1-1-1,0 1 1,0 0 0,0-1 0,0 1 0,0 0-1,0 0 1,0 0 0,0 0 0,-1 0-1,1 0 1,-2-2 0,-2 1-5,1 0 1,0 0-1,-1 1 1,0-1-1,1 1 0,-1 0 1,-8-1-1,1 1-3,1 0 1,-1 1-1,1 1 0,-1 0 1,1 0-1,-14 4 0,15-1 2,0 0-1,0 1 0,0 1 1,1-1-1,0 2 1,0-1-1,0 1 0,1 0 1,0 1-1,0 0 1,1 0-1,-9 13 0,7-8 10,1 0 0,0 0 0,0 1 0,1 0 0,1 1 0,1 0 0,0 0 0,-3 16 0,6-25-8,1 1 0,0-1 0,1 0 0,0 0 0,0 0-1,0 1 1,0-1 0,1 0 0,0 0 0,1 0-1,-1 0 1,1 0 0,0 0 0,1 0 0,-1-1-1,1 1 1,0-1 0,1 1 0,4 4 0,-1-3 24,0 0 0,1 0 0,0-1 0,0-1 1,0 1-1,1-1 0,0-1 0,0 0 1,0 0-1,0 0 0,14 2 0,0-1 15,0 0 0,1-2 0,-1-1 0,1-1 0,-1 0 0,1-2 0,-1-1 0,1-1 0,-1-1 0,0-1 0,0 0 0,30-13 0,-48 16-80,1-1-1,-1 0 1,1 0-1,-1 0 0,0 0 1,0-1-1,0 0 1,-1 0-1,7-7 1,-9 8-348,0 0 0,0 0 0,0-1 0,0 1 0,-1 0 0,1-1 0,-1 1 0,0-1 0,0 0 0,0-5 0,0-11-5960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50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59 9010,'0'0'1855,"0"0"-652,0 0-188,0 0-30,0 0-122,0 0-204,46 0 1425,44-5-1933,-1-3-1,102-24 1,-146 24-92,-21 3-8,-35 4 91,-42 7-79,-139 39-288,100-22 168,-104 13-1,184-33-196,30 1-734,1-2 62,3 5-1676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54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65 191 6665,'0'0'1866,"0"0"-620,0 0-154,0 0-230,0 0-221,0 0-220,0-11-139,0 6-270,-1-2 42,1 0 0,0 0-1,0 0 1,0 0-1,1 0 1,0 0 0,1 1-1,-1-1 1,2 0-1,-1 1 1,0-1 0,1 1-1,0 0 1,1 0 0,-1 0-1,1 0 1,7-7-1,-5 8-51,-1 0 0,1 0 0,0 1-1,1 0 1,-1 0 0,1 0 0,0 1-1,0 0 1,0 0 0,0 1 0,0 0-1,1 0 1,-1 1 0,1 0 0,-1 0-1,1 1 1,-1-1 0,1 2 0,-1-1-1,1 1 1,-1 0 0,1 1 0,-1 0 0,0 0-1,0 0 1,0 1 0,0 0 0,0 1-1,0 0 1,-1-1 0,0 2 0,0-1-1,0 1 1,0 0 0,-1 0 0,1 1-1,-1 0 1,-1 0 0,1 0 0,-1 0-1,0 1 1,-1-1 0,6 15 0,-4-3 17,-1-1 1,-1 1 0,-1 0-1,0 0 1,-2 0-1,0 0 1,-1 0 0,0 0-1,-2 0 1,0-1-1,-1 1 1,0-1 0,-2 1-1,0-1 1,-1-1-1,-10 18 1,1-7-16,-1-1 0,-1-1 0,-1-1 0,-28 27 0,36-40-40,0 0-1,-1-1 1,-1-1-1,1 0 1,-2 0-1,1-1 1,-1-1-1,0 0 1,-1-1-1,-16 5 1,-20-7-292,29-10 134,22 5 194,0 1 1,-1-1-1,1 1 1,0-1-1,-1 1 1,1-1-1,0 1 1,0-1-1,0 0 1,-1 1-1,1-1 1,0 1-1,0-1 1,0 0-1,0 1 1,0-1-1,0 0 1,0 1-1,0-1 1,0 1-1,1-1 1,-1 0-1,0 1 1,0-1-1,0 1 1,1-1-1,-1 1 1,0-1-1,1 1 1,-1-1-1,0 1 1,1-2-1,2 0 40,-1 0-1,1 0 1,-1 0 0,1 0-1,0 1 1,0-1 0,-1 1-1,1 0 1,0-1-1,0 1 1,0 0 0,1 1-1,4-2 1,45-5 180,10 5 195,92 7 0,-16 1-151,-137-6-395,0-1 0,0 1 1,0 0-1,0-1 0,0 0 0,0 1 1,0-1-1,0 0 0,0 0 1,0 0-1,-1 0 0,1 0 1,0 0-1,-1-1 0,1 1 1,0-1-1,-1 1 0,0-1 0,1 1 1,-1-1-1,0 0 0,0 0 1,0 0-1,0 1 0,0-1 1,0 0-1,0-4 0,5-18-6677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6:55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4113,'0'0'1438,"0"0"43,0 0 481,0 0-356,0 0-646,29 5-341,3 1-421,-15-4-86,-1 0-1,1 2 1,-1 0 0,0 1 0,0 0-1,-1 2 1,1-1 0,22 16 0,-9-4 94,-1 2 0,-1 1 0,-1 1 0,-1 2 0,-1 0 1,-1 2-1,-1 0 0,-2 1 0,0 1 0,-2 1 0,27 58 0,-25-36-137,-1 0-1,-3 2 0,-2 0 0,-3 0 1,-2 1-1,4 93 0,-12-122-48,0 272 69,-3-266-84,-2-1-1,-1 0 1,-1-1-1,-2 1 1,-1-1-1,-1 0 1,-24 46 0,31-70 2,0 0 1,0 0 0,0-1-1,0 0 1,-1 0 0,0 0-1,0 0 1,0 0 0,0-1-1,-1 1 1,1-1 0,-1-1 0,0 1-1,0 0 1,0-1 0,-10 3-1,-1-2 53,-1 0 0,1-1 0,0-1 0,-22-1 0,30 0-5,8 0-11,0 0-17,0 0-99,0 0-247,1 9-3817,3 2-1692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0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144 353 3321,'0'0'1611,"0"0"-347,0 0 111,0 0 300,0 0-455,-5 0-501,-2 0-455,0 0 0,0-1-1,-1 0 1,1 0 0,1 0 0,-1-1-1,0 0 1,0 0 0,1-1 0,-1 0-1,1 0 1,-8-5 0,11 5-219,-1 0 0,1 0 1,0 0-1,-1-1 0,1 1 0,1-1 0,-1 0 1,1 0-1,-1 0 0,1 0 0,0 0 0,0 0 1,1-1-1,-1 1 0,1-1 0,0 1 0,0-1 1,1 1-1,0-1 0,-1-7 0,2-3-8,-1 0 0,2 0 0,0 0 0,1 0 0,0 1 0,6-17 0,-6 24-36,0-1 0,1 1 0,0-1 0,0 1 0,0 0 0,1 0 0,0 1-1,1 0 1,-1 0 0,1 0 0,0 0 0,13-8 0,-14 11-5,1 0-1,0 1 1,-1-1-1,1 1 1,0 1-1,0-1 1,0 1-1,0 0 1,0 0-1,1 1 1,-1-1-1,0 2 1,0-1-1,0 1 1,0-1-1,11 4 1,-7-1 3,0 0 1,0 1-1,0 0 1,0 1 0,-1 0-1,0 0 1,0 1-1,14 12 1,-17-13 4,0 1 0,-1-1 1,0 1-1,0 0 0,-1 1 0,0-1 0,0 1 1,0 0-1,-1 0 0,0 0 0,0 0 0,0 0 1,-1 1-1,-1-1 0,1 1 0,-1-1 0,0 1 0,-1 0 1,0 0-1,0-1 0,-1 1 0,0 0 0,0-1 1,-1 1-1,0-1 0,0 1 0,0-1 0,-1 0 1,0 0-1,-1 0 0,0 0 0,0-1 0,0 1 1,-8 7-1,-77 81 47,-21 23-29,101-106-26,0 0 1,0 1-1,2 0 0,-1 0 1,2 1-1,0-1 0,0 2 0,-3 16 1,6 11 17,3-42-80,35-1-37,-26-1 114,0 0 0,-1-1 1,1 0-1,-1-1 0,9-4 0,-10 4 0,0 0 0,1 1-1,-1-1 1,1 2 0,0-1 0,0 1 0,16-2-1,119 4-64,-140 0-206,0-1 0,0 1 0,0-1 0,0 0 1,0 0-1,0 0 0,0 0 0,0-1 0,-1 1 0,1-1 0,0 0 1,-1 1-1,1-1 0,-1-1 0,0 1 0,1 0 0,-1 0 1,2-4-1,11-12-4359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5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0 214 8586,'0'0'1143,"0"0"-604,0 0 138,17-22 477,58-73-309,-68 86-732,1 1 0,0 0 0,0 1-1,1 0 1,0 0 0,1 1 0,-1 0 0,1 1 0,0 0-1,1 0 1,15-4 0,-7 4 47,1 2-1,0 0 1,0 1 0,30 1 0,-37 1-79,-1 1 1,1 0 0,-1 0-1,1 2 1,-1-1 0,0 2-1,0-1 1,0 2 0,22 10-1,-20-6 39,-1 0-1,0 1 1,0 1-1,0 0 1,-2 0-1,1 1 0,11 17 1,-9-10-52,-1 1 0,-1 0-1,-1 1 1,0 1 0,-2-1 0,-1 2 0,0-1 0,-2 1 0,0 0-1,-2 0 1,0 1 0,-2 0 0,0-1 0,-2 1 0,-2 24 0,1-39-71,0 0 1,-1-1-1,1 1 1,-2 0 0,1-1-1,-1 1 1,-1-1 0,1 0-1,-1 0 1,-1 0 0,1-1-1,-2 1 1,1-1 0,-1 0-1,0-1 1,0 1 0,0-1-1,-1 0 1,0-1 0,0 0-1,-1 0 1,0 0 0,1-1-1,-2 0 1,1-1 0,0 0-1,-1 0 1,1 0 0,-1-1-1,0-1 1,0 0 0,1 0-1,-1 0 1,0-1-1,0 0 1,-10-2 0,16 1-24,0 0-1,0 0 1,0 0 0,1-1 0,-1 1 0,0-1-1,1 1 1,-1-1 0,1 0 0,-1 0 0,1 0-1,0 0 1,0 0 0,0-1 0,0 1-1,0-1 1,1 1 0,-1-1 0,1 1 0,0-1-1,-1 0 1,1 0 0,0 0 0,-1-6 0,0 0-36,1 0 0,-1 0 1,1-1-1,1 1 0,0-1 1,2-17-1,-1 23 49,1 0 0,0-1 0,-1 1-1,1 0 1,1 0 0,-1 1 0,0-1 0,1 0 0,0 1 0,0-1 0,0 1 0,0 0-1,1 0 1,-1 0 0,1 1 0,0-1 0,0 1 0,-1 0 0,2 0 0,-1 0 0,0 1-1,8-3 1,6-1-9,0 0 0,1 1-1,-1 0 1,22 0 0,-19 3 27,1 0 1,0 1-1,40 6 1,-51-4 0,0 1 0,0 0 0,-1 1 0,1 0 1,-1 1-1,1 0 0,-2 0 0,1 1 0,10 8 1,-7-3 56,-1-1 1,0 2 0,-1 0 0,-1 0 0,1 1 0,-2 0 0,0 0 0,0 1 0,-2 0-1,1 1 1,-2 0 0,0 0 0,-1 1 0,0-1 0,-1 1 0,-1 0 0,-1 0 0,0 0-1,-1 0 1,-1 1 0,-3 28 0,3-36-51,-1 1 0,-1-1 0,0 0 0,0 0-1,-1 1 1,0-2 0,0 1 0,-1 0 0,0-1 0,-1 0-1,0 0 1,0 0 0,-1 0 0,-7 7 0,3-5 15,0-1 0,-1 0 0,0-1 0,0 0 0,-1-1 0,0-1 1,0 1-1,-25 7 0,6-5 34,0-1 0,-1-1-1,0-2 1,0-1 0,0-2 0,-1-1 0,-46-5-1,62 2-41,1-2-1,-1 1 0,1-2 0,0 0 0,1-1 1,-1 0-1,1-1 0,0-1 0,1-1 0,0 0 1,0-1-1,1 0 0,0-1 0,-14-15 0,27 25-52,-1 1 0,1 0 0,-1-1 0,1 1-1,-1-1 1,1 1 0,0 0 0,-1-1 0,1 1 0,0-1-1,-1 1 1,1-1 0,0 1 0,-1-1 0,1 0-1,0 1 1,0-1 0,0 1 0,0-1 0,-1 0-1,1 1 1,0-1 0,0 1 0,0-1 0,0 0 0,0 1-1,1-1 1,-1 1 0,0-1 0,0 0 0,0 1-1,0-1 1,1 1 0,-1-1 0,0 1 0,0-1-1,1 1 1,-1-1 0,1 1 0,-1-1 0,0 1 0,1-1-1,-1 1 1,1 0 0,-1-1 0,1 1 0,-1 0-1,1-1 1,-1 1 0,1 0 0,-1 0 0,1-1-1,0 1 1,0 0 0,42-8-1969,-31 6 732,31-6-4132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04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17 101 4353,'0'0'1830,"0"0"-975,0 0-367,0 0 73,0 0 275,0 0 79,5 1-155,2 0-349,1 0 0,-1 0 0,1 0 0,0-1 0,0 0 0,-1-1 0,15-2 0,-19 2-358,0 0-1,0-1 0,-1 1 1,1-1-1,0 1 0,-1-1 0,1 0 1,-1 0-1,0 0 0,1 0 1,-1-1-1,0 1 0,0 0 1,0-1-1,-1 0 0,1 1 1,-1-1-1,1 0 0,-1 0 1,0 0-1,0 0 0,0 0 1,0-4-1,0 5-50,-1 1 1,1 0-1,-1 0 1,0-1-1,1 1 1,-1 0-1,0 0 1,0-1-1,0 1 1,0 0-1,0-1 1,0 1-1,0 0 1,-1-1-1,1 1 1,0 0-1,-1 0 1,1-1-1,-1 1 1,1 0-1,-1 0 1,0 0-1,1 0 1,-1 0-1,0 0 1,0 0-1,0 0 1,0 0-1,0 0 1,0 0-1,0 0 1,0 0-1,0 1 1,0-1-1,0 1 1,0-1-1,-1 1 1,-1-1-1,1 0-17,-1 1 0,1 0 0,-1 0-1,0 0 1,1 0 0,-1 0-1,1 1 1,-1-1 0,0 1 0,1 0-1,-1-1 1,1 1 0,0 0 0,-1 1-1,1-1 1,0 0 0,-1 1-1,1-1 1,-2 3 0,-4 4-4,1-1-1,0 1 1,1 1 0,0 0 0,0 0-1,1 0 1,0 0 0,-4 12-1,6-15 10,0 1 0,1-1 0,1 1 0,-1-1 0,1 1 0,0 0 0,0 0 0,1 0 0,0-1 0,0 1-1,1 0 1,-1 0 0,4 12 0,-1-13 31,0 0-1,1 0 0,-1-1 1,1 0-1,0 0 1,0 0-1,1 0 1,-1 0-1,1-1 0,0 0 1,0 0-1,1 0 1,8 4-1,-5-3 18,0 0-1,1-1 1,-1 0-1,1 0 1,0-1 0,0-1-1,0 0 1,10 1-1,-10-2 20,-1 0 0,1-1-1,0 0 1,0-1 0,-1 0-1,13-4 1,-19 4-159,0 0 0,0 0 0,-1 0-1,1-1 1,0 1 0,-1-1 0,1 0 0,-1 0 0,1 0-1,-1 0 1,0 0 0,0-1 0,0 1 0,0-1 0,0 1-1,-1-1 1,1 1 0,-1-1 0,0 0 0,0 0 0,0 0-1,0 0 1,1-4 0,2-14-2005,-1 1-1973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05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5433,'0'0'1532,"0"0"-729,0 0 34,0 0 484,0 0-175,0 0-393,21 2 1353,164-11-63,-95 3-1904,-77 5-146,5-1 243,-27 8-73,-29 8-181,0-2 1,-1-1-1,0-2 0,-42 4 1,218-47-156,-29 5-5566,-82 23-13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06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6953,'0'0'1286,"0"0"-406,0 0 47,0 0-184,0 0-171,0 0-61,7 0-94,58 2 1039,74-3-306,-126 0-1128,0 0 0,0-1 0,0-1 0,0 0 0,0-1 0,-1 0 0,0-1 0,16-9 0,-26 12 18,-2 2-4628,-4 0 204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06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4505,'0'0'1146,"0"0"-646,0 0-179,0 0 114,0 0 172,0 0 81,0 3-56,3 47 862,3-1 1,17 74-1,-6-37-937,15 47-104,-29-130-1655,-3-3-905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41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4 105 8466,'0'0'1911,"0"0"-991,0 0-232,0 0 391,0 0-67,0 0-972,0-1-1,0 1 1,0 0-1,0 0 1,0 0-1,0 0 1,-1 0-1,1 0 1,0 0-1,0 0 1,0 0-1,0 0 1,0 1-1,0-1 0,0 0 1,-1 0-1,1 0 1,0 0-1,0 0 1,0 0-1,0 0 1,0 0-1,0 0 1,0 0-1,0 0 1,-1 0-1,1 0 1,0 0-1,0 1 1,0-1-1,0 0 1,0 0-1,0 0 1,0 0-1,0 0 0,0 0 1,0 0-1,0 1 1,0-1-1,0 0 1,0 0-1,0 0 1,0 0-1,0 0 1,0 0-1,0 1 1,0-1-1,0 0 1,0 0-1,0 0 1,0 0-1,0 0 1,0 0-1,0 0 0,0 1 1,0-1-1,0 0 1,0 0-1,1 0 1,336-25 909,-11-1-885,80 28-27,443-18 89,-840 15-126,24-1 5,0-1-1,-1-1 1,0-2-1,52-17 1,-162 18 172,20 9-201,-1 3-1,1 2 1,-60 17-1,15-3 18,-452 74-311,373-76 358,-198-1-1,258-20-76,121 0-2,1 0-97,13 0-327,477-28 257,-287 3 216,994-97 168,-1139 121-257,-56 1 0,-15 0-829,-9 1-986,-5 5-2104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7:43.1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70 7282,'0'0'1631,"0"0"-675,0 0-268,0 0 41,0 0 101,0 0-115,0 0-291,0 0-295,12 0 107,1354 6 1519,-1365-6-1737,-1 0 0,-17 0 98,-391 18-105,375-18 0,-231-5 26,206 0-28,1-2 0,-88-23 0,106 20 22,9 1-23,0 1 0,-1 1 0,0 2 0,-46-2-1,77 7-37,15 0 7,272 15-37,-108-4 92,-68-6-46,181 12 25,-211-9 13,123 29 0,-196-36-27,-6-1 2,0 0 1,-1 1 0,1-1-1,0 0 1,-1 1 0,1-1-1,0 1 1,-1 0 0,1 0 0,-1-1-1,1 1 1,-1 0 0,3 2-1,-21 0 151,-432-23-97,89 2-114,257 16 76,32 3 2,0-3 1,0-3 0,-134-27-1,192 25-151,31 3 82,50 3 56,-55 2-6,135 5-3,168 31 0,-66-5 0,98-6 56,-455-30 160,-38-20-210,-259-9 0,381 33-39,-119 4-507,119-2-1154,-45 12-1,31-3-2543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06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1 427 912,'0'0'1240,"0"0"-742,0 0-217,0 0 5,0 0 156,4 0 124,13 0 9,0-1-1,0-1 1,0-1 0,0 0 0,0-1 0,18-7-1,-17 6-504,1 1 0,0 1-1,0 1 1,0 1-1,1 1 1,28 2-1,5 0 315,448 5 1237,-177 19-1429,40 1-86,1294-110 1080,-838 37-943,-536 49-215,396-13 80,343-67 0,-477 67-172,-403 10 64,-53 3 43,176 29 1,86 43 56,-197-40-35,206 54 518,258 49-293,670-21-130,-182-134-166,-259-6 45,-53 4-108,626-119 151,103-105-88,-798 123-246,680-17 355,5 117 337,-387 91 441,-10 77-690,-1011-147-191,437 78-224,-249-44-3549,-137-25-1220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09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4745,'0'0'834,"0"0"-217,0 0-132,0 20 41,0 163 827,-10 45-560,10-227-795,1 0 0,-1 0 0,1 0 1,-1 1-1,1-1 0,0 0 1,-1 0-1,1 0 0,0 0 0,0 0 1,0 0-1,-1-1 0,1 1 0,0 0 1,0 0-1,0-1 0,0 1 1,1 0-1,-1-1 0,0 1 0,0-1 1,0 1-1,0-1 0,1 0 0,-1 0 1,0 1-1,2-1 0,44 6 16,-36-5-2,69 6 255,149-3 1,-199-6-138,0-1-1,0-2 1,0-1-1,-1-1 1,0-1 0,0-2-1,-1-1 1,30-16 0,-55 26-226,0 0 0,0-1 1,0 0-1,-1 1 0,1-1 0,-1 0 1,1-1-1,-1 1 0,0 0 0,0-1 1,0 1-1,0-1 0,-1 1 0,1-1 1,0 0-1,-1 0 0,0 0 1,0 0-1,0 0 0,0 0 0,0 0 1,0-4-1,0-9-5229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6569,'0'0'1377,"0"0"-985,0 0-64,136-46 640,-77 37-320,13 2-160,4 1-288,1-1 232,-5-2-39,-16 5-193,-11-1-120,-15 5-80,-23 0-401,-2 5-1911,-5 8-3769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0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4825,'0'0'712,"0"0"-408,0 0-176,163 0 56,-94 0 32,10-8-136,28-12-80,-18 2-408,-18 4-1712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5577,'0'0'1318,"0"0"277,0 0-284,0 0 246,5 19-387,21 77 970,22 172 1,-49-265-1430,-4-11-282,-10-31-165,8 16-290,0 1 1,-4-32-1,10 40 16,0 0 0,0 0 0,2 0 0,0 0 0,0-1 0,1 1 0,8-26 0,-8 34 6,1 0-1,0 0 1,0 1 0,0-1-1,1 1 1,-1-1 0,1 1-1,1 0 1,-1 0 0,1 1-1,0-1 1,0 1 0,0 0-1,0 1 1,1-1 0,0 1-1,-1 0 1,1 0 0,8-2-1,1 1 4,0 0 0,1 1 0,-1 0 0,1 1 0,0 1 0,0 1 0,-1 0 0,1 1-1,25 5 1,-10 0 124,0 2 0,-1 1 0,51 22-1,-74-28-72,-5-2-36,0 0 0,0 0 0,1 0 1,-1 0-1,0 0 0,0 1 0,0-1 1,0 0-1,0 1 0,0 0 0,-1-1 1,3 4-1,-22 0-1157,-7-5-1563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0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 7618,'0'0'1435,"0"0"-858,0 0 46,-25 10 144,-79 37-230,95-42-507,0 0-1,0 0 1,1 0 0,0 1-1,0 0 1,0 1-1,1 0 1,0 0 0,0 0-1,0 1 1,-10 17 0,14-19-34,0 0 1,1 0 0,-1 0 0,1 1 0,0-1-1,1 1 1,0-1 0,0 1 0,0-1-1,1 1 1,0 0 0,0 0 0,0-1 0,1 1-1,3 10 1,-2-12-2,0 0 0,1 0 0,-1 0 0,1 0 0,1-1 0,-1 1 0,0-1 0,1 0 0,0 0 0,0 0-1,0 0 1,1-1 0,-1 0 0,1 0 0,0 0 0,0-1 0,0 1 0,6 1 0,6 3 6,1-1 1,-1 0-1,2-2 0,20 4 1,-5-4-185,68 0 0,-13-14-4382,-50 0-1604</inkml:trace>
  <inkml:trace contextRef="#ctx0" brushRef="#br0" timeOffset="1">448 285 4121,'0'0'364,"0"0"-209,0 0-57,0 0-6,0 0-40,2 4 14,16 19 1951,-18-21-3125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1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305 118 4745,'0'0'4486,"0"0"-2987,0 0-1028,0 0 245,0 0 103,0 0-322,-13-16-164,-43-48-99,52 60-228,1 1-1,-1 0 1,0-1-1,0 1 1,0 1-1,-1-1 1,1 1 0,0-1-1,-1 1 1,0 0-1,1 1 1,-1-1-1,0 1 1,0 0-1,0 0 1,0 1-1,0-1 1,0 1-1,0 0 1,0 1 0,0-1-1,0 1 1,0 0-1,0 0 1,0 0-1,1 1 1,-1 0-1,0 0 1,1 0-1,-1 0 1,1 1-1,0 0 1,0 0-1,0 0 1,0 0 0,0 1-1,1-1 1,0 1-1,-4 5 1,-1 2-62,2 0 0,-1 0 0,1 1 0,1-1 0,0 1 1,1 1-1,0-1 0,1 0 0,0 1 0,1 0 0,1 0 1,0 0-1,0-1 0,2 1 0,1 16 0,-1-26 52,0-1 0,-1 1 0,2 0 0,-1-1 0,0 1 0,0-1 0,1 0 0,0 1 0,-1-1 0,1 0 0,0 0-1,0 0 1,0 0 0,0 0 0,1 0 0,-1-1 0,0 1 0,1-1 0,-1 0 0,1 1 0,-1-1 0,1 0 0,0-1 0,-1 1 0,1 0 0,0-1 0,0 1 0,0-1-1,-1 0 1,1 0 0,0 0 0,0 0 0,4-2 0,0 2-39,0-1 0,0 0-1,0-1 1,0 1-1,0-2 1,0 1 0,0-1-1,-1 0 1,1 0 0,-1 0-1,0-1 1,6-5 0,3-7 49,-1 0 1,-1-1 0,22-37-1,-34 53 11,-1 1 1,0 0-1,0-1 0,0 1 0,0-1 0,1 1 0,-1-1 0,0 1 0,0 0 0,1-1 0,-1 1 0,0 0 1,1-1-1,-1 1 0,0 0 0,1-1 0,-1 1 0,1 0 0,-1 0 0,1-1 0,-1 1 0,0 0 0,1 0 1,-1 0-1,1 0 0,-1 0 0,1 0 0,-1-1 0,1 1 0,-1 0 0,1 0 0,-1 1 0,0-1 0,1 0 1,-1 0-1,1 0 0,-1 0 0,1 0 0,-1 0 0,1 1 0,-1-1 0,0 0 0,1 0 0,-1 0 0,1 1 1,-1-1-1,0 0 0,1 1 0,-1-1 0,0 0 0,1 1 0,-1 0 0,14 24 123,-14-25-127,26 69 411,-2 0 1,-4 1-1,14 92 0,13 224 31,-36-283-360,-11-97-159,0-4 29,0-1-1,0 0 0,0 0 0,0 1 1,0-1-1,0 0 0,0 1 1,0-1-1,1 0 0,-1 0 0,0 1 1,1-1-1,-1 0 0,1 0 0,-1 0 1,1 0-1,0 1 0,1 0 1,1-4-2610,-1-11-2565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9938,'0'0'1291,"0"0"-842,0 0-222,0 0 203,3 22 2,4 31-79,43 282 1060,-34-250-1159,56 166 1,-70-246-257,3 10 5,1 0 0,1-1 0,13 21 0,-20-33-3,1 0 1,0 0 0,0 0-1,0-1 1,1 1 0,-1 0-1,0-1 1,1 1 0,-1-1-1,1 1 1,-1-1 0,1 0-1,0 0 1,0 1 0,-1-1-1,1-1 1,0 1 0,0 0-1,0 0 1,0-1 0,0 1-1,0-1 1,0 1 0,0-1 0,0 0-1,0 0 1,1 0 0,-1 0-1,0 0 1,0-1 0,0 1-1,0-1 1,0 1 0,0-1-1,0 0 1,3-1 0,-2 0-6,0-1 0,0 0 1,0 0-1,0 0 1,0-1-1,-1 1 1,1 0-1,-1-1 0,0 0 1,0 0-1,2-5 1,16-51-76,-15 42 71,58-226-256,-25 415-47,-34-153 329,1-1 0,1 0 0,1-1-1,0 1 1,1-1 0,1-1-1,1 0 1,0 0 0,1 0 0,19 19-1,-23-27-3,-1-1-1,2 0 1,-1-1 0,1 0-1,0 0 1,0 0-1,0-1 1,1 0 0,-1-1-1,1 0 1,0 0-1,0-1 1,0 0 0,0-1-1,0 1 1,1-2-1,-1 0 1,0 0-1,0 0 1,1-1 0,-1 0-1,11-4 1,-11 2 0,0 0 0,-1-1 0,1 0 0,-1 0-1,0-1 1,0 0 0,-1-1 0,1 0 0,-1 0 0,-1 0 0,1-1 0,-1 0 0,0 0 0,0 0 0,-1-1 0,0 0-1,-1 0 1,0-1 0,0 1 0,4-14 0,1-3 41,-2-1 1,-1 0-1,-2 0 0,0 0 0,-1 0 0,-2-28 1,0 45-2,-2 1 0,0-1 1,0 0-1,0 0 0,-1 0 1,0 0-1,-1 1 1,0-1-1,0 1 0,-1 0 1,0 0-1,0 0 0,-1 0 1,0 1-1,-1 0 0,-7-8 1,8 10 0,0 1-1,0 0 1,-1 0 0,0 0 0,0 1 0,0 0-1,0 0 1,0 0 0,-1 1 0,1 0 0,-1 0-1,1 1 1,-1 0 0,0 0 0,0 0 0,0 1-1,1 0 1,-1 1 0,0-1 0,0 1 0,1 0-1,-9 3 1,6-1-77,0 1-1,1 0 0,-1 0 1,1 1-1,0 0 1,0 0-1,0 1 0,1 0 1,0 1-1,0-1 1,0 1-1,1 1 1,0-1-1,0 1 0,1 0 1,0 0-1,-6 15 1,1-1-542,1 0 0,1 1 0,1 0 1,1 0-1,-6 46 0,8-16-3613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9962,'0'0'1530,"0"0"-818,0 0-291,0 0 30,0 0 161,6 27-220,-2-11-341,50 178 521,-31-126-371,50 174 83,-63-197-98,-2 0 0,-1 1 0,0 69-1,-21-223 376,13 90-636,1 9 17,0 0 1,0-1 0,0 1 0,1 0 0,1 0 0,3-12 0,-4 18 43,0 1 0,0 0 0,1-1 0,-1 1 0,1 0 0,-1 0 0,1 0 0,0 0 0,0 0 0,0 0 0,0 0 0,0 1 0,0-1 0,1 1 0,-1-1 0,0 1 0,1 0 0,-1 0 0,1 0 0,0 0 0,-1 0 0,1 1 0,-1-1 0,1 1 0,0 0 0,4 0 0,0 0 17,1 0 0,0 1 0,0 0-1,0 0 1,-1 1 0,1 0 0,0 0-1,-1 1 1,0-1 0,0 2 0,0-1-1,0 1 1,0 0 0,-1 1 0,1 0-1,-1 0 1,0 0 0,8 10 0,-8-8 52,0 1 0,0 0 0,0 0 0,-1 0 0,0 1 0,-1 0 0,0 0 1,0 0-1,-1 0 0,0 1 0,0-1 0,-1 1 0,-1 0 0,1 15 0,-2-22-26,0 1 0,0-1 0,-1 0 1,1 0-1,-1 1 0,0-1 0,0 0 0,0 0 0,-1 0 0,1 0 0,-1 0 0,1 0 0,-1-1 0,0 1 1,0 0-1,-1-1 0,-2 4 0,-1-2-2,0 1 0,0-1 0,-1 0 1,1 0-1,-1 0 0,0-1 0,-10 3 1,-4 1 1,-1-2 1,0-1-1,0 0 1,-30 0 0,30-2-39,-45 0 30,64-2-41,-1 0 1,0-1-1,1 1 0,-1-1 1,0 1-1,1-1 0,-1 0 1,1-1-1,-1 1 1,1-1-1,-1 1 0,1-1 1,-4-3-1,6 4-47,0 0 1,0 0-1,0 0 1,0 0-1,1-1 1,-1 1-1,0 0 1,1 0-1,-1-1 1,1 1-1,-1 0 1,1-1-1,0 1 1,0-1-1,-1 1 1,1 0-1,0-1 1,0 1-1,0-1 1,1 1-1,-1 0 1,0-1-1,0 1 1,1-1-1,-1 1 1,1 0-1,-1 0 1,1-1-1,0 1 1,-1 0-1,1 0 0,0-1 1,0 1-1,0 0 1,0 0-1,0 0 1,1-1-1,4-4-900,1 0 0,0 1-1,0-1 1,11-5 0,21-12-4845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13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0 591 10850,'0'0'1833,"0"0"-1040,6 24-571,20 80-66,-23-95-70,0 0 0,0-1 0,1 1 0,0-1 1,0 0-1,1 0 0,0-1 0,0 1 0,1-1 1,0 0-1,0-1 0,1 1 0,-1-1 0,1 0 1,1-1-1,-1 0 0,1 0 0,10 4 0,-13-6-55,0-2 0,0 1 0,0-1-1,0 1 1,1-1 0,-1-1 0,0 1 0,0-1-1,1 0 1,-1 0 0,0 0 0,1-1-1,-1 0 1,0 0 0,0 0 0,0-1-1,0 0 1,0 0 0,0 0 0,0 0-1,-1-1 1,1 0 0,-1 0 0,0 0-1,0 0 1,0-1 0,0 1 0,6-8 0,-4 2-17,0 0 0,0 0 0,0-1 0,-1 0 0,-1 0 0,0 0 1,0-1-1,-1 1 0,0-1 0,-1 0 0,0 1 0,-1-1 0,0 0 1,-1 0-1,0 0 0,0 0 0,-1 0 0,-5-19 0,5 23-24,-1 1-1,0-1 1,-1 1-1,1-1 1,-1 1-1,0 0 1,-1 0-1,1 1 1,-1-1-1,-1 1 1,1 0-1,-1 0 0,1 0 1,-1 0-1,-1 1 1,1 0-1,-1 0 1,1 0-1,-1 1 1,0 0-1,0 0 1,-1 1-1,1-1 1,-1 1-1,1 1 1,-1-1-1,1 1 1,-1 0-1,0 1 1,0-1-1,-8 2 0,12-1 10,0 0 0,0 1 0,0-1 0,0 1 0,0 0 0,0 0 0,0 0 0,0 0 0,1 1 0,-1-1 0,0 1 0,1-1 0,-1 1 0,1 0 0,-1 0 0,1 0 0,-3 3 0,1 1-2,0 0 0,0 0 1,0 0-1,1 1 0,-1-1 0,2 1 0,-4 8 0,1 6-5,0 1-1,1-1 1,1 1-1,0 24 0,3-39 9,-1-1-1,1 1 0,1 0 1,-1 0-1,1 0 0,0 0 0,1-1 1,-1 1-1,5 9 0,-5-14-13,1 0 0,-1 0 0,1-1 0,0 1 0,0 0 0,0-1 0,0 1 0,0-1 0,0 1 0,0-1 0,0 0-1,0 0 1,1 0 0,-1 0 0,0 0 0,1-1 0,-1 1 0,1-1 0,-1 0 0,1 1 0,-1-1 0,1 0 0,-1 0 0,1-1-1,-1 1 1,1 0 0,-1-1 0,0 0 0,3 0 0,2-1-48,-1-1 1,0 1-1,0-1 0,-1 0 0,1-1 1,0 1-1,-1-1 0,0 0 1,7-7-1,-7 6 59,0 1 1,1-1-1,-1 1 1,1 1-1,0-1 1,0 1-1,8-4 1,-11 7 2,-1-1 0,1 1 1,0 0-1,-1 0 0,1 0 1,0 0-1,-1 0 0,1 0 1,-1 1-1,1-1 0,0 1 1,-1 0-1,1 0 0,-1 0 1,1 0-1,-1 0 0,0 0 1,0 1-1,1-1 0,-1 1 1,0-1-1,0 1 0,3 4 1,11 9 55,1 0 0,1-1 0,25 16 0,-34-25-18,0 0 0,1-1 0,-1 0 0,1-1 0,0 0 0,0 0 0,0-1 0,0 0 0,19 0 0,-16-2-31,1 0 1,-1 0 0,1-2-1,-1 0 1,0 0 0,1-1-1,19-8 1,-24 7-5,0-1 0,0 1 0,-1-1 0,0-1 1,0 0-1,-1 0 0,1 0 0,-1-1 0,-1 0 0,1-1 0,7-11 0,-5 4 0,-1-1-1,0 0 1,-2 0-1,0 0 1,0-1-1,-2 0 1,0 0-1,-1 0 0,0-1 1,-2 1-1,0 0 1,-1-1-1,-1 1 1,-4-26-1,-1 1 13,-3 0-1,-1 0 1,-2 0-1,-30-66 1,29 76 68,-2 1 0,-1 0 0,-1 1 0,-22-28 0,39 58-84,-1-1 0,1 0 1,0 1-1,-1-1 1,1 1-1,-1-1 1,1 1-1,-1-1 1,1 1-1,-1-1 1,1 1-1,-1-1 1,0 1-1,1 0 1,-1-1-1,0 1 1,1 0-1,-1-1 1,0 1-1,0 0 1,1 0-1,-1 0 0,0 0 1,1 0-1,-2 0 1,-6 15-6,6 40 7,3-44 0,-1 35 15,2-1 0,2 1-1,2-1 1,2 0 0,1 0-1,3-1 1,34 83 0,-29-90 109,1-1 1,1-1 0,2-1-1,1-1 1,2-1 0,32 34-1,-43-53-122,0 0-1,1-1 1,0-1-1,1 0 1,0-2-1,1 1 1,0-2-1,0 0 1,1-1 0,-1 0-1,2-2 1,-1 0-1,1-1 1,0 0-1,36 1 1,25-4-2877,-55-1-3222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3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7890,'0'0'1555,"0"0"-682,0 0-442,0 0 81,0 0-41,51 1 264,77 10-342,1-5 0,0-6 0,167-22 0,-290 21-383,29-3-69,-26 4 65,-14 3 101,-10 3-96,0 2-1,1 0 1,0 0 0,0 1-1,1 1 1,0 0 0,0 1-1,-10 12 1,-11 13 46,-40 58 1,32-38-106,4 3 0,2 1 0,2 1 0,3 2 1,3 1-1,-27 93 0,51-142 9,1 1 0,0-1 0,1 1 1,1 0-1,0-1 0,3 28 0,-1-42 35,0 0 1,0 0-1,0 0 1,0 0-1,0 0 1,0 0-1,0-1 1,1 1-1,-1 0 1,0-1-1,1 1 1,-1-1-1,0 1 1,1-1-1,-1 0 1,1 1-1,-1-1 1,1 0-1,-1 0 1,0 0-1,1 0 1,-1 0-1,3-1 1,37-2-25,-18-3 41,0-2 1,22-9-1,-24 8 2,0 1 1,36-8 0,-12 9 3,1 3 1,54 2 0,17-2-41,-117 4-14,1 0 0,0 0-1,-1 0 1,1 0 0,-1 0 0,1-1-1,0 1 1,-1 0 0,1 0-1,-1 0 1,1-1 0,-1 1 0,1 0-1,-1-1 1,1 1 0,-1 0 0,1-1-1,-1 1 1,0-1 0,1 1-1,-1-1 1,1 1 0,-1-1 0,0 1-1,1-1 1,-1 1 0,0-1-1,0 1 1,0-1 0,1-1 0,-5-12-3757,-8 0-2634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4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8482,'0'0'1840,"0"0"-1400,0 0-392,0 0 344,0 0 169,144-33-65,-80 24-40,5 0-408,5 2 104,0 1-152,23 6-80,-21 0-184,-11 0-4225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4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5753,'0'0'906,"0"0"262,0 0 350,0 0-242,25 25-203,77 83-332,-91-96-658,-1 1 1,0 0-1,0 1 1,-2 0-1,1 1 1,-2 0-1,0 0 1,-1 0-1,-1 1 1,0 0-1,4 27 1,4 11 107,-12-53-105,-2-3-75,0-1 1,1 1-1,-1-1 1,1 0-1,0 1 1,0-1-1,0 0 1,0 1-1,0-1 1,1 0-1,-1 1 1,2-5-1,1-8-4,-2-12-147,2 0 0,0 0 1,2 0-1,1 1 1,1 0-1,2 0 1,0 0-1,14-24 0,-22 47 134,1 0 0,0 1-1,-1-1 1,1 0 0,0 1-1,1 0 1,-1-1 0,0 1-1,1 0 1,-1 0 0,1 0-1,0 0 1,-1 1-1,1-1 1,0 1 0,0-1-1,5 0 1,-5 2 19,-1-1 0,1 1 0,0 1 0,-1-1 0,1 0 0,0 1 0,-1-1-1,1 1 1,-1 0 0,1-1 0,-1 1 0,1 1 0,-1-1 0,1 0 0,-1 1 0,4 2 0,3 4 138,0 1 1,-1 0-1,0 0 1,0 1-1,-1 0 1,0 0-1,8 16 1,14 39 171,-24-50-471,1-1-1,0 0 1,1-1-1,1 1 1,0-1-1,0-1 1,1 0-1,19 19 0,-11-18-3750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4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10018,'0'0'1275,"0"0"-643,0 0 91,0 0 263,-22 5-145,-67 19-395,84-22-444,0 0 1,0 1-1,0 0 1,0 0 0,1 0-1,0 0 1,-1 1-1,1-1 1,0 1-1,1 0 1,-1 1 0,1-1-1,0 0 1,0 1-1,0 0 1,1 0 0,-1 0-1,1 0 1,0 0-1,1 0 1,-1 1 0,1-1-1,0 0 1,0 1-1,1 5 1,-1-4 3,-2 6 1,1-1 1,1 1 0,0 0-1,1 0 1,0-1-1,1 1 1,1 0 0,0-1-1,0 1 1,8 21-1,-7-27-50,0 0-1,1-1 1,-1 0-1,1 0 1,1 0-1,-1 0 1,1-1-1,0 0 1,0 0-1,1 0 0,-1 0 1,1-1-1,0 0 1,0 0-1,1-1 1,-1 0-1,1 0 1,-1 0-1,1-1 1,14 4-1,8-2-1594,0-1 1,48-1-1,-19-2-2755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5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8162,'0'0'2435,"0"0"-1071,0 0-380,0 0-169,0 0-344,-21 2-182,-65 10-46,84-12-249,0 0 0,0 1 0,0-1 0,0 1 0,1 0 0,-1 0 0,0 0-1,0 0 1,1 0 0,-1 0 0,0 0 0,1 0 0,-1 1 0,1-1 0,0 1 0,-1-1 0,1 1-1,0-1 1,0 1 0,0 0 0,0-1 0,0 1 0,0 0 0,1 0 0,-1 0 0,0 0 0,1 0 0,0 0-1,-1 0 1,1 0 0,0 0 0,0 0 0,0 0 0,0 0 0,1 0 0,-1 0 0,0 0 0,1 0 0,-1-1-1,1 1 1,0 0 0,0 0 0,0 0 0,0-1 0,0 1 0,0 0 0,0-1 0,0 1 0,1-1 0,1 2-1,16 10 25,1-2-1,0 0 0,1-1 1,40 12-1,12 7-9,-64-25 0,83 42-22,-83-41 34,-1 0 1,0 1-1,0 0 0,-1 0 0,1 1 0,-1 0 1,-1 1-1,8 9 0,-13-15 35,1-1 1,-1 1-1,0 0 0,0 0 0,0 0 1,0 0-1,0 0 0,-1 0 0,1 0 1,-1 0-1,1 0 0,-1 0 0,0 1 1,1-1-1,-1 0 0,0 0 0,-1 0 0,1 0 1,0 1-1,-1-1 0,1 0 0,-1 0 1,1 0-1,-3 4 0,1-3-15,-1 0 0,0 0 0,0 0-1,0 0 1,0 0 0,0-1 0,0 0 0,-1 1-1,1-1 1,-1 0 0,1-1 0,-6 3 0,-10 2 12,0 0 1,0-2 0,0 0-1,-26 1 1,10-2-120,-1-2 0,-44-4 0,79 3 8,0 0 0,1 0 1,-1-1-1,0 1 0,0 0 1,1 0-1,-1-1 0,0 1 1,1-1-1,-1 1 0,0-1 1,1 1-1,-1-1 0,1 1 1,-1-1-1,1 1 0,-1-1 1,1 1-1,-1-1 0,1 0 1,0 1-1,-1-1 0,1 0 1,0 0-1,-1 1 0,1-1 1,0 0-1,0 0 0,0 1 1,0-2-1,0-27-2688,1 20 1241,1-17-3937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3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6481,'0'0'1091,"0"0"-660,0 0-14,0 0 540,0 0-92,0 22-239,0 0-490,5 123 592,18 168 344,27 296-273,-49-604-776,-1-1-12,0-1 0,0 0 1,0 0-1,0 0 0,1 0 0,-1 0 0,1 0 1,0 0-1,0 0 0,0 0 0,1 0 1,-1 0-1,3 4 0,1-36 226,-5 26-209,3-596-150,-6 306-1093,3 267 1153,0 1 0,2-1 0,1 0 0,1 1 0,1-1 0,1 1 0,1 0 0,1 1 0,14-28 0,-22 51 61,1 0 1,-1 0-1,0 1 1,1-1-1,-1 0 1,1 0-1,0 0 1,-1 0-1,1 1 1,-1-1-1,1 0 1,0 1-1,0-1 1,-1 0 0,1 1-1,0-1 1,0 1-1,0-1 1,0 1-1,0 0 1,0-1-1,0 1 1,0 0-1,0-1 1,0 1-1,0 0 1,2 0-1,-2 1 4,1-1 0,-1 1 0,1 0 0,-1 0-1,1 0 1,-1 0 0,1 0 0,-1 0 0,0 0-1,1 0 1,-1 1 0,0-1 0,0 0 0,1 3-1,6 8 24,-2 0 0,0 1 0,5 13 0,-9-21-22,56 161 241,45 222 1,-33-111-81,-68-270-162,17 47 100,-19-53-99,0 1 0,1-1 0,-1 0 0,1 0 0,-1 1 1,1-1-1,-1 0 0,1 0 0,0 0 0,0 0 1,-1 0-1,1 0 0,0 0 0,0 0 0,0 0 0,0 0 1,0 0-1,1-1 0,-1 1 0,0 0 0,0-1 1,0 1-1,0-1 0,1 1 0,-1-1 0,0 0 1,1 0-1,-1 1 0,0-1 0,1 0 0,-1 0 0,0 0 1,3-1-1,-3 0 2,1 0 0,0 0 1,0-1-1,0 1 1,-1-1-1,1 0 0,-1 0 1,0 1-1,1-1 0,-1 0 1,0 0-1,0 0 0,0 0 1,0 0-1,0 0 0,0-4 1,10-42-11,-10 40 16,10-77-17,-4-1 1,-6-148 0,-5 147-7,5 0 1,19-139 0,-19 216 11,9-35 3,-10 44-5,0-1 0,1 1 0,-1 0 0,0 0 0,1 0 1,-1 0-1,1 0 0,-1 0 0,1 0 0,-1 0 0,1 0 1,0 0-1,-1 0 0,1 0 0,0 0 0,0 0 1,0 0-1,0 1 0,0-1 0,0 0 0,0 1 0,0-1 1,0 1-1,0-1 0,0 1 0,0-1 0,0 1 0,0 0 1,2-1-1,-2 2-4,1 0-1,-1-1 1,1 1 0,-1 0-1,0 0 1,1 0 0,-1 0 0,0 0-1,0 0 1,0 0 0,0 1-1,0-1 1,0 0 0,0 0 0,0 1-1,0-1 1,-1 1 0,1-1-1,0 3 1,13 37 35,-11-29-24,39 150 810,41 334 0,-70-401-680,-12-85-147,0 0-20,0 0 0,0 1-1,1-1 1,1 0 0,0 0 0,0 0-1,1-1 1,0 1 0,10 16 0,-1-14-1532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5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7418,'0'0'3024,"0"0"-2264,0 0-312,0 0 73,0 0 623,0 0-64,141 118-504,-109-76 80,-5 3-128,-5 4-223,-7-3-1,-5-1-248,-7-1-56,-1-4 0,-2 7-264,0-12-721,0-10-4424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9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12 496,'0'0'1296,"0"0"-609,0 0-345,0 0 146,0 0 46,0 0-61,0 0 15,0 0-127,0 0-15,0 0-21,0 0-149,0 0 75,0 0 73,0 0-11,0 0 13,0 0 55,0 0 96,0 0-6,0 0-149,0 0-36,0 0-54,0 0-112,0 0 19,0 0-64,0 0-19,0 0 24,0 0-11,0 0-30,0 0 50,0 0-22,0 0 34,0 0 55,0 0-85,0 0 56,0 0 23,0 0 21,0 0-91,34-2 76,7-3-93,1 2 1,-1 1-1,51 6 1,13-1 834,-104-3-1055,-1 0-741,0 0-1353,0 0-1351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3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5009,'0'0'1080,"0"0"-277,0 0-16,0 0 44,0 0-110,0 0-229,-1 15-76,-1 11 58,2 1-1,1 0 0,0 0 0,10 42 0,7 14 324,18 75-160,-36-157-673,0 1 0,1-1 0,-1 0 0,0 0 0,1 0 0,-1 1 0,1-1 1,-1 0-1,1 0 0,0 0 0,-1 0 0,1 0 0,0 0 0,0 0 0,0 0 0,-1-1 0,1 1 0,0 0 0,0 0 0,0-1 0,0 1 1,1-1-1,-1 1 0,0-1 0,0 1 0,0-1 0,0 1 0,1-1 0,-1 0 0,0 0 0,0 0 0,0 0 0,2 0 0,10 1-2487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0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176 310 7482,'0'0'997,"0"0"-499,0 0 106,0 0 237,-22-11 213,-72-38-430,89 46-595,1 0 0,-1 0 0,1-1 0,0 0 0,0 1 0,1-2-1,-1 1 1,1 0 0,0-1 0,0 1 0,0-1 0,1 0 0,0 0 0,0 0 0,0 0 0,0 0 0,1-1 0,0 1 0,0-1 0,0 1 0,1 0 0,0-1 0,0 1-1,0-1 1,2-8 0,-2-3-48,0 12 21,0 1-1,0 0 0,0 0 0,1 0 0,0 0 0,0 0 0,0 0 0,0 0 0,0 1 1,1-1-1,-1 0 0,1 0 0,0 1 0,0-1 0,1 1 0,-1 0 0,1 0 1,-1 0-1,1 0 0,0 0 0,0 0 0,1 1 0,-1 0 0,0-1 0,1 1 1,0 0-1,-1 1 0,1-1 0,4-1 0,-1 2-10,0-1 1,0 1-1,1 0 1,-1 1-1,0 0 0,1 0 1,-1 0-1,0 1 1,0 0-1,1 0 0,-1 1 1,0 0-1,0 1 1,0-1-1,12 8 0,3 2-3,0 1 0,-1 2 0,-1 0 0,0 1 0,27 29 0,-39-36 19,0 0 0,-1 1 0,1 0-1,-2 0 1,0 0 0,0 1 0,-1 0-1,0 0 1,0 1 0,-2-1 0,1 1 0,-2 0-1,3 21 1,-4-20-2,-1-1 0,-1 1 0,0-1-1,0 0 1,-2 0 0,1 1 0,-1-2 0,-1 1 0,-1 0 0,-10 20 0,6-17 2,-1 0 1,0-1 0,-1 0 0,-1-1 0,0 0-1,-1-1 1,-16 12 0,19-16 12,0 0 1,0 0-1,-1-1 0,0-1 0,-1 0 0,1 0 1,-1-1-1,0-1 0,-1 0 0,1 0 1,-1-1-1,1-1 0,-1 0 0,0-1 0,0 0 1,0-1-1,-13-2 0,24 2-20,1 0-1,-1-1 1,1 1 0,0-1-1,-1 0 1,1 1-1,0-1 1,-1 0 0,1 1-1,0-1 1,0 0-1,0 0 1,-1 0 0,1 0-1,0 0 1,1-1-1,-1 1 1,0 0 0,0 0-1,0-1 1,1 1-1,-1 0 1,1-1 0,-1 1-1,1-1 1,-1 1-1,1 0 1,0-1 0,0 1-1,-1-1 1,1 1-1,0-1 1,1 1 0,-1-3-1,0 2 1,0 0 0,1 0 0,-1-1 0,1 1-1,-1 0 1,1 0 0,0 0 0,0 0 0,0 0 0,0 0-1,0 0 1,0 0 0,0 1 0,1-1 0,-1 0 0,1 1 0,-1-1-1,1 1 1,0-1 0,0 1 0,3-2 0,6-1 25,0 0 0,1 1 0,-1 1 0,1 0 0,-1 1 0,1 0 0,0 0 1,0 1-1,13 2 0,8 3 234,59 17 1,-9-1-86,-75-19-474,1-1 0,0 1-1,0-2 1,0 1 0,0-1 0,0 0 0,0-1-1,-1 0 1,18-5 0,3-9-6264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22 170 7890,'0'0'2136,"0"0"-1137,0 0-476,0 0-74,21 8 61,70 24 212,-88-30-670,1-1 0,-1 0-1,1 0 1,0 0 0,0 0-1,-1-1 1,1 1 0,0-1-1,0 0 1,0 0-1,-1-1 1,1 1 0,0-1-1,0 1 1,-1-1 0,1-1-1,0 1 1,-1 0 0,1-1-1,-1 0 1,1 0-1,-1 0 1,0 0 0,0 0-1,0-1 1,0 1 0,-1-1-1,1 0 1,0 0 0,-1 0-1,3-4 1,-1-1-33,0 0 0,-1 0 0,1-1 0,-2 0 0,1 1 0,-1-1 0,-1 0 0,1 0 0,-1 0 0,-1-10 0,0 16-35,0 0 0,-1 0 0,0 0 0,1 0 1,-1 0-1,0 0 0,0 0 0,-1 0 0,1 0 0,0 1 0,-1-1 0,0 0 0,0 1 0,0-1 0,0 1 0,0 0 0,0 0 0,0 0 0,-1 0 1,1 0-1,-1 0 0,0 1 0,1-1 0,-1 1 0,0-1 0,0 1 0,0 0 0,0 0 0,0 1 0,0-1 0,0 1 0,-6-1 0,3 0-17,0 1 0,0-1 0,0 1 0,0 0 0,0 1-1,0 0 1,0 0 0,0 0 0,0 0 0,0 1 0,1 0-1,-1 1 1,1-1 0,-1 1 0,1 0 0,-9 6 0,5 1 25,0 0 0,0 1 0,1 0 0,1 0 0,-1 1 1,2-1-1,0 2 0,0-1 0,1 1 0,1 0 0,0 0 0,1 0 1,0 0-1,-1 17 0,3-21 43,1 1 0,-1-1 0,1 0 0,1 1 0,0-1 0,0 0-1,1 0 1,0 0 0,1 0 0,0 0 0,0 0 0,1-1 0,0 1 0,0-1 0,1 0 0,0 0 0,0-1 0,1 1 0,0-1 0,1 0 0,9 7-1,-2-4-20,1-2-1,1 0 0,-1 0 0,2-2 0,-1 0 0,0 0 0,1-2 0,0 0 0,0-1 0,1-1 1,-1 0-1,0-1 0,1-1 0,-1-1 0,1-1 0,27-5 0,-37 4-32,0 1 0,-1-1 0,1-1 0,-1 1 0,0-1 0,0-1 0,-1 1 0,1-1 0,-1 0 0,7-8 0,1-2-1015,-1 0 1,21-33-1,-7-2-4930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11707,'0'0'1992,"0"0"-1784,0 0-160,0 0-40,0 0 152,0 0 544,164-2-432,-88-1 64,6-1-288,-1 0 32,-4 1-128,17 3 48,-23 0-1088,-14 0-4089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1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10018,'0'0'1240,"0"0"-832,0 0-335,141 0-65,-82-9 128,3-2 48,2 0 96,0 2-64,-4 2-216,-6 1 0,-12 1-48,-12-1-704,-13-1-1777,-12 0-1776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1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10186,'0'0'1593,"0"0"-1209,0 0-80,30 151-40,-6-93 440,3-1 416,3-1-792,2 0-168,5-8-144,0-5-16,23-12-328,-13-13-1752,-5-14-3850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1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37 10322,'0'0'354,"-27"-6"-897,-90-20 784,110 25-184,1 0 1,-1 0-1,0 0 0,1 1 0,-1 0 1,1 0-1,-1 0 0,0 1 0,1 0 1,-1 0-1,1 1 0,0 0 0,-1 0 1,1 0-1,0 1 0,0 0 0,0 0 0,1 1 1,-1 0-1,1-1 0,0 2 0,0-1 1,0 1-1,1-1 0,-1 1 0,1 1 1,0-1-1,1 1 0,-6 9 0,1 2-42,2 1 0,-1 0 0,2 0 0,1 0 0,0 1 1,1 0-1,1-1 0,0 26 0,2-17 129,0 0 1,2 0 0,1 0-1,1-1 1,8 28 0,-7-38-65,1 0 0,1-1 0,0 1 0,1-1 0,0-1 0,1 0 0,1 0 0,0-1 0,16 16 0,-14-17-57,0-1 0,1-1 0,0 0 0,1-1 1,0-1-1,0 0 0,1-1 0,0 0 0,0-1 0,0-1 0,1 0 0,22 3 1,-27-6-7,1 0 1,-1-1-1,1-1 1,0 0 0,-1-1-1,1 0 1,-1 0-1,1-1 1,-1-1-1,0 0 1,0 0 0,0-1-1,0-1 1,-1 0-1,1 0 1,-1-1 0,0 0-1,9-9 1,-7 4-16,-1-1 0,0 0-1,0-1 1,-1 0 0,-1 0 0,-1-1 0,0 0 0,0-1 0,-1 0 0,-1 0-1,6-23 1,-6 13 7,-1 0 1,-1 1-1,-1-1 0,-1-1 0,-2 1 0,-3-44 0,3 70-12,0-1 0,0 0 0,-1 0 0,1 0-1,0 1 1,0-1 0,0 0 0,0 0 0,0 0-1,0 1 1,0-1 0,0 0 0,0 0-1,-1 0 1,1 0 0,0 1 0,0-1 0,0 0-1,0 0 1,-1 0 0,1 0 0,0 0 0,0 0-1,0 0 1,-1 0 0,1 1 0,0-1-1,0 0 1,0 0 0,-1 0 0,1 0 0,0 0-1,0 0 1,0 0 0,-1 0 0,1 0 0,0 0-1,0 0 1,0 0 0,-1 0 0,1-1-1,0 1 1,0 0 0,0 0 0,-1 0 0,1 0-1,0 0 1,0 0 0,0 0 0,-1 0 0,1-1-1,0 1 1,0 0 0,0 0 0,0 0-1,0 0 1,0-1 0,-1 1 0,1 0 0,0-1-1,-4 21-20,0 0 0,1 1-1,1-1 1,1 0-1,1 1 1,3 23-1,-2 10 31,-1-45-2,0 1 1,1-1-1,0 1 0,1-1 1,0 0-1,0 0 1,1 0-1,0 0 0,1 0 1,0 0-1,0-1 0,0 1 1,1-1-1,1-1 0,7 10 1,-8-12 1,0 0 1,1-1-1,-1 0 1,1 1-1,0-2 1,0 1-1,1-1 1,-1 0 0,1 0-1,0-1 1,-1 0-1,1 0 1,0 0-1,0-1 1,0 0-1,0 0 1,1-1-1,-1 0 1,0-1-1,13-1 1,-13 0-26,0 0-1,0 0 1,0-1 0,0 0 0,0 0-1,-1 0 1,1-1 0,-1 0 0,0-1-1,0 1 1,0-1 0,-1 0 0,1-1-1,-1 1 1,-1-1 0,1 0 0,-1 0-1,0-1 1,4-6 0,-2 0-105,0 0 1,0 0-1,-1 0 1,-1-1-1,0 0 1,-1 1-1,0-1 0,-2-1 1,2-15-1,-3 20 134,1 7 17,-1 0 1,1 0-1,-1 0 1,0 0-1,0 0 0,0 0 1,0 0-1,-1 0 0,1 0 1,-1 0-1,0 0 0,0 0 1,0 1-1,-2-5 1,3 7-4,-1 0 1,1 1 0,-1-1 0,1 0 0,-1 0 0,1 1 0,-1-1 0,1 0 0,-1 1 0,1-1 0,-1 1 0,1-1 0,0 0-1,-1 1 1,1-1 0,0 1 0,-1-1 0,1 1 0,0-1 0,-1 1 0,1 0 0,0-1 0,0 1 0,0-1 0,0 1 0,0-1 0,0 1-1,0-1 1,0 1 0,0 0 0,0-1 0,0 1 0,0-1 0,0 1 0,0-1 0,1 2 0,-2 30-82,1-28 106,0 18 1,0 0-1,2 0 0,1 1 0,8 30 0,-10-47-38,1 0-1,0-1 0,0 1 1,0 0-1,1-1 0,-1 0 0,1 1 1,1-1-1,-1-1 0,1 1 0,0 0 1,0-1-1,0 0 0,1 0 1,-1 0-1,1 0 0,0-1 0,0 1 1,1-1-1,-1-1 0,11 5 0,-12-6-57,0-1-1,-1 1 1,1-1-1,0 1 0,0-1 1,0 0-1,0-1 1,0 1-1,0-1 1,0 0-1,0 0 0,0 0 1,0 0-1,-1 0 1,8-5-1,-4 2-356,0-1 1,0 1-1,0-2 0,-1 1 0,0-1 1,8-9-1,20-32-5160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10522,'0'0'1229,"0"0"-825,0 0-279,0 0 275,27 0 124,84 3 83,-105-2-562,-1 0-1,0 0 1,1 0-1,-1 1 1,0 0-1,1 0 1,-1 0 0,0 0-1,0 1 1,-1 0-1,1 0 1,-1 0-1,1 0 1,-1 1 0,0 0-1,0 0 1,4 6-1,-3-2-4,0 0-1,0 0 1,-1 0 0,0 1-1,-1-1 1,0 1-1,3 13 1,-3-5 67,0 0 0,-1 0-1,-1 0 1,-1 0 0,0 0 0,-5 30 0,-28 98 418,32-141-523,-2 6 23,1-1 0,0 1 1,1 1-1,0 15 0,21-36-1202,2-17-1438,-2-7-3403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40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3 269 5825,'0'0'1722,"0"0"-703,0 0-271,0 0 172,0 0 144,0 0-325,0-15-217,-2-238 1389,2 252-1867,0 1-18,0 0 22,0 0-20,2 1-17,-1-1-1,1 1 0,0 0 0,-1 0 0,1 0 0,0 0 0,-1 0 1,1 0-1,-1 0 0,1 0 0,-1 1 0,0-1 0,1 1 0,-1-1 0,0 1 1,0-1-1,1 3 0,20 35 483,-19-33-412,26 58 134,25 83 0,-35-92-48,2 0 1,45 85-1,-43-102-146,-23-38 55,0 0-29,0 0 58,0 0-21,0 0 3,0 0 112,-18 16 449,4-11-631,0-1-1,0 0 1,-1-1 0,1-1 0,-1 0 0,0-1 0,-16 0-1,30-1-20,1 0-10,26 0-86,178-13 120,-381 19 491,174-6-506,3 0 4,0 0 1,0 0-24,0 0-16,0 0-12,0 0-11,0 0-70,31 9-4476,-18-2-697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3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362 177 10298,'0'0'1647,"0"0"-607,0 0-214,0 0-375,0 0-193,0 0-23,-13-23-168,-46-72 6,57 91-64,-1 0 0,1 0 0,-1 0-1,0 0 1,0 1 0,-1-1 0,1 1-1,-1 0 1,0 0 0,0 0 0,0 0 0,0 1-1,0-1 1,-1 1 0,1 0 0,0 1 0,-1-1-1,0 1 1,1 0 0,-1 0 0,0 0-1,0 1 1,0-1 0,0 1 0,1 0 0,-8 1-1,-3 0-1,10-1-7,0 0 0,1 1-1,-1-1 1,0 1 0,0 0-1,1 1 1,-1-1 0,1 1-1,-1 0 1,1 0 0,0 0-1,0 0 1,0 1 0,0 0 0,-5 4-1,3-1 0,1 1-1,-1-1 1,1 1 0,0 0-1,0 1 1,1-1 0,-7 16-1,3-1 0,2-1-1,0 1 0,1 0 1,1 1-1,-2 38 0,6-59 3,-1 35-9,0 1 0,3 0 0,6 40 0,-7-69 7,1 0-1,-1-1 1,2 1 0,-1 0 0,1-1 0,1 0 0,0 0 0,0 0 0,0 0 0,1 0 0,0-1-1,0 0 1,1 0 0,0-1 0,1 1 0,-1-1 0,1 0 0,0-1 0,9 6 0,-13-9-1,1 0 0,0 0 1,-1-1-1,1 1 1,0-1-1,0 0 1,0 0-1,0 0 1,0 0-1,0-1 1,0 0-1,0 0 1,1 0-1,-1 0 0,0 0 1,0-1-1,0 0 1,0 0-1,6-2 1,-4 0 1,-2 0 1,1-1-1,0 1 1,-1-1-1,1 0 1,-1 0-1,0 0 1,0 0-1,-1-1 1,1 0-1,-1 1 1,4-9-1,4-11 5,-1-2-1,-1 0 1,0 0-1,6-42 1,-8 25-4,-3 22-17,0 0 0,9-26 0,-13 46 16,0 1 0,0-1 0,0 1 0,0 0 0,0-1 0,0 1 0,0-1 0,0 1 0,0 0 0,0-1 0,0 1 0,0 0 0,1-1 0,-1 1 0,0 0 0,0-1 0,0 1 0,1 0 0,-1-1 0,0 1 0,0 0 0,1-1 0,-1 1 0,0 0 0,1 0 0,-1 0 0,0-1 0,1 1 0,-1 0 0,0 0 0,1 0 0,-1 0 0,1-1 0,-1 1 0,0 0 0,1 0 0,-1 0 0,0 0 0,1 0 0,-1 0 0,1 0 0,-1 0 0,0 0 0,1 0 0,-1 1 0,1-1 0,-1 0 0,0 0 0,1 0 0,-1 0 0,0 1 0,1-1 0,-1 0 0,0 0 0,1 0 0,-1 1 0,0-1 0,0 0 0,1 1 0,-1-1 0,0 0 0,0 1 0,1-1 0,-1 0 0,0 1 0,13 25-16,27 93 536,-5 2-1,-5 2 0,-6 0 1,-5 2-1,5 233 0,-24-257 80,0-100-616,0-14-499,0-8-1712,0-5-5408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2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0 260 10426,'0'0'1713,"0"0"-1073,0 0-528,0 0 856,173 14-304,-116-14-240,0 0 160,-3 0-368,-4-16-112,-3-24-104,-15 2-1760,-12 1-3761</inkml:trace>
  <inkml:trace contextRef="#ctx0" brushRef="#br0" timeOffset="1">218 0 4121,'0'0'7778,"0"0"-6306,0 0-824,2 158-88,13-100 176,5 2-80,5-4-352,-3 1-7,-2-3-241,-3-5 16,-7 0-72,-3-12-857,-7-14-3696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2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12227,'0'0'1864,"0"0"-1256,0 0-464,0 0-64,-65 133 728,63-90-184,2-3-271,0-3-25,0-1-328,17-9 0,1-5-32,4-9-296,10-11-401,-5-2-1631,-5 0-2169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3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 5457,'0'0'1590,"0"0"-741,0 0-399,0 0 73,0 0 543,0 0 124,-9 8-346,5-5-784,0 0 50,-1 1 0,1-1 0,1 1 1,-1 0-1,0 0 0,1 1 0,0-1 0,0 1 0,0-1 0,1 1 0,-1 0 0,1 0 0,0 0 0,1 0 0,-1 1 0,1-1 0,0 0 0,0 8 0,0-1 150,2 0 0,-1 0 0,2 0 0,0-1 0,0 1 0,8 22 0,-7-27-222,1 0 1,0 0-1,0 0 1,1 0-1,0-1 1,0 1-1,0-1 1,1 0 0,0-1-1,0 0 1,9 7-1,-4-6-12,-1 0 0,0 0 0,1-1 1,0-1-1,1 0 0,-1 0 0,0-1 0,1 0 0,0-1 0,0-1 0,0 0 0,0 0 0,-1-1 0,1-1 1,23-3-1,-30 2-23,0-1 1,0 1-1,1-1 1,-2 0-1,1 0 1,0-1-1,-1 1 1,1-1-1,-1 0 1,0 0-1,0 0 1,-1-1-1,1 1 1,-1-1-1,0 0 1,0 0-1,-1 0 1,0 0-1,1-1 1,-2 1-1,3-7 1,-1-1-2,1-1 1,-2 0-1,0 1 0,0-1 1,-1 0-1,-1 0 0,-3-24 1,3 36-4,-1 0 0,0 0 1,1 0-1,-1 1 1,0-1-1,0 0 1,0 1-1,-1-1 1,1 0-1,0 1 0,-1-1 1,1 1-1,-1 0 1,1 0-1,-1-1 1,1 1-1,-1 0 0,0 0 1,0 0-1,1 1 1,-1-1-1,0 0 1,0 1-1,0-1 1,0 1-1,0 0 0,-4-1 1,-63 0-100,50 1 73,13 1 21,0 0-1,0 0 1,0 0 0,0 1-1,0 0 1,1 0 0,-1 0 0,1 1-1,-1 0 1,-7 5 0,1 0-169,1 1 0,0 0 1,-14 15-1,24-23 127,0 0 1,0 0 0,0 0 0,1 0-1,-1 0 1,0 0 0,0 0 0,1 0-1,-1 0 1,1 1 0,-1-1 0,1 0-1,0 0 1,-1 1 0,1-1 0,0 0-1,0 0 1,0 1 0,0-1 0,0 0-1,0 1 1,0-1 0,0 0 0,1 2-1,0 0 11,1-1 1,-1 0-1,0 1 0,1-1 0,-1 0 0,1 0 0,0 0 0,0-1 0,0 1 0,0 0 1,3 2-1,3 0 12,-1 1 0,0-2 1,1 1-1,0-1 1,0 0-1,13 3 0,-8-4-840,1-1-1,-1 0 1,1-1-1,21-2 1,-11-4-3191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3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0 880,'0'0'4908,"0"0"-2810,0 0-1145,0 0 171,0 0 365,0 0-137,-20 3-285,-64 8-468,80-10-581,0 0 0,1 0 0,0 0-1,-1 0 1,1 1 0,0-1 0,-1 1 0,1 0 0,0 0 0,0 0 0,1 1 0,-1-1 0,0 1 0,1-1 0,-1 1 0,1 0 0,0 0 0,0 0-1,0 0 1,0 0 0,-1 6 0,0-1 28,0 0 0,1 1 0,0-1-1,1 1 1,0 0 0,0 9 0,0-13 7,1 1 1,0-1-1,0 1 1,1-1-1,-1 1 1,1-1-1,0 1 1,1-1-1,-1 0 1,1 1-1,0-1 1,0 0-1,4 5 1,-3-6-37,1 0 1,-1-1 0,1 1 0,0-1 0,0 0-1,0 0 1,1-1 0,-1 1 0,0-1 0,1 0 0,0 0-1,-1 0 1,1-1 0,10 2 0,-3 0-40,0-1 1,1 0-1,0-1 0,-1 0 1,1-1-1,0 0 1,-1-1-1,1 0 1,0-2-1,16-4 0,-18 4-440,-1-1-1,0-1 0,0 0 0,0 0 0,-1-1 0,1 0 0,10-11 0,10-12-5532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4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7938,'0'0'3937,"0"0"-3137,0 0-232,0 0 720,0 0 280,96 144-711,-69-93-345,-5 0-112,-9 0-400,-11-4 136,-2-7-136,-39 0-680,-11-11-881,-6-11-5096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4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5097,'0'0'1848,"0"0"-239,0 0 479,0 0-743,0 0-113,163 15-144,-111-10-80,0-3-360,-5-2-207,-10 0-97,-8 0-296,-6 0-96,-9 0-40,-6-7-1553,-8 3-6112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2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1011 1640,'0'0'1026,"0"0"-311,10 23 222,-5-11-759,79 172 2286,-68-154-1947,2-2 0,0 1 0,3-2-1,0-1 1,1 0 0,2-2 0,0-1 0,2-1 0,0 0-1,2-3 1,0 0 0,57 28 0,-37-26-331,0-3 1,1-1-1,1-3 0,1-2 1,0-2-1,1-2 1,87 1-1,-58-7-34,106-10 0,-157 4-124,-1-1 1,1-1 0,-1-2 0,-1-1 0,1-1 0,51-26-1,-36 11-1,-2-2-1,0-1 1,-2-3 0,-1-1-1,-1-2 1,55-64-1,-75 76-13,-1 0-1,-1-2 1,0 0-1,-2-1 1,-1 0-1,-1-1 0,-2 0 1,0-1-1,-2 0 1,0-1-1,-2 0 1,-2 0-1,3-35 0,-6 36-6,0 0 0,-2 0 0,-1 0 0,-1 0-1,-2 1 1,0 0 0,-2 0 0,-14-38-1,0 17 6,-2 1-1,-2 2 1,-2 0-1,-2 1 1,-1 2-1,-3 1 1,-1 2-1,-1 1 1,-3 2-1,0 1 1,-3 2-1,0 2 1,-53-28-1,63 43-13,-1 2 1,-1 2-1,0 0 0,0 3 0,-1 0 0,0 3 0,-59-4 1,38 8-7,0 2 0,0 3 0,0 2 0,-58 14 0,84-14-2,2 1 0,-1 2-1,1 1 1,0 0-1,1 2 1,0 1-1,1 2 1,1 0-1,0 1 1,1 2-1,1 0 1,0 1-1,2 2 1,-24 29-1,-21 37-854,4 3-1,-84 164 0,135-234 391,0 1 0,2 1 0,0 0-1,2 0 1,0 0 0,-3 26 0,6-6-3265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3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1021 0 7586,'0'0'1692,"0"0"-1041,0 0-334,-16 22 125,0 0-348,-12 15 81,2 2-1,-22 44 0,-94 160 274,-193 250 0,8-14 271,314-460-610,1 1 0,1 1 1,1 0-1,1 1 0,0 0 0,-9 40 0,18-61-110,0-1 0,0 1-1,0 0 1,0-1 0,0 1-1,0-1 1,0 1-1,0-1 1,0 1 0,0-1-1,0 1 1,0 0 0,0-1-1,0 1 1,0-1 0,0 1-1,1-1 1,-1 1 0,0-1-1,0 1 1,1-1 0,-1 1-1,0-1 1,1 1 0,-1-1-1,0 0 1,1 1 0,-1-1-1,1 1 1,-1-1 0,1 0-1,-1 0 1,1 1 0,-1-1-1,1 0 1,0 1-1,23-1-492,-17-1 142,24-3-2162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4481,'0'0'4274,"0"0"-2693,0 0-1220,0 0-252,0 0-29,8-2 239,64-16 371,1 3-1,0 3 1,1 3-1,0 4 0,100 5 1,-52 12-1418,-23-1-4843,-63-10 417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5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7562,'0'0'1209,"0"20"-481,0 302 2533,0-315-3236,0 0-1,0 0 1,1 0-1,0 0 1,0 0-1,1-1 1,-1 1-1,2 0 1,4 11-1,-6-17-21,-1-1-1,0 0 0,0 1 1,0-1-1,0 0 0,1 1 0,-1-1 1,0 0-1,0 0 0,1 1 0,-1-1 1,0 0-1,0 0 0,1 1 0,-1-1 1,0 0-1,1 0 0,-1 0 0,0 1 1,1-1-1,-1 0 0,0 0 1,1 0-1,-1 0 0,0 0 0,1 0 1,-1 0-1,1 0 0,-1 0 0,0 0 1,1 0-1,-1 0 0,0 0 0,1 0 1,-1 0-1,0 0 0,1 0 1,-1-1-1,1 1 0,-1 0 0,0 0 1,0 0-1,1 0 0,-1-1 0,0 1 1,1 0-1,-1 0 0,0-1 0,0 1 1,1 0-1,-1-1 0,0 1 1,0 0-1,0-1 0,0 1 0,1 0 1,-1-1-1,0 1 0,0 0 0,0-1 1,0 1-1,0 0 0,0-1 0,0 1 1,0-1-1,0 1 0,0 0 1,0-1-1,0 0 0,6-28-8,-6 28 5,6-58-203,-2 0 0,-7-94 0,2 140 260,-1 0 0,0 0 0,-1 0-1,-6-15 1,14 38-41,0 0 0,1-1-1,0 1 1,1-1 0,0 0 0,0-1 0,0 0-1,1 0 1,10 7 0,91 65 18,-80-59-10,-25-18-18,5 3-1,0 0 0,0 1-1,-1 0 1,8 9 0,-15-15 1,0 0 0,0 0 0,0-1 0,0 1 0,-1 0 0,1 0 1,0 0-1,0 0 0,-1 1 0,1-1 0,-1 0 0,1 0 0,-1 0 0,1 0 0,-1 1 0,0-1 0,1 0 0,-1 0 1,0 1-1,0-1 0,0 0 0,0 1 0,0-1 0,0 0 0,-1 0 0,1 1 0,0-1 0,-1 0 0,1 0 0,-1 0 1,1 1-1,-1-1 0,1 0 0,-1 0 0,0 0 0,1 0 0,-1 0 0,0 0 0,0 0 0,0 0 0,0 0 0,0-1 1,0 1-1,0 0 0,0-1 0,-2 2 0,-19 8 66,-1-1 0,-1-1 0,0-1 1,-49 8-1,13-3-60,59-12-80,0 0 1,0 0-1,0 0 1,0 0-1,0 1 0,0-1 1,0 0-1,0 0 1,0 1-1,0-1 1,1 0-1,-1 1 1,0-1-1,0 1 1,0-1-1,0 1 1,1-1-1,-1 1 1,0 0-1,1-1 1,-1 1-1,0 0 1,1 0-1,-1-1 1,1 1-1,-1 0 1,1 0-1,-1 0 1,1 0-1,0 0 0,-1 0 1,1 0-1,0-1 1,0 1-1,0 0 1,0 2-1,0 4-4724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7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5433,'0'0'1813,"0"0"-257,0 0-505,0 0-166,0 0 22,0 0-309,43 11 1698,10-3-1825,1-2 1,-1-3-1,94-6 0,-127 2-442,18-3 281,8 0-3865,-50 4-1163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6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4945,'0'0'1178,"0"0"-756,0 0-219,0 0 309,0 0 514,21 3 234,275 17 644,-147-21-1632,146 9-31,-255 1-236,-39-9 1,-1 1 0,1-1 0,0 0 0,-1 1 0,1-1 0,0 0 1,-1 1-1,1-1 0,-1 1 0,1-1 0,-1 1 0,1-1 0,-1 1 0,1-1 0,-1 1 0,0 0 1,1-1-1,-1 1 0,0 0 0,0-1 0,1 1 0,-1 0 0,0-1 0,0 1 0,0 0 0,0-1 1,0 1-1,0 0 0,0 0 0,0-1 0,0 1 0,0 0 0,0-1 0,0 1 0,-1 0 0,1-1 1,0 1-1,0 0 0,-1-1 0,1 1 0,0 0 0,-1-1 0,1 1 0,-1-1 0,1 1 0,-1-1 1,1 1-1,-1-1 0,1 1 0,-1-1 0,1 0 0,-1 1 0,-1 0 0,-15 14 117,-2-1 0,-22 14 0,-20 15-90,4 4-23,-83 89 0,117-111-7,1 2 0,2 0 1,0 1-1,2 1 0,-26 57 1,40-76-9,0 1 1,1-1 0,0 1 0,-3 21-1,6-30 5,-1 1 0,1-1-1,0 0 1,0 0-1,0 0 1,0 0-1,0 1 1,1-1 0,-1 0-1,1 0 1,-1 0-1,1 0 1,0 0-1,-1 0 1,1 0 0,0 0-1,1 0 1,-1 0-1,0-1 1,0 1-1,1 0 1,-1-1-1,1 1 1,0-1 0,-1 1-1,1-1 1,0 0-1,0 0 1,-1 0-1,4 1 1,23 5 5,0-2 0,0-1 0,1-1 0,-1-2 0,1 0 0,32-5 0,16 2 13,-22 2 210,0-3-1,0-1 1,0-4-1,105-27 1,-157 35-235,-1-1-1,1 1 1,-1-1-1,0 0 1,0 0-1,0 0 1,1 0-1,-1-1 1,0 1-1,0 0 1,-1-1-1,1 0 1,0 1-1,0-1 1,-1 0 0,3-2-1,-4 2-332,1 0-1,0 0 0,-1 0 1,0 0-1,1 0 1,-1 0-1,0 0 1,0 0-1,0 0 0,0 0 1,0 0-1,-1-3 1,-3-9-6184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9058,'0'0'2080,"0"0"-1616,0 0-231,0 0-177,0 0 560,144-71 528,-80 57-408,10 1-256,5 4-304,5 2-128,-5 3-96,-2 4-120,2 0-1416,-22 0-2897,-13 0-2889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7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3321,'0'0'1527,"0"0"-383,0 0-291,15 22 788,-6-9-1406,22 31 884,51 97 1,-74-125-1035,-1 0 1,-1 0 0,-1 1-1,0 0 1,-1 0 0,-1 0-1,2 24 1,-5-40 62,0-4 175,-2-70 258,1 27-738,6-82 1,-4 123 137,-1 1 1,1-1-1,1 0 1,-1 0-1,1 0 0,-1 0 1,1 1-1,1-1 0,-1 1 1,1 0-1,0-1 1,0 1-1,0 0 0,0 1 1,1-1-1,-1 1 0,1-1 1,0 1-1,0 0 1,8-4-1,-9 6 20,1-1 0,0 1 0,0 0 1,-1 0-1,1 1 0,0-1 0,0 1 0,0 0 0,0 0 1,-1 0-1,1 1 0,0-1 0,0 1 0,0 0 0,-1 0 0,1 0 1,0 1-1,-1-1 0,1 1 0,-1 0 0,0 0 0,1 0 0,-1 0 1,0 0-1,0 1 0,0 0 0,3 3 0,24 30-235,-1 1-1,-2 1 0,-2 1 1,23 47-1,-40-71-551,-7-14-6303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7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9602,'0'0'433,"0"0"-39,29-2 307,94-6 49,-112 7-656,-1 1 1,0 0 0,0 0-1,0 2 1,0-1 0,0 1-1,0 0 1,-1 1-1,1 0 1,-1 1 0,16 7-1,-19-7-55,-1 0 1,1 0-1,-1 1 0,0-1 1,0 1-1,-1 0 0,1 0 0,-1 1 1,0-1-1,0 1 0,-1 0 1,0 0-1,5 11 0,-5-5-8,-1-1 1,1 1-1,-2 0 0,0 0 1,0-1-1,-1 1 0,0 0 0,-1 0 1,-1 0-1,0-1 0,0 1 1,-1 0-1,0-1 0,-1 0 0,-1 0 1,0 0-1,-6 10 0,-1 0 31,0-1 0,-1 0 0,-1-1 0,-32 32 0,44-49 11,30-8 26,66-31-1118,-34 8-3171,-27 12-1290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8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8010,'0'0'1648,"0"0"-1120,0 0-48,0 0 456,0 0-111,168 9 7,-121-9-312,0 0-168,-7 0-272,-8 0-80,-18 0-944,-6-5-1449,-8-6-4536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8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 8106,'0'0'4649,"0"0"-4105,0 0-240,0 0 176,0 0 336,0 151-88,7-100-496,1 3-120,-3-3-112,-3 15-64,-2-12-1272,0-10-3897</inkml:trace>
  <inkml:trace contextRef="#ctx0" brushRef="#br0" timeOffset="0.99">70 752 9282,'0'0'2761,"0"0"-1905,0 0-440,0 0-216,-70 127 312,70-100 448,0-3-624,8-4-224,12-2-112,17-7-760,-3-7-584,-4-4-3481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8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38 9234,'0'0'1875,"0"0"-1119,0 23-536,0 71-38,-1-89-148,1-1 0,0 1 0,0-1 1,0 0-1,1 1 0,-1-1 0,1 0 1,0 1-1,0-1 0,1 0 0,-1 0 1,1 0-1,0 0 0,0 0 0,0 0 1,1 0-1,-1-1 0,1 1 0,0-1 1,0 0-1,0 0 0,1 0 1,-1 0-1,1-1 0,-1 1 0,7 2 1,1-1 66,0-1 1,1 0-1,0-1 1,-1 0-1,1-1 1,0 0-1,17-2 1,-25 1-112,1 0 8,-1 0-1,1 0 1,-1-1 0,1 0 0,-1 1 0,0-1 0,1-1 0,-1 1 0,0-1 0,0 0-1,0 0 1,0 0 0,0 0 0,-1-1 0,1 1 0,0-1 0,-1 0 0,0 0 0,0 0-1,0-1 1,0 1 0,4-8 0,-3 4-30,0-1-1,-1 0 0,0-1 1,-1 1-1,1 0 1,-1-1-1,-1 1 1,0-1-1,0 0 0,-1-16 1,0 21 24,-1 0 0,1 0 0,-1 1 0,0-1 0,0 0 0,0 1 0,0-1 0,0 0 0,-1 1 0,0 0 0,0-1 0,0 1 0,0 0 0,0 0 0,-1 0 0,-3-4 0,0 2 52,0 1 0,1 0 0,-2 0 1,1 1-1,0-1 0,-1 1 0,1 1 0,-10-4 1,-5 1 95,1 1 0,-1 1 1,0 0-1,0 2 1,-23 1-1,40 0-154,-1 0 0,1 1 1,0 0-1,0-1 0,0 1 0,-1 1 0,1-1 0,0 1 0,0-1 0,1 1 1,-1 0-1,0 1 0,1-1 0,-1 1 0,1-1 0,0 1 0,0 0 0,0 0 0,0 0 1,0 1-1,1-1 0,-1 1 0,1 0 0,0-1 0,0 1 0,0 0 0,1 0 1,-1 0-1,1 0 0,0 0 0,0 1 0,1-1 0,-1 0 0,1 0 0,0 1 1,1 6-1,-1-9-31,0 0 0,0-1 0,1 1 0,-1-1 0,1 1 0,-1-1 0,1 1 0,0-1 0,-1 1 0,1-1-1,0 1 1,0-1 0,0 0 0,0 1 0,0-1 0,0 0 0,0 0 0,1 0 0,-1 0 0,0 0 0,1 0 0,-1 0 0,1-1 0,2 2 0,43 12-2000,-40-12 1455,32 5-3442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9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10642,'0'0'1614,"0"0"-1106,0 0-377,0 0 87,-22 6-148,-68 23-41,87-28-25,0 1 1,0 0-1,0 0 0,0 0 0,0 0 1,1 1-1,-1-1 0,1 1 1,0-1-1,-1 1 0,1 0 0,0 0 1,1 0-1,-1 0 0,0 0 0,1 0 1,0 1-1,0-1 0,0 1 0,0-1 1,0 0-1,1 1 0,-1-1 0,1 1 1,0-1-1,0 1 0,0 0 0,1-1 1,0 5-1,0 5 79,-1-5-93,0-1 1,0 0-1,1 0 1,1 0-1,-1 0 1,1 0-1,0-1 1,0 1-1,1 0 1,0-1-1,0 1 0,1-1 1,0 0-1,0 0 1,0-1-1,1 1 1,-1-1-1,2 0 1,-1 0-1,0-1 1,1 1-1,0-1 1,0 0-1,0-1 1,0 1-1,1-1 1,-1-1-1,1 1 0,0-1 1,-1 0-1,1-1 1,0 1-1,12-1 1,-10 1-589,1-1 0,-1-1 0,1 0 0,0 0 0,-1-1 0,11-2 0,6-12-4530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9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4321,'0'0'5233,"0"0"-4121,0 0-800,0 0 513,72 154 599,-55-108-208,3 1-328,-5-2-408,-3-3-464,-5-4 248,-7-5-256,0-4-8,0-5-352,-5-8-1736,-2-7-3321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49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1 256 10802,'0'0'1745,"0"0"-1393,0 0-72,0 0 600,155 0-128,-108 0 232,3 0-480,2 2-167,-3 3-337,-2-3 136,-10 0-104,-7-2-32,-10 0-136,-8-2-385,-7-12-1967,-5-3-3529</inkml:trace>
  <inkml:trace contextRef="#ctx0" brushRef="#br0" timeOffset="1">275 0 10002,'0'0'4193,"0"0"-3617,0 0-232,0 0 16,0 120 200,0-69 137,12 1-313,6-1-208,1-5-40,4-3-136,1-15-72,13-16-752,-7-12-3017,-3 0-4961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07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 3241,'0'0'2855,"0"0"-1552,0 0-370,0 0 164,0 0-101,0 0 168,-4-3-453,3 3-688,1-1-1,-1 1 1,1-1-1,-1 1 1,1-1-1,-1 1 1,0-1 0,1 1-1,-1 0 1,1-1-1,-1 1 1,0 0-1,1-1 1,-1 1 0,0 0-1,1 0 1,-1 0-1,0 0 1,0 0-1,1 0 1,-1 0 0,0 0-1,1 0 1,-1 0-1,0 0 1,0 0-1,1 0 1,-1 1 0,0-1-1,1 0 1,-1 1-1,0 0 1,-3 31 922,4-25-861,6 110 610,4-1 0,37 166 1,-46-278-1081,4 22 1992,-3-21-1856,-1-15-2839,-1-1-3667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0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20 304 14067,'0'0'1538,"-4"-19"-1908,-11-64 68,15 75 330,-1 0 0,1 1 0,0-1 1,1 0-1,0 0 0,0 0 0,1 1 1,0-1-1,0 0 0,1 1 1,0 0-1,0 0 0,1 0 0,0 0 1,0 0-1,0 1 0,1-1 1,0 1-1,0 0 0,1 1 0,0-1 1,0 1-1,0 0 0,0 1 1,1 0-1,0 0 0,0 0 0,0 0 1,0 1-1,0 1 0,1-1 0,-1 1 1,1 0-1,0 1 0,0 0 1,-1 0-1,1 1 0,14 0 0,-16 2-28,-1-1 1,0 1-1,0 0 0,0 1 0,0-1 0,0 1 0,-1 0 0,1 0 0,-1 0 0,0 1 0,0-1 0,0 1 0,0 0 0,-1 0 0,1 1 0,-1-1 1,0 1-1,-1-1 0,4 9 0,5 10 3,-1 0 0,13 45 0,-14-36-2,-2 1 1,-2 1-1,0-1 0,-3 1 1,0-1-1,-3 1 0,0 0 1,-2-1-1,-2 1 0,-1-1 1,-1 0-1,-2-1 0,-2 0 1,0 0-1,-3-1 0,0-1 1,-2 0-1,-1-1 0,-31 41 1,38-58-32,1 0 0,-2-1 1,-12 11-1,20-20 6,1 0 1,0 0 0,0 0-1,-1 0 1,1-1-1,-1 1 1,1-1-1,-1 1 1,0-1 0,0 0-1,1 0 1,-1-1-1,0 1 1,0 0 0,0-1-1,0 0 1,0 0-1,0 0 1,0 0 0,0 0-1,0 0 1,-5-2-1,6 1-69,1 0 0,-1 0 0,1 0 0,-1-1 0,1 1 0,0 0 0,0-1 0,-1 1 0,1 0 0,0-1 0,0 0 0,0 1 0,0-1 0,1 0 0,-1 1 0,0-1 0,1 0 0,-1 0 0,1 0 0,0 1 0,-1-3 1,-1-45-1734,3 37 1343,-1 2 208,1 0 0,0 0 0,1 1 0,0-1 0,0 0 0,1 1 1,0 0-1,1 0 0,9-17 0,-11 23 358,0 0 0,0 0 0,0 0 0,0 0 0,0 0 0,0 1 0,1-1 0,0 1 0,-1 0 0,1-1 0,0 1 0,0 1 0,0-1 0,0 0 0,0 1 0,1-1 0,-1 1 0,0 0 0,1 0 0,-1 1 0,1-1 0,-1 0 0,1 1 0,-1 0 0,1 0 1,-1 0-1,1 1 0,-1-1 0,1 1 0,-1 0 0,1-1 0,2 3 0,1 0 157,0 1 1,0-1-1,-1 1 1,1 1 0,-1-1-1,0 1 1,-1 0-1,11 12 1,39 55 630,-32-40-509,-10-16-257,0 1 0,1-2 0,0 0 0,26 21 0,-32-31-281,-1 0 1,2 0-1,-1-1 1,0 0-1,1 0 1,0-1-1,0-1 1,0 1-1,0-1 1,0-1-1,0 1 1,14-1-1,17-1-3891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0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55 156 12291,'0'0'1700,"0"0"-1049,23 9-448,75 28-145,-91-34-45,0-1 0,0 0 0,1-1 0,-1 0 0,0 0 0,0-1 0,1 0 0,12-1 0,-16 0-14,0 1-1,0-1 1,0 0-1,-1-1 1,1 1-1,-1-1 1,1 0-1,-1 0 1,1 0-1,-1 0 1,0 0-1,5-6 1,-4 3-92,0 0 0,0 0-1,-1-1 1,0 0 0,0 1 0,-1-1 0,1 0 0,-1 0 0,0-1 0,-1 1-1,0 0 1,0-1 0,0 1 0,-1-1 0,1 1 0,-2-8 0,1 12 9,0-1 0,-1 0 0,1 0 0,-1 0 0,0 1 0,1-1 0,-1 0 0,0 0 0,-1 1 0,1-1 0,0 1 0,-1-1 0,1 1 1,-1 0-1,0 0 0,0-1 0,0 1 0,0 1 0,-2-3 0,-1 1-80,0 0 0,1 0 0,-1 1 0,0 0 0,0 0 0,0 0 0,-1 1 0,1-1 0,-10 0 0,6 1 100,0 0-1,-1 1 0,1 0 1,0 1-1,0 0 1,0 0-1,-1 1 0,2 0 1,-1 0-1,0 1 1,0 1-1,-10 5 0,9-3 268,1 1 0,1 1 0,-1-1 0,1 1 0,1 1 0,-1 0 0,1 0 1,1 0-1,0 1 0,0 0 0,1 0 0,0 0 0,-3 12 0,2-7 54,2 1-1,0 0 1,1 0 0,0 1 0,2-1 0,0 0 0,0 1 0,4 25 0,-2-34-185,1-1 0,0 0 1,1 1-1,0-1 0,0 0 0,0 0 1,1-1-1,0 1 0,0-1 0,1 1 1,0-1-1,0-1 0,0 1 1,1-1-1,0 0 0,0 0 0,0 0 1,0-1-1,1 0 0,0-1 1,0 1-1,12 3 0,4 2-5,1-1 1,0-1-1,1-2 0,0 0 0,40 2 1,-46-6-59,64 1-314,-78-3 205,1 0 0,-1 0 0,1 0 0,-1 0 0,0-1 1,1 0-1,-1 0 0,0 0 0,0 0 0,-1-1 0,1 0 1,7-6-1,-3 0-472,-1-1 0,0 0 0,0-1 1,-1 0-1,0 0 0,-1-1 0,7-17 1,4-24-3844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12187,'0'0'2368,"0"0"-1384,0 0-384,171 18 353,-80-11-177,5-3-432,3 1 56,-12-3-384,2-2-16,-28 0-320,-19 0-1945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2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5113,'0'0'1115,"24"0"79,333-17 3949,-289 7-4918,-25 3-101,75-3 1,-118 10-95,0 0 17,0 0 74,0 0 220,0 0-127,0 0-51,0 0-88,0 0-26,0 0-65,0 0-163,-2 11-3759,-6-2-1463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2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8434,'0'0'2536,"0"0"-1751,0 0-569,0 0-200,0 0 120,0 0-128,0 0 384,-4 116 456,4-56-400,2 2-144,5-2-120,3-9-168,5-4-32,5-7-16,22-9-1024,-5-11-1289,-2-11-3912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2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57 496,'0'0'4381,"0"0"-3179,0 0-856,0 0 623,-25-10 442,-80-31 345,101 40-1694,1 0 1,-1 0-1,1 0 1,-1 0-1,1 1 1,-1-1-1,1 1 1,-1 0-1,0 0 1,1 1-1,-1-1 1,1 1-1,-1-1 1,1 1-1,-1 0 1,1 0-1,-1 1 1,1-1-1,0 1 1,0 0-1,-4 2 0,1 2-19,0-1 0,1 1 0,0 0 0,1 0 0,-1 1 0,1-1 0,-3 8 0,0-2 49,-4 10-19,0-1 0,2 1 1,0 1-1,2 0 0,1 0 1,0 0-1,-1 25 0,3-12 128,1 0 0,3 0-1,0-1 1,7 40-1,-4-59-141,0 0 0,1-1 0,1 0 0,0 0 0,1 0 0,1-1 0,0 1 0,1-1 0,0-1-1,1 0 1,1 0 0,0-1 0,21 20 0,-21-23-38,0 0-1,1-1 1,0-1 0,0 0-1,1 0 1,0-1 0,0-1-1,0 0 1,1 0 0,-1-1 0,1-1-1,0 0 1,0-1 0,1-1-1,-1 0 1,25-1 0,-31-1-35,0 1-1,-1-2 1,1 1 0,-1-1 0,1 0 0,-1 0 0,0-1 0,0 0 0,0 0 0,0 0 0,-1-1 0,1 0 0,-1 0 0,0 0 0,0-1 0,0 0 0,-1 0 0,1 0 0,-1 0 0,-1-1 0,1 0 0,-1 1 0,0-1 0,0-1-1,0 1 1,1-9 0,3-9-269,-1-1-1,-1 0 0,-2-1 0,0 1 1,-2-39-1,-5 21-28,4 42 303,-1-1 0,1 0-1,-1 1 1,0-1 0,1 1 0,-1-1 0,0 1 0,0-1-1,0 1 1,0 0 0,0-1 0,0 1 0,0 0 0,-1 0-1,1 0 1,0 0 0,-1 0 0,1 0 0,-1 0 0,1 0 0,-4-1-1,5 2 4,-1 0-1,0 0 0,0 0 1,0 0-1,1 0 0,-1 0 1,0 0-1,0 0 0,0 1 1,1-1-1,-1 0 0,0 0 1,0 1-1,0-1 0,1 1 1,-1-1-1,0 0 0,1 1 1,-1-1-1,0 1 1,1 0-1,-1-1 0,1 1 1,-1-1-1,1 1 0,-1 0 1,1-1-1,0 1 0,-1 0 1,1 0-1,0-1 0,-1 1 1,1 0-1,0 0 0,0 0 1,0-1-1,0 1 0,-1 2 1,-3 36 25,4-35-25,-2 20 46,2-1 0,0 1 0,2 0 0,0 0 0,2-1 0,10 37 0,-12-53-22,0-1 0,1 1 1,0-1-1,0 0 0,0 0 1,1-1-1,-1 1 0,2-1 1,-1 1-1,0-1 0,1 0 0,0-1 1,0 1-1,1-1 0,-1 0 1,1-1-1,0 1 0,0-1 0,0 0 1,0-1-1,0 1 0,1-1 1,-1 0-1,1-1 0,0 0 1,-1 0-1,1 0 0,7-1 0,-9 1-15,0-1-1,-1-1 0,1 1 0,0-1 0,0 0 1,0 0-1,-1 0 0,1 0 0,-1-1 0,1 0 1,-1 0-1,1 0 0,-1-1 0,0 1 0,0-1 0,5-5 1,-4 3-23,0-1 1,0 1 0,-1-1-1,0 0 1,0-1 0,-1 1 0,0-1-1,0 1 1,0-1 0,1-7-1,1-8-69,-1 1 1,-1 0-1,-1-1 0,0 0 0,-2 0 0,-4-33 0,-3 27 64,7 27 38,0 1 0,0-1 1,0 0-1,-1 1 0,1-1 1,0 0-1,-1 0 0,1 1 1,0-1-1,-1 0 0,1 1 1,-1-1-1,1 1 0,-1-1 1,1 1-1,-1-1 0,0 1 1,1-1-1,-1 1 0,1-1 1,-1 1-1,0 0 0,0-1 1,1 1-1,-1 0 0,0 0 1,1-1-1,-1 1 0,0 0 1,0 0-1,0 0 0,1 0 1,-2 0-1,1 1 5,0 1 0,0-1 0,0 0 0,0 1 0,0-1 0,0 0 0,1 1 0,-1-1 0,0 1 1,1-1-1,-1 1 0,1 0 0,0-1 0,-1 1 0,1-1 0,0 1 0,0 0 0,0-1 0,0 1 0,1 0 0,-1 2 0,1 3 42,-2 19 97,1 0 0,1 0 0,2 0 0,10 47 0,-10-61-156,1-1 1,0 1-1,1-1 1,0 0-1,1-1 1,0 1-1,1-1 1,0 0-1,0-1 1,1 0-1,0 0 1,1-1-1,10 8 1,-5-5-510,1-2 1,0 0-1,1-1 0,0 0 1,22 7-1,10-2-5948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3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7602,'0'0'2304,"0"0"-1472,0 0-456,0 0 249,0 0 31,-40 140-16,40-95 24,10 4-48,10 4-488,4-2 40,9-2-168,1-7 64,6-8-176,19-10-104,-7-13-1392,-8-9-3145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3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0 11899,'0'0'1775,"0"0"-1015,-21 3-575,-67 7-98,81-9-35,1 0 1,0 1-1,1-1 1,-1 1-1,0 0 1,0 1-1,1-1 1,-1 1-1,1 0 0,0 1 1,-6 4-1,10-7-50,0 0-1,0 0 1,0 0-1,0 0 0,1 0 1,-1 0-1,0 0 1,1 0-1,-1 0 1,1 0-1,-1 0 0,1 0 1,-1 0-1,1 1 1,0-1-1,0 0 0,0 0 1,0 1-1,-1-1 1,2 0-1,-1 0 1,0 0-1,0 1 0,0-1 1,0 0-1,1 0 1,-1 0-1,1 1 0,-1-1 1,1 0-1,-1 0 1,1 0-1,-1 0 0,1 0 1,0 0-1,0 0 1,0 0-1,0 0 1,-1-1-1,1 1 0,0 0 1,0 0-1,0-1 1,1 1-1,-1-1 0,0 1 1,2 0-1,48 27-37,91 35-1,-100-46 48,-1 1-1,0 2 0,-1 1 1,39 29-1,-74-46-8,0 1 0,0-1-1,0 1 1,0 0 0,5 9 0,-9-13 24,0 0 0,0 0 0,0 0 1,0 1-1,-1-1 0,1 0 0,-1 1 0,1-1 0,-1 0 1,1 1-1,-1-1 0,0 1 0,0-1 0,1 1 1,-1-1-1,0 1 0,0-1 0,-1 0 0,1 1 0,0-1 1,0 1-1,-1-1 0,1 1 0,-1-1 0,1 0 1,-1 1-1,0-1 0,1 0 0,-1 1 0,0-1 0,0 0 1,-1 2-1,-5 1 24,1 0 0,0 0 1,-1 0-1,0-1 0,0 0 0,0 0 0,0 0 1,0-1-1,0-1 0,-1 1 0,-10 0 1,-92 4 63,99-5-87,-30 0 23,0 0-34,-50-5 1,90 5-46,-1-2 0,0 1 0,0 0 1,1 0-1,-1-1 0,0 1 0,1 0 1,-1-1-1,0 0 0,1 1 0,-1-1 1,1 0-1,-1 0 0,1 0 0,-1 0 0,1 0 1,0 0-1,-1 0 0,1-1 0,0 1 1,-1-2-1,-4-25-4494,6 6-2412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8:53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7698,'0'0'2328,"0"0"-1656,0 0 8,0 0 297,136 52 87,-91-12 16,-1 8-432,-2 12 200,-7 9-287,-13 7-233,-12 6-96,-10 0-232,-10 23-8,-20-21-1537,-2-17-7849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4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474 0 5601,'0'0'959,"0"0"-484,0 0 13,0 0 403,-23 23-347,-75 75-164,71-68-82,0 1 0,2 1 0,1 2-1,2 0 1,-21 43 0,13-22 11,2-4-158,2 2 0,-27 77-1,41-95-71,3 0 0,1 1 0,1 0 0,2 0 0,0 39 0,4-43-15,0 0 0,3 1 0,0-1-1,2 0 1,2 0 0,1-1 0,1 0 0,1 0 0,15 31 0,1-15 78,1-2 1,2-2-1,2 0 1,2-2-1,1-1 1,3-2-1,1-1 1,1-2-1,2-2 1,84 54-1,-50-43-18,2-4-1,1-3 0,2-3 0,1-3 1,156 36-1,-146-49-65,1-4 1,1-5-1,-1-3 1,158-10-1,-222 2-51,-1-2 1,0-1-1,0-1 1,0-1-1,-1-1 1,0-2-1,0 0 0,-1-1 1,0-2-1,21-15 1,-18 9 12,-1-2 1,-2 0-1,0-2 1,-1-1-1,-1 0 0,-1-2 1,30-49-1,-14 14-21,-3-3 0,45-115 0,-64 138-18,-3 0 0,-2-1 0,-1-1 0,-2 1 0,2-84 0,-10 85 23,-3 1 0,-1 0 0,-2 0 0,-2 1 0,-2 0-1,-1 0 1,-2 1 0,-1 0 0,-2 2 0,-2 0 0,-2 1 0,-40-54 0,26 44 2,-3 1 1,-1 3-1,-2 0 1,-2 3-1,-1 2 1,-2 2-1,-2 1 1,-72-36-1,87 54-14,-1 1 0,0 1 0,-1 2-1,0 2 1,0 1 0,-1 2 0,0 1 0,-1 2-1,1 2 1,0 1 0,-1 2 0,-46 7-1,10 5-61,0 4-1,1 2 1,1 4-1,-132 63 0,148-59-1631,1 3-1,-97 72 1,96-58-3165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32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25 127 416,'0'0'4302,"0"0"-2452,0 0-539,0 0 28,0 0 63,0 0-486,-21-9 1172,20 6-2007,1 0 0,-1-1 0,1 1 1,-1 0-1,1 0 0,0 0 0,0 0 0,0-1 0,1 1 0,-1 0 0,1 0 0,-1 0 0,1 0 0,0 0 0,1 0 0,-1 0 1,0 0-1,1 0 0,2-4 0,0 3-69,-1 0 1,1 0-1,0 1 1,0-1 0,1 1-1,-1 0 1,0 0-1,1 1 1,0-1 0,0 1-1,6-2 1,-4 1-32,-1 1 1,1 0 0,1 0-1,-1 1 1,0 0 0,0 0 0,0 1-1,0 0 1,1 0 0,-1 0-1,0 1 1,0 0 0,0 1-1,0 0 1,0 0 0,0 0 0,12 7-1,-11-4 27,0 0 0,-1 1 0,1 0 0,-2 0 1,1 1-1,-1 0 0,0 0 0,0 0 0,0 1 0,-1-1 0,-1 2 0,1-1 0,-1 0 0,-1 1 0,1 0 0,-2-1 0,1 1 0,-1 1 0,0-1 0,-1 0 0,0 0 1,-1 15-1,0-10-42,-1 0 0,-1 0 1,0 0-1,-1 0 1,0 0-1,-1-1 0,-1 0 1,0 1-1,-1-1 1,0-1-1,-1 0 0,-1 1 1,1-2-1,-13 14 0,8-9-185,-2 0-1,0 0 0,-31 26 1,38-37 196,1 0 0,-1-1 0,0 0 0,0 0 0,0 0 0,0-1 1,-1 0-1,0 0 0,1-1 0,-1 0 0,0 0 0,0-1 0,-9 1 1,16-3 23,1 0 1,-1 0 0,0 0 0,1 0-1,-1 0 1,1 0 0,-1 1-1,1-1 1,-1-1 0,1 1 0,0 0-1,0 0 1,-1 0 0,1 0 0,0 0-1,0 0 1,0 0 0,0 0 0,0 0-1,0 0 1,1-2 0,1-27-128,-1 26 121,0 0 0,0 0 1,1 0-1,-1 1 1,1-1-1,0 0 0,0 0 1,0 1-1,1 0 0,-1-1 1,1 1-1,0 0 1,0 0-1,0 0 0,0 1 1,1-1-1,-1 1 1,1 0-1,-1 0 0,1 0 1,0 0-1,0 1 1,0-1-1,0 1 0,0 0 1,0 0-1,0 0 1,0 1-1,0 0 0,0 0 1,1 0-1,-1 0 1,0 0-1,0 1 0,0 0 1,0 0-1,0 0 0,0 0 1,0 0-1,0 1 1,0 0-1,-1 0 0,6 4 1,0 0 61,-1 1 0,1-1 0,0 0 0,1-1-1,-1 0 1,1 0 0,0-1 0,1 0 0,-1-1 0,0 0 0,1-1 0,0 0 0,-1-1 0,1 0 0,0 0 0,0-1-1,0-1 1,0 0 0,-1 0 0,1-1 0,0-1 0,-1 0 0,1 0 0,14-7 0,28-20-829,-19 10-3549,-13 6-3948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989 1 4425,'0'0'1259,"0"0"-607,0 0-221,0 0 270,0 0-34,0 0-88,-18 23-223,-59 75-149,50-59-122,1 1 0,-28 56 0,15-24-58,-33 54-119,-445 817 2034,494-894-1877,11-22-50,0 0 0,-2-1-1,-1-1 1,-1 0 0,-1-1-1,-32 34 1,49-58-218,10 0-4091,4 0-1418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6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6665,'0'0'1970,"0"0"-1044,0 0-482,0 0 321,0 0-154,0 0-351,-3 4-57,-1 0 23,1 0 1,0 1-1,0 0 0,1 0 1,-1-1-1,-2 10 0,4-13-205,1 1 0,0-1 0,-1 1 0,1-1 0,0 1 0,0-1 1,0 1-1,0-1 0,0 1 0,0-1 0,0 1 0,0-1 0,0 1 0,1-1 0,-1 1 0,1-1 0,-1 0 0,1 1 0,0-1 0,-1 1 0,1-1 0,0 0 0,0 0 0,0 0 0,0 1 0,0-1 0,0 0 0,0 0 0,0 0 0,1-1 0,-1 1 0,0 0 0,1 0 0,1 0 0,15 6 13,-1-1 0,1-1 0,0 0 0,0-2 0,32 3 0,100-3-11,-75-4 26,0 1-41,-43-2 1,0 2 0,0 1 0,0 1 1,46 10-1,-77-11-10,1-1 1,-1 0-1,1 1 1,-1-1-1,0 1 1,1 0 0,-1-1-1,0 1 1,1 0-1,-1 0 1,0 0-1,0 0 1,0 0-1,0 0 1,0 0-1,0 0 1,0 1-1,0-1 1,0 0 0,0 0-1,-1 1 1,1-1-1,0 2 1,-1 0 1,1 0 1,-1 0-1,0 0 1,0 0-1,0 0 1,0 0-1,-1-1 1,1 1-1,-1 0 1,0 0-1,-2 4 1,-3 8-8,-2 0 0,0-1 0,-16 21 1,18-26-27,-488 797-1402,485-791 1433,4-6 0,0 0-1,0 0 0,1 1 1,0-1-1,1 1 0,0 0 1,0 0-1,1 0 0,-1 11 1,4-20-2,-1-1 1,0 1-1,1-1 0,-1 1 1,1-1-1,-1 1 1,1-1-1,-1 1 0,1-1 1,-1 0-1,1 1 1,0-1-1,-1 0 0,1 1 1,0-1-1,-1 0 1,1 0-1,0 0 0,-1 0 1,1 1-1,0-1 1,-1 0-1,1 0 0,0 0 1,-1 0-1,1-1 1,0 1-1,-1 0 0,2 0 1,22-3-40,2-5 90,-1-1-1,43-21 1,24-9 163,-32 22-2,0 3 0,1 2 0,1 4 0,0 1 0,0 4-1,84 6 1,-126 0 21,-2 0-3342,-20-3-1527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10298,'0'0'1785,"0"0"-1785,0 0 8,0 0 88,0 0 112,0 0 232,175-13 272,-96 11-384,5-1 328,3 1-320,-6-2-264,-7-1-40,3-1-32,-23-1-1456,-14 0-2961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7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9162,'0'0'1839,"0"0"-1083,0 0-584,0 0-76,10-16-46,34-49 28,-43 63-77,1 0 0,0 0 0,0 1 0,0-1 0,0 0 0,0 1 0,0-1 0,1 1 0,-1 0 0,0 0 0,1 0 0,-1 0 0,1 0 0,-1 0 0,1 0 0,-1 1 0,1 0 0,0-1 0,-1 1 0,1 0 0,0 0 0,-1 1 0,1-1 0,0 0 0,-1 1 0,5 1 0,-2 0 0,0 0-1,0 0 1,0 1 0,0 0-1,-1 0 1,1 0 0,-1 0-1,0 1 1,7 6 0,0 5 15,1-1 1,-2 2 0,0-1-1,-1 2 1,-1-1 0,0 1-1,-1 0 1,-1 1 0,6 27-1,-5-3 62,-1 0 0,-2 0-1,-3 45 1,-5-71 530,3-16-582,1 0-1,0 0 1,-1 0 0,1 0-1,-1-1 1,1 1 0,0 0 0,-1 0-1,1 0 1,0-1 0,-1 1 0,1 0-1,0-1 1,0 1 0,-1 0-1,1-1 1,0 1 0,0 0 0,0-1-1,-1 1 1,1 0 0,0-1 0,0 1-1,0 0 1,0-1 0,0 1-1,0-1 1,0 1 0,0 0 0,0-1-1,0 1 1,0-1 0,0 1 0,0 0-1,0-1 1,0 1 0,0-1 0,0 1-1,0 0 1,1-1 0,-1 1-1,-3-55-478,2 0-1,12-97 1,-9 135 350,1 1 1,0 0-1,1-1 0,1 1 1,1 1-1,0-1 0,1 1 1,1 0-1,0 0 0,1 1 1,0 0-1,1 1 0,20-20 0,-28 30 113,1 1-1,-1 0 0,1-1 1,0 1-1,0 0 0,0 0 1,0 1-1,0-1 0,1 1 1,-1-1-1,0 1 0,1 0 0,-1 0 1,1 1-1,0-1 0,-1 1 1,1-1-1,-1 1 0,1 0 1,-1 1-1,1-1 0,0 0 0,-1 1 1,1 0-1,-1 0 0,0 0 1,1 0-1,-1 1 0,0 0 1,0-1-1,1 1 0,-1 0 1,-1 0-1,1 0 0,0 1 0,0-1 1,-1 1-1,5 5 0,6 9 173,0 0-1,-1 1 0,-1 0 1,0 1-1,7 21 0,11 29 121,14 30-133,-28-83-2729,-12-15-4331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7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9858,'0'0'1288,"0"0"-888,0 0-392,0 0 40,-79 116 153,69-85-121,5 2 176,5 7-104,0 3-152,15 3 200,12-3-192,8-3 0,7-9 64,5-9-72,24-20-8,-11-2-1441,-8-2-2896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8938,'0'0'1383,"0"0"-994,0 0-343,-21 9 10,-68 33 4,85-40-61,0-1 1,1 1-1,-1 0 1,0 0-1,1 0 1,0 1-1,0-1 1,0 1-1,0 0 1,0 0-1,0 0 1,1 0-1,-1 0 1,1 1-1,0-1 1,0 1-1,0-1 1,0 1-1,1 0 1,0 0-1,-1 0 1,0 7-1,2-8 0,1 0 0,-1 0 0,1 0-1,0-1 1,-1 1 0,1 0 0,1 0-1,-1 0 1,0-1 0,1 1 0,-1 0-1,1-1 1,0 0 0,0 1 0,0-1-1,0 0 1,0 0 0,0 0 0,0 0-1,1 0 1,-1-1 0,1 1-1,0-1 1,4 2 0,31 13 11,45 12 0,-58-22 12,0 2 0,0 1 0,-1 1 1,-1 1-1,1 1 0,21 15 0,-43-26 28,0 0-1,0 1 1,0-1 0,0 0 0,-1 0 0,1 1 0,-1-1 0,1 1-1,-1 0 1,1-1 0,-1 1 0,0 0 0,0 0 0,0 0 0,0 0 0,0-1-1,0 2 1,0-1 0,-1 0 0,1 0 0,-1 0 0,1 0 0,-1 0-1,0 0 1,0 1 0,0-1 0,0 0 0,0 0 0,-1 0 0,1 0 0,-1 0-1,1 1 1,-1-1 0,0 0 0,1 0 0,-1 0 0,-2 2 0,-1 0 52,0 1 0,0-1 0,0 0 0,-1 0 0,0-1 0,1 1 0,-1-1 0,-1 0 0,1 0 0,0-1 1,-1 1-1,-7 1 0,-13 2-41,0-1 1,0-2-1,-1 0 1,1-2 0,-50-3-1,74 2-124,-1 0 0,0 0 0,1-1 0,-1 1 0,0-1 0,0 1 0,1-1 0,-1 0 0,1 0 0,-1 0 0,1-1 0,-1 1 0,1 0 0,0-1 0,0 0-1,-4-2 1,4 1-357,1 1-1,-1 0 0,1 0 0,0-1 1,-1 1-1,1-1 0,0 1 0,1-1 1,-1 0-1,-1-4 0,1-16-4809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8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11242,'0'0'2313,"0"0"-1577,0 0-584,0 0-56,146 164 56,-112-108 48,-7 0 200,-4-3-136,-6-2-216,-10-2 120,-4 0-168,-3-11-744,0-12-4769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8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5945,'0'0'2385,"0"0"-1481,0 0-616,0 0 544,165 5-144,-110-5-496,-1-5 144,-2-1-79,-5-3-209,-7 0 80,-11 0-128,-12 0-1297,-12 5-3376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9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10506,'0'0'1505,"0"0"-1145,0 0-104,24 155-16,-6-101 400,-1-1 224,3-2-512,-3-6-128,3-5-224,0-7-8,14-11-1024,-7-8-2169,0-12-4192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09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4 8754,'0'0'2871,"0"0"-1713,0 0-744,-22-1 145,-69-1-368,86 2-202,-1 1 0,1-1 0,-1 1 0,1 1 0,-1-1-1,1 1 1,0 0 0,-1 1 0,1-1 0,0 1 0,1 0 0,-1 0 0,0 0 0,1 1 0,0-1-1,0 1 1,0 0 0,0 1 0,1-1 0,-5 7 0,0 3 9,0 1 1,1 0-1,0 0 0,-7 29 1,7-17 44,0-1 1,3 1 0,0 0 0,1 0 0,2 0-1,1 0 1,1 0 0,1 1 0,1-1-1,2-1 1,1 1 0,0-1 0,3 0 0,0 0-1,1-1 1,1 0 0,27 42 0,-28-53-28,0 0 1,2-1-1,-1 0 0,2-1 1,0 0-1,0-1 1,1-1-1,0 0 0,23 12 1,-26-16 17,1-1 1,0-1-1,0 0 0,0 0 1,0-1-1,1-1 1,-1 0-1,1-1 0,0 0 1,0-1-1,-1 0 0,1-1 1,19-4-1,-22 2-30,1 0 0,-2-1 0,1 0 0,0-1 0,-1 0 0,0-1 0,0 0 0,0 0 0,-1-1 0,0 0 0,-1 0 0,1-1 0,-1 0 0,-1 0 0,1-1-1,-1 1 1,-1-2 0,0 1 0,7-18 0,-2 3 7,-1 0 0,-1-1 0,-1 0 0,-2-1 0,0 1 0,2-52 0,-7-25 412,0 102-422,0 1-1,0-1 1,0 0-1,-1 0 1,1 0-1,0 1 0,0-1 1,0 0-1,0 0 1,0 0-1,0 0 1,0 1-1,0-1 1,0 0-1,-1 0 1,1 0-1,0 0 1,0 0-1,0 1 1,0-1-1,-1 0 1,1 0-1,0 0 1,0 0-1,0 0 1,0 0-1,-1 0 1,1 0-1,0 0 1,0 0-1,0 0 1,-1 0-1,1 1 1,0-1-1,0 0 1,0-1-1,-1 1 1,1 0-1,0 0 1,0 0-1,0 0 1,-1 0-1,1 0 1,0 0-1,0 0 1,0 0-1,-1 0 1,1 0-1,0 0 1,0-1-1,0 1 1,0 0-1,0 0 1,-1 0-1,1 0 1,0-1-1,0 1 1,0 0-1,0 0 1,0 0-1,0-1 1,-3 15 18,0-1 0,2 1 0,0-1 0,0 1 0,3 25 0,-1 2-8,-1-20-5,1-1-1,1 0 1,0 0-1,2 0 1,0-1 0,1 1-1,10 24 1,-12-38-3,0 1 1,0-1-1,1 0 0,-1 0 1,1 0-1,0 0 0,1-1 1,0 0-1,-1 0 1,2 0-1,-1 0 0,0-1 1,1 0-1,0 0 1,0-1-1,0 1 0,0-1 1,1 0-1,-1-1 0,1 0 1,0 0-1,0 0 1,0-1-1,11 1 0,-12-2-1,-1 0 0,1 0 0,-1 0 0,1-1 0,-1 0 0,1 0 0,-1-1 0,0 1-1,0-1 1,1 0 0,-1-1 0,0 1 0,-1-1 0,1 0 0,0 0 0,5-5 0,-3 1-30,-1 0 0,1 0 1,-1-1-1,-1 0 1,1 0-1,-1-1 0,0 0 1,5-14-1,-2-2-35,0 0-1,-2 0 1,-1 0 0,-1 0-1,-1-1 1,-1-31-1,-2 10 86,0 80 29,2 1 1,0-1-1,3 0 1,0 0-1,13 40 1,-14-62-25,0-1 0,1 1 0,0-1 1,0 0-1,1 0 0,1-1 0,-1 1 1,13 12-1,-13-17-19,-1 0-1,1-1 1,0 1-1,0-1 1,1 0 0,-1-1-1,1 0 1,0 0-1,0 0 1,0-1-1,0 0 1,0 0 0,1-1-1,10 1 1,-13-2-41,0 0 1,0 0-1,0-1 1,0 1 0,0-1-1,0-1 1,0 1-1,0-1 1,-1 1-1,1-1 1,-1-1 0,1 1-1,-1-1 1,0 0-1,0 0 1,0 0-1,4-4 1,6-7-787,-2 0 1,0-1-1,12-19 1,15-29-6540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32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8162,'0'0'2503,"0"0"-973,0 0-693,0 0-261,0 0 199,0 0-149,12 0-150,28 0-142,35 1 253,0-3-1,148-24 0,-164 19-600,-56 4-3625,-3 2 1630,0 1-3882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0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 11570,'0'0'2216,"0"0"-2446,0 0-118,0 0 341,28-6 293,92-19-6,-112 24-245,-1 0 0,1 0 0,0 1 0,0 0 0,0 0 0,0 1 0,0 0 0,-1 1 0,1-1 0,0 1-1,-1 1 1,1-1 0,-1 1 0,0 1 0,0-1 0,0 1 0,-1 1 0,1-1 0,-1 1 0,0 0 0,0 0 0,0 1 0,-1 0 0,0 0 0,0 0 0,5 10 0,-4-6-10,-1 0-1,0 1 1,-1 0 0,0 0-1,0 0 1,-1 0 0,-1 0-1,0 1 1,0 0 0,-1-1-1,-1 1 1,0 0 0,0-1 0,-1 1-1,-4 17 1,2-21-5,0 0-1,-1 1 1,0-2 0,0 1-1,0 0 1,-1-1 0,-1 0-1,1 0 1,-1 0 0,-13 11 0,14-13 42,-1-1 0,1 1-1,-1-1 1,0 0 0,0 0 0,-1-1 0,1 0 0,-1 0 0,0 0 0,0-1 0,0 0 0,0-1 0,-13 3 0,19-6-37,1 0 0,0 1-1,0-1 1,1 1 0,-1-1 0,0 1 0,0-1-1,1 1 1,-1-1 0,1 1 0,-1-1 0,1 1-1,0 0 1,-1-1 0,1 1 0,1-2 0,7-2-59,1-1 1,-1 2-1,1-1 1,-1 1-1,1 1 0,1 0 1,-1 0-1,0 1 1,13-1-1,13-5-615,67-20-5783,-62 15 174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12051,'0'0'2032,"0"0"-1400,0 0-496,0 0-88,148 0 56,-109 2-96,-4-2-8,-3 0 0,-7-4-424,-10-7-1712,-8-5-4402</inkml:trace>
  <inkml:trace contextRef="#ctx0" brushRef="#br0" timeOffset="1">109 1 12779,'0'0'2432,"0"0"-1944,0 0-288,-5 158-144,5-98-48,0 4 264,0 1-272,0 19 0,8-17-1144,4-12-6265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0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11506,'0'0'2329,"0"0"-1593,0 0-584,-69 133-104,57-86 80,7-1 352,5-3-104,0-6-80,20-8-296,9-7-424,21-17-1240,-6-5-777,-4 0-2712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87 3185,'0'0'6824,"0"0"-4698,0 0-2180,-6 23 365,-18 76 404,23-95-674,0 0-1,0 0 1,1 0 0,-1-1 0,1 1-1,0 0 1,0 0 0,0 0 0,1 0-1,0 0 1,-1 0 0,1-1 0,1 1-1,-1 0 1,0-1 0,1 1 0,0-1-1,0 1 1,0-1 0,0 0 0,0 0-1,1 0 1,0 0 0,-1 0 0,1 0-1,0-1 1,0 1 0,0-1 0,1 0-1,-1 0 1,1 0 0,6 2 0,2 0 1,1 0 0,-1-1 0,1 0 1,0-1-1,0 0 0,0-2 1,18 0-1,-25 0-66,-1-1 0,1 0 1,0 0-1,-1 0 0,1-1 0,-1 0 1,1 0-1,-1-1 0,0 1 0,0-1 0,0 0 1,0-1-1,-1 1 0,1-1 0,-1 0 1,0 0-1,0 0 0,0-1 0,0 1 1,-1-1-1,0 0 0,0 0 0,0 0 1,2-7-1,-1 2-80,0 0 1,-1 0-1,0 0 1,0-1-1,-1 1 0,-1-1 1,0 1-1,0-1 1,-1 0-1,0 1 1,-1-1-1,-3-17 0,2 22 103,-1 1 0,1-1 0,-1 1-1,0-1 1,0 1 0,0 0 0,-1 1 0,0-1-1,0 0 1,0 1 0,-1 0 0,1 0-1,-1 0 1,0 1 0,0 0 0,0 0-1,0 0 1,-1 0 0,1 1 0,-1 0 0,0 0-1,1 0 1,-1 1 0,0 0 0,-8-1-1,3 0 10,-1 1-1,1 0 0,0 1 0,-1 0 0,1 1 0,0 0 1,-1 1-1,1 0 0,0 1 0,0 0 0,0 0 1,-16 9-1,18-6-14,0-1 0,1 1 1,-1 0-1,1 1 0,1 0 1,0 1-1,-8 8 0,12-11 3,0-1-1,0 0 1,1 1 0,-1-1-1,1 1 1,0 0-1,1 0 1,-1 0 0,1 0-1,0 0 1,0 0 0,0 0-1,1 0 1,0 0-1,0 0 1,1 7 0,-1-10-72,1 1 0,0-1 1,0 1-1,0-1 1,0 0-1,0 0 0,1 1 1,-1-1-1,1 0 1,-1 0-1,1 0 0,0-1 1,0 1-1,0 0 0,0-1 1,0 1-1,0-1 1,0 1-1,0-1 0,1 0 1,1 1-1,56 16-3993,-55-16 3467,42 6-4350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1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0 6265,'0'0'2545,"0"0"-1193,0 0-360,0 0-311,-64 127 255,64-89 312,5 0-704,27 2 40,10-2-80,10-3-344,7-6 104,3-7-216,0-6-48,-3-12-8,-7-4-496,-5-22-688,-15-14-1096,-15-1-4386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10802,'0'0'2153,"0"0"-1265,0 0-104,106 127 536,-69-63-367,3 10 23,-8 4-344,-8 4-264,-6 0-192,-16-6-176,-2 4-384,0-18-856,0-22-6298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2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9570,'0'0'1840,"0"0"-894,0 0-134,0 0 238,0 0-362,0 0-191,14 0 15,304 16 499,25 0-189,-293-16-914,-12 1-557,72-7 0,-99 4 402,1 0-1,-1-1 1,0 0-1,0 0 1,0-1-1,0-1 1,-1 0 0,0-1-1,0 1 1,15-13-1,2-8-4538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2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7666,'0'0'2476,"0"0"-1272,0 0-866,0 0-255,0 0 118,2 19 108,16 98 585,51 179 1,-68-380-351,1 25-563,-3-1-71,-1 26-156,2 0 0,5-34 0,-5 65 244,1 0 0,-1 0 0,1 0 0,0 0 0,0 0 0,0 0 0,1 1 0,-1-1 0,1 0 0,0 1 0,-1-1 0,1 1 0,0-1 0,1 1 0,-1 0 0,0 0 0,1 0 0,-1 0-1,1 0 1,-1 0 0,1 1 0,0-1 0,0 1 0,0 0 0,0 0 0,0 0 0,0 0 0,0 1 0,0-1 0,5 1 0,0-1 15,-1 1-1,1 0 1,-1 1-1,1-1 0,-1 2 1,1-1-1,-1 1 1,0 0-1,0 1 1,0-1-1,11 7 1,4 4 178,-1 0-1,-1 2 1,26 22 0,-42-33-141,0-1 0,-1 1-1,1-1 1,-1 1 0,1 0-1,-1 0 1,0 1 0,-1-1-1,1 1 1,-1-1 0,0 1 0,0 0-1,0 0 1,-1 0 0,1 0-1,-1 0 1,-1 0 0,1 0 0,-1 0-1,1 0 1,-1 0 0,-1 0-1,0 8 1,-1-9-3,0-1 0,0 1 0,-1 0 1,1-1-1,-1 0 0,0 1 0,1-1 0,-1 0 0,-1 0 0,1-1 1,0 1-1,-1-1 0,1 0 0,-1 1 0,0-1 0,-7 2 0,-71 23 281,73-24-298,-23 5 27,0-2 0,-40 4 0,12-7-2937,51-3-3422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3937,'0'0'1063,"0"0"-511,31 6 153,5 1-232,3 1 409,0-1-1,69 2 1,-53-7-62,14 1-254,-1-2-1,98-13 1,-164 12-581,0-1 62,0 1 0,-1-1 0,1 1 0,0-1 0,0 1 0,0 0 0,0 0 0,0 0 0,0 0 0,0 0 0,0 0 0,0 1 0,2 0 0,-4 1 2,-1-1 0,1 1 0,0 0 0,-1 0-1,1-1 1,-1 1 0,1 0 0,-1-1 0,0 1-1,0-1 1,0 1 0,0-1 0,0 1 0,0-1-1,-2 3 1,-140 196 408,-57 93-379,181-260-77,-45 84 8,58-104-10,0 1 0,1 1 1,0-1-1,1 1 1,1 0-1,-2 23 0,5-37 3,0 0-1,0 0 0,0 1 0,0-1 1,0 0-1,0 0 0,0 0 0,1 0 1,-1 1-1,1-1 0,-1 0 0,0 0 1,1 0-1,0 0 0,-1 0 0,1 0 1,0 0-1,-1 0 0,1 0 0,0-1 1,0 1-1,0 0 0,0 0 1,0-1-1,0 1 0,0 0 0,0-1 1,0 1-1,0-1 0,0 1 0,0-1 1,0 0-1,0 1 0,1-1 0,0 0 1,50-1 97,-36 0-40,27-5 87,-1-1 0,75-23-1,24-6 134,-100 29-798,88-13 1490,-111 18-3246,0 2 0,28 2 0,-62-4-4600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3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9394,'0'0'2064,"0"0"-1463,0 0-513,0 0 488,173-24 536,-92 13-552,11 0-144,9-5-408,1 5 64,-9 0-72,4 2-1184,-28 7-1217,-22 2-2600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33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6009,'0'0'2041,"0"0"-500,0 0-628,0 0 25,0 0-57,0 0-281,0 0-37,0 0-93,0 0 29,0 0 20,0 7-70,0 484 1265,3-481-1139,-1-9-3660,-2-1-1996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4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6913,'0'0'2018,"0"0"-1083,0 0-752,0 0-103,0 0 252,8 25 515,53 201 1181,-57-209-1827,-2-1-96,1 1 0,1-1 0,1 0-1,0 0 1,11 23 0,-15-38-98,-1 0 1,1 0-1,-1-1 1,0 1-1,1 0 1,-1 0-1,1-1 0,0 1 1,-1 0-1,1-1 1,-1 1-1,1-1 1,0 1-1,0-1 1,-1 1-1,1-1 1,0 1-1,0-1 1,0 0-1,-1 0 1,1 1-1,0-1 1,0 0-1,0 0 1,0 0-1,0 0 0,-1 0 1,3 0-1,-2 0 1,1-1-1,0 0 0,-1 0 1,1 0-1,-1 0 0,1 0 1,-1 0-1,1 0 0,-1 0 1,0-1-1,0 1 0,1 0 1,0-3-1,30-55-51,-29 52 13,18-42-421,19-41-233,-36 82 677,1-1 0,1 0 0,-1 1 0,1 0 0,1 1-1,0-1 1,8-6 0,-14 12 42,1 1-1,0-1 1,0 1 0,1 0-1,-1 0 1,0 0-1,0 0 1,0 0 0,1 0-1,-1 1 1,0-1 0,1 1-1,-1-1 1,0 1-1,1 0 1,-1 0 0,1 0-1,-1 0 1,0 1-1,1-1 1,-1 1 0,0-1-1,1 1 1,-1 0-1,0 0 1,0 0 0,1 0-1,-1 0 1,0 1 0,0-1-1,0 0 1,-1 1-1,1 0 1,0-1 0,-1 1-1,1 0 1,-1 0-1,1 0 1,1 2 0,6 10 99,0 0 0,0 1-1,-2 0 1,8 20 0,-12-28-95,5 10-51,-1 1 1,0 0-1,-1 0 0,-1 0 0,-1 1 1,2 25-1,-6-43-2614,0-1-3847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7578,'0'0'1604,"0"0"-863,0 0-47,0 0 382,25-1-93,190-7 1115,-209 8-2035,0 0 0,0 0 0,0 1 0,0 0 1,0 0-1,0 0 0,0 1 0,12 5 0,-16-6-52,1 1-1,-1-1 1,0 1-1,0 0 1,1 0-1,-1 0 0,0 0 1,-1 0-1,1 0 1,0 1-1,-1-1 1,1 1-1,-1-1 1,0 1-1,1-1 1,-1 1-1,-1 0 1,1 0-1,0-1 1,-1 1-1,1 5 1,0 1-1,-1 0 0,0 0 0,0 0 0,-1 0 0,0 0 0,-1 0 1,1 0-1,-2-1 0,1 1 0,-2-1 0,1 1 0,-6 9 0,-5 4 36,0-1 0,-34 38 0,2-3 22,44-54-68,0 0 0,0 0 0,1 1-1,0-1 1,-1 1 0,1-1 0,0 1 0,0-1-1,0 1 1,0 0 0,1-1 0,-1 1 0,1 0-1,-1 3 1,2-4-2,-1-1 0,0 0 0,1 0 0,-1 0 0,0 1 0,1-1 0,0 0 0,-1 0-1,1 0 1,0 0 0,-1 0 0,1 0 0,0 0 0,0 0 0,0-1 0,0 1 0,0 0 0,0 0 0,0-1 0,0 1-1,0 0 1,0-1 0,0 1 0,0-1 0,1 0 0,-1 1 0,0-1 0,0 0 0,3 0 0,12 4-125,0-1 0,0-1 0,0-1 1,0 0-1,1-1 0,-1-1 0,0-1 0,0 0 1,0-1-1,0 0 0,0-2 0,-1 0 1,0 0-1,23-13 0,-6-4-4822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4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10842,'0'0'2569,"0"0"-1985,0 0-264,0 0-112,145-9 280,-90 5 208,-1 0-488,0-1-8,-7-2-200,-12 3 48,-13 0-96,-12-1-536,-10-4-1312,-2 0-1281,-16-2-2848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5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10122,'0'0'3241,"0"0"-1929,0 0-560,-5 129 265,5-73-521,0 6-72,0 0-264,5 0-144,2-4-32,3 9-568,0-18-3361,-8-12-5745</inkml:trace>
  <inkml:trace contextRef="#ctx0" brushRef="#br0" timeOffset="1">101 707 10458,'0'0'3057,"0"0"-1905,0 0-728,0 0 336,-76 118-256,63-80-159,4-3-81,6 1-256,3-3 80,0-4-88,0-5-24,20-1-56,7-8-72,5-4-857,18-11-1263,-6 0-2729,-9 0-2089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5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97 9618,'0'0'2291,"0"0"-1353,0 0-773,0 0-54,-1 21 209,0 70-49,1-86-260,1 1 0,-1-1 0,1 1 1,0 0-1,1-1 0,-1 0 0,1 1 1,0-1-1,1 0 0,-1 0 0,1 0 1,0 0-1,0-1 0,0 1 0,1-1 0,0 0 1,0 0-1,0 0 0,0 0 0,0-1 1,1 1-1,0-1 0,-1 0 0,1-1 1,6 3-1,-6-3-10,-1 0-1,1 0 1,0 0 0,0-1-1,-1 0 1,1 0 0,0 0 0,0-1-1,0 1 1,0-1 0,0 0-1,0-1 1,0 1 0,0-1 0,0 0-1,0 0 1,0-1 0,0 1-1,-1-1 1,1 0 0,-1-1-1,1 1 1,-1-1 0,0 0 0,5-4-1,-4 2-52,0-1 0,0 0 0,-1 0-1,0-1 1,0 1 0,0-1 0,-1 0-1,0 0 1,0 0 0,-1 0 0,2-9-1,-1-1-28,-1-1 0,-1 1 0,-1-30 0,-1 41 80,0 0-1,0 1 0,0-1 0,-1 1 0,0 0 0,0-1 0,0 1 1,-1 0-1,1 0 0,-1 1 0,-1-1 0,1 0 0,-1 1 1,1 0-1,-1 0 0,0 0 0,-1 0 0,1 1 0,-1 0 0,1-1 1,-1 2-1,0-1 0,0 0 0,-1 1 0,1 0 0,-11-2 0,9 1 4,-1 1-1,0 0 1,0 1-1,0 0 1,1 0 0,-1 1-1,0 0 1,0 0-1,0 1 1,0-1-1,0 2 1,0-1-1,1 1 1,-1 1-1,0-1 1,1 1-1,0 1 1,-13 7-1,15-7 0,-1 1 0,1 0-1,0 0 1,1 0 0,-1 0-1,1 1 1,0 0 0,0 0 0,1 0-1,0 0 1,0 1 0,0-1 0,1 1-1,0 0 1,1 0 0,-1 0-1,1 0 1,0 0 0,1 0 0,0 0-1,0 0 1,0 0 0,3 11-1,-2-15 0,0-1 0,0 1 0,0 0 0,0-1 0,1 1 0,-1-1 0,1 0 0,0 1 0,0-1 0,0 0 0,0 0 0,0 0 0,0 0 0,1-1 0,-1 1 0,0 0 0,1-1 0,0 0 0,3 2 0,57 16-1138,-56-17 765,40 6-4240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5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9514,'0'0'2281,"0"0"-1721,0 0-432,0 0-112,0 0 48,-99 142 768,99-109-248,17 3-80,18-3-136,12-2-240,7-9-8,3-6-120,-3-12-640,3-4-616,-12-15-1993,-18-10-2656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9338,'0'0'1784,"0"0"-1143,0 0-353,0 0 1296,126 156 280,-87-96-775,-1 5-545,-6 1-160,-13-1-368,-14-5 160,-10 9-176,-24-14-360,-8-15-3513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6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69 280,'0'0'4744,"0"0"-3099,0 0-267,0 0 775,21-1-637,20-2-765,-1-2-1,70-19 1,-74 14-455,0 2-1,0 2 0,55-3 0,-4 6-3208,-86 3-1433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7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10098,'0'0'1737,"0"0"-1137,0 0-592,0 0-8,0 0 320,0 0 72,10 131 272,-3-71 16,-4 0-272,2 2 16,-5-4-424,2-2 8,3-8-8,3-1-24,11-9-712,-1-9-1712,4-16-4770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99 8650,'0'0'1639,"0"0"-938,0 0-239,0 0 383,0 0-265,0 0-113,-22-16-48,-74-48-218,91 61-184,-1 1 0,0-1 0,0 1-1,0 0 1,0 0 0,0 1 0,0-1 0,-1 1-1,1 1 1,0-1 0,-1 1 0,1 0-1,0 1 1,0 0 0,-1 0 0,1 0 0,0 0-1,0 1 1,0 0 0,0 1 0,0-1 0,0 1-1,-9 6 1,-1 1-12,0 0 0,0 1 0,1 0 0,0 1 0,1 1 0,1 1 0,0 0 0,1 0 1,0 1-1,1 1 0,1 0 0,0 0 0,-13 34 0,14-29-1,2 0 1,0 0 0,2 0-1,0 1 1,2 0 0,0 0-1,1 0 1,1 1 0,1-1-1,2 0 1,6 38 0,-5-47 24,1-1 1,0 0-1,1 0 0,1 0 1,0-1-1,0 1 0,1-2 1,1 1-1,0-1 0,0 0 1,1 0-1,0-1 1,0-1-1,1 1 0,1-1 1,-1-1-1,1 0 0,0-1 1,16 7-1,-4-3 11,-1-1 1,1-1-1,0-2 0,1 0 0,0-1 0,0-1 1,0-2-1,0 0 0,35-3 0,-52 1-34,1-1-1,-1 0 1,0 0 0,0-1-1,0 0 1,0 0-1,0 0 1,0-1-1,-1 0 1,1-1 0,-1 1-1,0-1 1,0-1-1,0 1 1,-1-1-1,1 0 1,-1 0 0,0 0-1,-1-1 1,1 0-1,4-7 1,-3 1-12,0-1 1,-1 0-1,0 0 1,-1 0-1,-1-1 0,0 1 1,-1-1-1,0 0 1,-1 0-1,0-15 1,-1 5-3,-1 0 0,-4-26 0,3 42 29,0-1 0,0 1 1,-1 0-1,0 0 0,0 0 0,-1 1 0,0-1 0,0 1 1,-8-10-1,4 14 55,5 13 23,2 21 53,1-27-145,0 25 0,1-1 0,1 1-1,2-1 1,1 0 0,11 36-1,-13-54-3,1 0-1,0 0 0,0 0 0,1-1 0,0 0 0,0 0 0,1 0 0,1-1 0,-1 0 0,1 0 1,0-1-1,1 1 0,0-2 0,0 1 0,1-1 0,0 0 0,0-1 0,9 5 0,-15-9 1,0 1 0,-1-1 0,1 0-1,0 0 1,0 0 0,0 0 0,0-1-1,0 1 1,0-1 0,0 0 0,0 1-1,0-1 1,0-1 0,0 1 0,0 0-1,0-1 1,0 0 0,0 1 0,0-1-1,0 0 1,0 0 0,-1-1 0,1 1-1,0-1 1,-1 1 0,1-1 0,-1 0-1,0 0 1,1 0 0,-1 0 0,0-1-1,0 1 1,0 0 0,-1-1 0,1 1-1,0-1 1,-1 0 0,0 1 0,0-1-1,0 0 1,1-3 0,3-12-17,0 0 1,-2-1-1,0 1 1,-1-1 0,-1-26-1,1 5-18,-1 3-61,-1 0-1,-5-46 1,-3 58 59,4 41-27,2 42 19,2-33 94,2 1 0,1-1 1,1 0-1,1 0 0,2-1 0,0 0 1,14 32-1,-13-37-35,2-1 0,-1 0 0,2-1 0,1 0 0,0 0 0,1-1 0,0-1 0,2 0 0,25 21 0,-33-32-68,-1 1 0,1-1 0,0-1 0,1 1 0,-1-1 0,0 0 0,1-1 0,0 0 0,-1 0 0,1 0 0,11 0 0,27-1-2974,-8-1-4778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15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102 696 464,'0'0'2146,"0"0"-963,0 0-428,0 0-231,0 0-171,0 0 82,0 0 14,-18 25 1517,11-13-1755,0 1 0,0 0-1,2 0 1,0 0 0,0 0 0,1 1 0,0 0-1,2 0 1,-2 15 0,-1 25-79,4 55-1,1-76-123,1-9 36,1-1 0,1 1-1,1-1 1,1 0 0,1 0-1,1 0 1,1-1 0,1 0 0,1-1-1,1 0 1,1 0 0,21 27-1,-12-17 141,2 0 0,1-2-1,2-1 1,0-1 0,2-2-1,1 0 1,1-2-1,1-1 1,0-1 0,2-2-1,0-2 1,2 0-1,-1-3 1,2 0 0,66 14-1,353 26 306,-353-46-504,-71-5 21,26 3 218,1-2 0,0-3 0,92-10-1,-124 4-152,1-1-1,-1-1 1,0-2 0,-1-1-1,0 0 1,-1-2-1,0-1 1,0-1-1,-2-1 1,0-1-1,0 0 1,34-37-1,-31 25-35,-1-1 0,-2-1 0,-1 0-1,-2-2 1,0-1 0,-3 0-1,0-1 1,19-64 0,-23 44 48,-2 0 1,-2-1-1,-3 0 1,-3-104-1,-2 140-41,-1-20-26,-3 1 1,-1 0 0,-1 0 0,-17-54 0,3 31-11,-52-110 0,57 143 31,-1 0 0,-1 1 0,-1 1 1,-1 1-1,-1 0 0,-2 2 0,0 0 1,-1 1-1,-2 2 0,0 0 0,-1 2 0,0 1 1,-2 1-1,0 1 0,-1 1 0,0 2 1,-1 1-1,0 1 0,-1 2 0,0 1 0,0 1 1,-42-2-1,-18 3-22,-1 5 0,0 3 0,-136 23 0,164-15-12,1 4 0,1 2 0,0 3 0,1 2 1,-102 55-1,135-60-272,0 2 1,2 1-1,0 0 1,2 2-1,0 1 1,2 1 0,0 1-1,2 1 1,1 0-1,1 2 1,-18 35 0,6 0-741,3 1 0,3 1 0,2 1 1,-15 81-1,19-49-2260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8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 9778,'0'0'1632,"0"0"-943,0 0-321,0 0 329,0 0-9,-21 7-348,-67 29-136,82-32-157,1-1 0,-1 2 0,1-1 0,0 1-1,0 0 1,1 0 0,-1 0 0,1 1-1,0-1 1,1 1 0,-1 0 0,1 0 0,1 0-1,-1 1 1,1-1 0,0 1 0,0-1 0,-1 14-1,-2-2 115,0 2-51,0 0-1,2 0 1,0 1 0,1-1 0,1 1-1,1 0 1,3 23 0,-2-38-108,0 1 0,0-1 0,0 0 0,1 0 1,0 0-1,0 0 0,0 0 0,1 0 0,0-1 1,0 1-1,0-1 0,1 0 0,0 0 0,0 0 0,0 0 1,1-1-1,-1 0 0,1 0 0,0 0 0,0 0 1,1-1-1,-1 1 0,1-2 0,-1 1 0,1 0 0,0-1 1,10 2-1,11 0-1067,0-2 0,41-1 0,-58-1 343,46 0-5969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8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1672,'0'0'7538,"0"0"-5095,0 0-1919,0 0-216,0 0 96,0 0-270,-21 4-78,-64 15-44,84-19-12,0 0 0,0 0 0,0 0 0,0 0 0,0 1 0,-1-1 0,1 0 0,0 1 0,0-1 0,0 1 0,0-1 0,0 1 0,1 0 0,-1-1 0,0 1 0,0 0 1,0-1-1,0 1 0,1 0 0,-1 0 0,0 0 0,1 0 0,-1 0 0,1 0 0,-1 0 0,1 0 0,-1 0 0,1 0 0,0 0 0,-1 0 0,1 0 0,0 0 0,0 1 0,0-1 0,0 0 0,0 0 0,0 0 0,0 0 1,0 0-1,1 0 0,-1 0 0,0 0 0,1 1 0,-1-1 0,1 0 0,-1 0 0,1 0 0,-1 0 0,1-1 0,-1 1 0,1 0 0,0 0 0,0 0 0,0 0 0,-1-1 0,1 1 0,0 0 0,0-1 0,0 1 0,1 0 0,29 17 12,0 0-1,1-3 1,0 0-1,52 14 1,16 9 0,-84-32 2,1 0 85,0 1 1,-1 1 0,0 0 0,0 1 0,-1 0-1,0 1 1,23 22 0,-36-31-50,-1 0 0,0 1 0,1-1-1,-1 1 1,0-1 0,0 1 0,0-1 0,0 1 0,0 0 0,-1-1-1,1 1 1,0 0 0,-1 0 0,1-1 0,-1 1 0,0 0 0,0 0-1,0 0 1,1 0 0,-2-1 0,1 1 0,0 0 0,0 0-1,-1 0 1,0 2 0,0-2 4,-1 1 1,0 0-1,0-1 0,0 0 1,0 0-1,0 1 0,0-1 1,-1 0-1,1-1 0,-1 1 0,1 0 1,-1-1-1,-5 3 0,-8 2 52,-1 0-1,0-1 0,-34 5 1,-18-3-57,-105-2-1,155-5-105,19 0 9,-1 0-1,0 1 1,0-1 0,0 0 0,1 0 0,-1 0 0,0 0-1,0 0 1,0-1 0,0 1 0,1 0 0,-1 0 0,0 0-1,0-1 1,1 1 0,-1 0 0,0-1 0,0 1-1,1-1 1,-1 1 0,0-1 0,1 1 0,-1-1 0,1 1-1,-1-1 1,1 0 0,-1 1 0,1-1 0,-1 0-1,1 0 1,-1 1 0,1-1 0,0 0 0,-1 0 0,1 1-1,0-1 1,0 0 0,0 0 0,0 0 0,0 0 0,0 1-1,0-1 1,0 0 0,0 0 0,0 0 0,0 1-1,0-1 1,1 0 0,-1 0 0,0 0 0,1-9-1677,-1-10-4137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29:1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12275,'0'0'2176,"0"0"-1648,0 0-400,0 0 152,0 0 168,0 0-216,0 0 24,153 54 193,-114-8-281,-2 10 56,-9 4-72,-11 9-96,-12 0 344,-5 2-304,-3-2-48,-34 6-48,3-15-544,2-15-4681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3:32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94 3697,'0'0'853,"0"0"-291,0 0-14,0 0 252,0 0 434,0-12-22,0-58 655,0 70-1803,1 0 1,-1-1-1,0 1 1,0 0-1,0-1 1,0 1-1,0 0 1,0-1-1,0 1 1,0 0-1,0-1 1,0 1-1,0 0 0,0-1 1,0 1-1,0 0 1,0-1-1,0 1 1,0 0-1,0-1 1,0 1-1,0 0 1,-1-1-1,1 1 1,0 0-1,0-1 0,0 1 1,-1 0-1,1 0 1,0-1-1,0 1 1,-1 0-1,1 0 1,0 0-1,0-1 1,-1 1-1,1 0 1,0 0-1,-1 0 0,1 0 1,0 0-1,-1-1 1,1 1-1,0 0 1,-1 0-1,1 0 1,0 0-1,-1 0 1,1 0-1,0 0 1,-1 0-1,1 0 0,-1 0 1,1 1-1,0-1 1,-1 0-1,1 0 1,0 0-1,-1 0 1,0 1-35,0 0 0,-1 0 0,1 0 0,0 1 0,0-1 0,0 0 0,0 0 0,0 1 0,0-1 0,1 0 0,-1 1 0,0-1 0,1 1 0,-1 1 0,-89 463 246,43-184-296,39-240-22,1 1 1,-1 62-1,8-104-23,2-50 180,-3 18-81,38-413-9,-16 221 7,-19 195-56,1-1 0,2 1-1,14-52 1,-19 80 22,1 0 0,-1-1 1,0 1-1,0 0 0,0-1 0,0 1 1,0 0-1,1-1 0,-1 1 0,0 0 0,0-1 1,1 1-1,-1 0 0,0 0 0,0-1 1,1 1-1,-1 0 0,0 0 0,1-1 0,-1 1 1,0 0-1,1 0 0,-1 0 0,0 0 1,1 0-1,-1 0 0,1-1 0,-1 1 1,0 0-1,1 0 0,-1 0 0,0 0 0,1 0 1,-1 0-1,1 1 0,-1-1 0,0 0 1,1 0-1,-1 0 0,0 0 0,1 0 0,-1 0 1,0 1-1,1-1 0,-1 0 0,0 0 1,1 1-1,-1-1 0,0 0 0,0 0 0,1 1 1,-1-1-1,0 0 0,0 1 0,1-1 1,-1 0-1,0 1 0,0-1 0,0 0 1,0 1-1,0-1 0,0 0 0,1 1 0,12 24-56,31 86 141,-4 2-1,41 203 1,-75-284-1174,-3 0 1,0 57 0,-3-56-3939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3:3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0 181 9274,'0'0'1704,"0"0"-1104,0 0-480,0 0 225,0 0 639,0 0 112,0 0-112,161-18-672,-104 11-80,-3-2-88,-2 1-40,-5-6-104,-3-1 0,8-23-1040,-12 5-1144,-11-5-6818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3:33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9330,'0'0'1056,"0"0"-621,0 0-304,0 0 15,0 0-14,29 20 178,2 0-216,-2-1 51,-1 0-1,-1 2 1,-1 1 0,41 44-1,-36-28 5,-2 2 0,-2 1 0,-1 1 0,-3 1 0,-1 1 0,-2 1 0,-2 1 0,-2 0 0,-3 1 0,-1 1-1,-2 0 1,-3 1 0,-1-1 0,-2 53 0,-5-78-124,0 0 0,-2 0 0,0 0 0,-2 0 0,-1 0-1,0-1 1,-2 0 0,0 0 0,-2-1 0,0 0 0,-16 24 0,-148 203-4,59-92 293,114-155-353,1 0 1,-1 0 0,0 0-1,1 0 1,-1 0 0,1 0 0,-1 0-1,1 1 1,0-1 0,-1 0-1,1 0 1,0 0 0,0 0 0,0 1-1,0-1 1,0 0 0,0 0 0,0 0-1,0 0 1,0 1 0,1-1-1,-1 0 1,0 0 0,1 0 0,-1 0-1,1 0 1,0 0 0,-1 0-1,1 0 1,-1 0 0,1 0 0,0 0-1,0 0 1,0 0 0,0-1-1,0 1 1,-1 0 0,1-1 0,0 1-1,1 0 1,-1-1 0,0 1 0,2 0-1,13 10-3771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4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161 337 4977,'0'0'1800,"0"0"-649,0 0-89,0 0 11,0 0 50,0 0-282,0-5-9,0-32 1442,-13 108-1932,-15 205-264,-32 220-56,19-331 28,23-101 15,27-140-66,231-875-174,-207 856-272,52-105 0,-83 196 424,0 0-1,0 0 0,1 0 1,-1 0-1,1 0 0,-1 0 1,1 1-1,0-1 0,6-4 1,-8 8 18,-1 0 1,1 0 0,-1-1-1,1 1 1,-1 0 0,1 0-1,-1 0 1,1 0 0,-1 0-1,1 0 1,-1 0 0,1 0-1,-1 0 1,1 0 0,-1 0-1,1 0 1,-1 0 0,1 0 0,-1 0-1,1 0 1,-1 1 0,1-1-1,-1 0 1,0 0 0,1 1-1,-1-1 1,1 0 0,-1 1-1,0-1 1,1 0 0,0 2-1,13 31 28,59 361 496,4 17-83,-53-327-358,0-1-460,-16-28-3031,-8-39-2580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7906,'0'0'1576,"0"0"-1168,0 0 808,0 0 41,165 69-129,-83-67-88,7-2-792,5-5-64,0-12-184,-5-3-968,22-7-864,-25 7-2145,-11 4-88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5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30 3649,'0'0'2079,"0"0"32,0 0-195,0 0-517,0 0-362,0 0 104,16 0 641,-22-4-1817,-1 1 0,0-1 1,1 1-1,-1 0 0,0 0 0,-1 1 0,1 0 1,0 0-1,-1 1 0,1 0 0,0 0 0,-1 1 1,0 0-1,1 0 0,-1 1 0,1 0 0,0 0 1,-1 1-1,1-1 0,0 2 0,0-1 0,0 1 1,0 0-1,0 1 0,1-1 0,-1 1 0,1 1 1,0-1-1,0 1 0,1 0 0,-1 0 0,-4 7 1,0 2 26,1 1 0,1 0 1,0 1-1,1 0 0,1 0 0,0 0 1,1 1-1,1 0 0,0 0 0,2 0 1,0 0-1,0 1 0,3 32 1,-1-46 7,0 0 1,0 0 0,1 0 0,-1 0-1,1 0 1,0 0 0,0 0 0,0 0-1,1 0 1,-1 0 0,1-1 0,0 1 0,0 0-1,0-1 1,0 0 0,1 1 0,-1-1-1,1 0 1,0 0 0,0-1 0,0 1-1,0-1 1,1 1 0,-1-1 0,1 0-1,-1 0 1,1-1 0,0 1 0,0-1-1,0 1 1,7 0 0,-4-1 0,-1-1 0,1 0 1,-1 0-1,0 0 0,1-1 0,-1 0 1,1 0-1,-1 0 0,0-1 0,0 0 1,0 0-1,0-1 0,0 0 0,0 0 1,-1 0-1,1-1 0,-1 0 0,0 0 1,8-8-1,2-4 12,-1-2 1,-1 1-1,-1-2 1,0 0-1,13-31 1,35-105 279,-58 147-266,0 3 18,-2 3-29,0 1-1,0-1 1,1 1 0,-1 0 0,1-1 0,-1 1 0,1 0 0,-1 0 0,1-1 0,0 1 0,-1 0 0,1 0 0,0 0-1,0 0 1,0 0 0,0 0 0,2-2 0,0 14 190,1 328 865,-6-196-758,0 343 282,2-480-670,1 34 170,-1-39-125,0 0 1,0 0-1,0 0 1,0 0-1,0-1 1,0 1-1,0 0 1,1 0-1,-1 0 1,0 0 0,0 0-1,1 0 1,-1-1-1,1 1 1,-1 0-1,1 0 1,-1-1-1,1 1 1,-1 0-1,1-1 1,-1 1-1,1 0 1,0-1 0,-1 1-1,1-1 1,0 1-1,0-1 1,0 1-1,-1-1 1,1 0-1,0 1 1,1-1-1,8-6-2043,-2-18-2299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0 500 9882,'0'0'1056,"0"0"-412,0 0-75,28 5 527,92 13 107,-112-17-1122,1-1 0,0 0 0,0 0 1,0-1-1,0 0 0,0-1 0,-1 0 0,1-1 0,0 1 1,15-9-1,-9 2-31,0 0 1,-1-1 0,21-19-1,-24 20-40,9-9 24,0-1 1,-1-1-1,-1 0 0,-1-2 0,-1 0 0,14-25 0,-23 36-46,-1-1-1,0 1 0,-1-2 1,-1 1-1,1 0 0,-2-1 0,0 0 1,0 0-1,-2 0 0,1 0 0,-2 0 1,1 0-1,-2 0 0,-3-21 0,3 31 3,0-1-1,0 1 1,-1 0-1,1 0 0,-1 0 1,0 0-1,0 0 1,0 0-1,-1 0 0,1 1 1,-1-1-1,1 1 1,-1-1-1,0 1 0,0 0 1,0 0-1,0 1 1,0-1-1,0 1 0,-1-1 1,1 1-1,0 0 1,-1 0-1,1 0 0,-1 1 1,1-1-1,-1 1 1,1 0-1,-1 0 1,1 0-1,-7 1 0,1 0 9,0 0-1,0 0 0,0 0 0,0 1 1,0 1-1,0 0 0,0 0 0,1 1 1,-1-1-1,1 2 0,-8 5 0,5-1 6,1 0 0,1 1 1,0 0-1,0 0 0,1 1 0,0 0 0,1 1 0,0-1 0,1 2 0,0-1 0,1 0 1,-6 24-1,4-4 57,1 0-1,2 0 1,1 0 0,2 38 0,1-58-20,0-1-1,1 1 1,1 0-1,0-1 1,1 0-1,0 1 1,0-1-1,1 0 1,1-1-1,0 1 1,12 19-1,-11-23-34,0 1-1,0-1 0,0 0 0,1-1 0,0 0 0,0 0 0,1 0 0,0-1 0,0 0 0,0-1 0,0 0 0,1 0 0,-1 0 0,1-1 0,14 2 0,-9-2-67,1-1 1,0 0-1,0-1 1,0-1-1,0 0 0,0-1 1,0-1-1,0 0 0,-1-1 1,17-5-1,-11 1-765,-1-1 0,0-1 0,32-19 0,11-14-4167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18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1 685 6369,'0'0'1365,"0"0"-629,0 0-221,0 0 303,0 0 217,0 0-308,0 0-233,0 0-172,0 0-50,0 0 90,0 0-122,2-23 105,9 5-335,2 0 0,0 2 0,1-1-1,0 2 1,33-27 0,14-11 53,2 3 0,2 2 1,3 4-1,95-48 0,-83 52-48,203-92-7,-241 116-9,2 2 0,-1 1 0,1 3 1,87-9-1,356 15-13,-365 14 13,204 42 0,-127-15-18,-41-15 127,128 24-22,-250-37 330,-1 1 1,0 2-1,0 1 1,-2 2-1,57 33 1,-43-26 173,-21-12-446,-21-1-784,-6 0-2815,-3-3-2698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6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7378,'0'0'1540,"0"0"-360,10 20-222,136 232 3768,-125-219-4132,27 59-1,-42-79-540,-1 0 0,0 0 0,-1 1-1,0 0 1,-1-1 0,-1 1 0,1 16 0,-7-121-259,1 45-234,5-87 0,-2 122 397,2-1 1,0 1 0,0-1-1,1 1 1,1 0 0,-1 0-1,2 0 1,0 0 0,0 1-1,1 0 1,0 0 0,11-14-1,-14 22 49,-1-1 1,0 1-1,1-1 0,0 1 0,-1 0 0,1 0 0,0 0 0,0 0 0,0 1 0,0-1 1,0 1-1,1-1 0,-1 1 0,0 0 0,1 1 0,-1-1 0,1 0 0,6 1 0,-5 0 17,0 1 0,-1 0 0,1 1 0,0-1 0,0 1 0,-1-1 0,1 1 0,-1 1-1,0-1 1,0 1 0,8 5 0,3 6 94,0 1-1,-1 0 1,0 1-1,22 33 1,129 221 1134,-165-269-1252,24 25-169,-24-25 140,1 0 1,0-1-1,0 1 0,-1-1 1,1 1-1,0-1 0,0 1 0,0-1 1,0 0-1,0 1 0,-1-1 0,1 0 1,0 0-1,0 0 0,0 0 1,0 1-1,0-1 0,0-1 0,0 1 1,0 0-1,0 0 0,0 0 0,0 0 1,0-1-1,0 1 0,-1 0 1,1-1-1,0 1 0,0-1 0,0 1 1,0-1-1,-1 1 0,1-1 0,0 1 1,0-1-1,-1 0 0,2-1 1,9-16-877,-1 0 1,0 0 0,-2-1 0,9-27-1,8-32-3901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6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8306,'0'0'2104,"0"0"-407,0 0-1265,0 0 768,8 118-112,2-21-128,-3 1-295,3 11-417,2 0 128,-2-16-152,0 7-216,-5-11-8,-3-13-16,-2-14-416,0-15-225,-12-14-1023,-10-15-1393,-3-14-2248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7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0 321 8778,'0'0'1612,"23"6"-38,-21-5-1538,62 14 1141,76 9 1,-121-22-1018,0 0-1,0-1 1,1-1 0,-1 0-1,0-2 1,0 0 0,0-1-1,0-1 1,0-1 0,20-8-1,-20 3-114,0-1 0,-1-1 0,0 0 0,-1-1 0,0-1-1,-1 0 1,27-33 0,-36 39-69,-1-1 1,0 1-1,0-1 0,-1 0 0,0 0 0,0-1 1,-1 1-1,-1-1 0,1 0 0,-2 0 0,1 0 1,-1-1-1,-1 1 0,0-1 0,0 1 0,-1 0 1,-1-1-1,-1-12 0,2 23 20,-1-1-1,1 0 1,0 0-1,0 1 1,-1-1-1,1 0 1,-1 1-1,1-1 0,0 1 1,-1-1-1,1 1 1,-1-1-1,1 0 1,-1 1-1,0 0 1,1-1-1,-1 1 1,1-1-1,-1 1 1,0 0-1,1-1 1,-1 1-1,0 0 1,1 0-1,-1 0 1,0-1-1,0 1 1,1 0-1,-1 0 1,0 0-1,0 0 1,1 0-1,-1 0 1,0 0-1,0 1 1,1-1-1,-2 0 1,-1 1-22,1 0 1,0-1 0,0 1 0,-1 0-1,1 0 1,0 0 0,0 1-1,0-1 1,0 0 0,-3 4 0,-3 5 15,1 0 1,1 0-1,0 1 1,0 0 0,1 0-1,0 0 1,1 1 0,-4 18-1,-1 10 26,-5 52 1,13-83-27,-3 28 159,1 72-1,3-101-130,0 0 0,1 0 0,0 0 0,0-1 0,1 1 0,0 0 0,1 0 0,0-1 0,0 1 0,0-1 0,1 0-1,0 0 1,0 0 0,1-1 0,7 9 0,-8-12-15,-1 0-1,1 0 1,0 0-1,0-1 1,0 1-1,0-1 0,0 0 1,1 0-1,-1-1 1,0 1-1,1-1 0,-1 0 1,1 0-1,0-1 1,-1 1-1,1-1 1,0 0-1,-1 0 0,1-1 1,0 1-1,-1-1 1,1 0-1,-1 0 1,1-1-1,-1 1 0,0-1 1,1 0-1,-1 0 1,0-1-1,0 1 0,-1-1 1,1 0-1,5-4 1,8-9 21,-1 0 1,0 0 0,-1-2 0,0 0-1,15-27 1,11-24-7,-23 37-190,0 1 1,2 1 0,1 1 0,28-30 0,-43 53 170,0 0 1,0 1 0,0 0-1,0 0 1,1 0-1,0 1 1,0 0-1,0 0 1,1 0 0,-1 1-1,1 1 1,0-1-1,0 1 1,0 0 0,0 1-1,0 0 1,0 0-1,0 1 1,1 0 0,-1 0-1,0 1 1,0 0-1,11 3 1,-13-2 51,0 0 0,0 1 0,0 0-1,0 0 1,-1 0 0,1 0 0,-1 1 0,0 0 0,0 0 0,0 1 0,-1-1-1,1 1 1,-1 0 0,-1 0 0,1 0 0,0 1 0,-1-1 0,0 1 0,-1 0-1,1 0 1,-1 0 0,0 0 0,1 11 0,2 8 152,-2 0 0,0 0 0,-2 0 0,-3 44 0,1-52-180,-1 1 0,0-1 0,-2 1 0,0-1-1,-1 0 1,0 0 0,-1-1 0,-1 0 0,-1 0-1,-17 27 1,23-40-42,0-1-1,0 0 0,-1 1 1,1-1-1,-1 0 0,1-1 1,-1 1-1,0 0 1,0-1-1,0 1 0,1-1 1,-1 0-1,-1 0 0,1 0 1,0 0-1,0-1 1,0 1-1,0-1 0,0 0 1,-1 0-1,1 0 0,0 0 1,0-1-1,0 1 1,-1-1-1,1 0 0,-6-2 1,-7-3-424,0-1 0,0-1 0,-30-20 0,12 8-383,-13-2-1776,6 9-2953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2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16 193 5513,'0'0'1547,"0"0"-451,0 0-61,0 0-107,0 0-190,-10 0 1115,5 0-824,6 2-578,81 23-357,0-3 0,1-4 0,1-3 0,118 5 0,340-16 460,-521-4-549,776-86 427,-294 20-248,144 35-132,108-12 15,132-17 2,-815 60 136,101-13 0,-164 13-944,-9 3-1865,-1-2 1111,1 4-8864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3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111 137 2481,'0'0'1931,"0"0"-784,0 0-21,0 0 167,0 0-18,0 0-63,-8-10-368,-24-32-188,15 28 960,7 18-1076,1 27-632,8-25 225,-13 95-51,3 0 1,6 0-1,7 111 0,0-71 119,5 295 696,-22-1001-867,15 544-14,6-208-547,-2 184 218,2 1-1,2-1 0,16-50 1,-19 76 254,26-66 43,-30 81 15,1 1 0,-1-1 0,1 1-1,0-1 1,0 1 0,1 0 0,-1 0 0,1 0-1,-1 0 1,1 0 0,0 1 0,0-1 0,0 1-1,0 0 1,1-1 0,-1 2 0,1-1-1,4-2 1,-6 4-7,-1 0 1,0 0-1,0-1 0,1 1 0,-1 0 0,0 1 0,0-1 0,1 0 1,-1 0-1,0 0 0,0 1 0,0-1 0,1 1 0,-1-1 0,0 1 1,0-1-1,0 1 0,0 0 0,0-1 0,0 1 0,0 0 0,0 0 1,0 0-1,1 1 0,16 32 10,-15-29 0,31 84 282,-4 1 0,20 104 0,-2-10 30,-38-148-418,1-3-463,-2 1-1,-1 0 1,5 61-1,-12-64-3222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0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5265,'0'0'1576,"0"0"-1159,0 0 663,0 0 512,0 0-432,173 15-239,-104-15-361,8-4-400,5-7-160,26-5-288,-19 3-2465,-17-1-2808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0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368 143 8810,'0'0'1515,"0"0"-808,0 0-319,0 0-170,0 0 71,0 0-95,-21-21-96,-64-65-32,82 83-66,0-1 0,0 2 1,0-1-1,0 0 0,-1 0 0,1 1 0,-1 0 0,1 0 0,-1 0 0,0 0 0,0 0 0,0 1 0,0 0 0,0 0 0,0 0 0,-1 0 1,1 1-1,0-1 0,0 1 0,0 0 0,-1 0 0,1 1 0,-8 1 0,1 0-8,5 0 1,-1 0 1,1 0-1,0 1 1,0 0-1,0 0 1,0 1-1,1 0 1,-1 0-1,1 0 1,0 1-1,0-1 1,0 1-1,1 0 1,0 1-1,0-1 1,0 1-1,1 0 1,-5 9-1,0 1-1,0 0 0,1 1-1,1 0 1,1 0 0,-6 34-1,9-40 15,0 0 1,1 0-1,1 0 0,0 0 0,0 0 0,2 12 1,-1-21-16,0 1 0,0-1 0,-1 0 0,1 1 0,1-1 0,-1 0 0,0 0 1,0 0-1,1 0 0,-1 0 0,1 0 0,0-1 0,-1 1 0,1 0 1,0-1-1,0 1 0,0-1 0,0 0 0,0 0 0,1 0 0,-1 0 0,0 0 1,0 0-1,1 0 0,-1-1 0,0 1 0,1-1 0,-1 0 0,1 0 0,-1 1 1,1-2-1,2 1 0,1-1 17,0 1 0,0-1 0,0-1 0,-1 1 0,1-1 0,0 0 0,-1 0 0,1 0 1,-1-1-1,0 0 0,0 0 0,0 0 0,0-1 0,-1 0 0,1 0 0,-1 0 0,0 0 0,0-1 0,3-5 0,10-14 44,-1-1 0,22-47 0,0 1-46,-37 70-7,-1 0 0,0 1 1,1-1-1,-1 0 1,1 0-1,0 0 1,-1 0-1,1 1 0,0-1 1,-1 0-1,1 0 1,0 1-1,0-1 1,-1 1-1,1-1 0,0 0 1,0 1-1,0 0 1,0-1-1,0 1 1,0 0-1,0-1 0,0 1 1,0 0-1,0 0 1,1 0-1,-1 0 8,0 1 0,0 0 0,0-1-1,0 1 1,0 0 0,0 0 0,0 0 0,0 0 0,0 0-1,-1 0 1,1 0 0,0 0 0,-1 0 0,1 0-1,-1 1 1,1-1 0,0 2 0,11 62 657,-11-61-589,6 97 846,-5 113-1,-4-118-783,15 148-1,-12-239-381,6 25-255,-7-29 326,0-1 0,1 1 0,-1 0 0,0-1 0,1 1 0,-1 0 0,1-1-1,-1 1 1,1-1 0,-1 1 0,1-1 0,-1 1 0,1-1 0,0 1 0,-1-1-1,1 0 1,-1 1 0,1-1 0,0 0 0,0 0 0,0 1 0,7-1-5381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1 264 10098,'0'0'1090,"0"0"-684,0 0-283,0 0 309,0 0 384,0 0-109,22 1-113,75 2-78,-90-4-498,0 0 0,-1-1 0,1 0-1,0 0 1,-1-1 0,0 1 0,1-1 0,-1 0 0,0-1 0,-1 0 0,1 0 0,-1 0 0,1-1 0,-1 1 0,0-1-1,-1 0 1,1-1 0,-1 1 0,0-1 0,-1 0 0,1 0 0,4-12 0,-6 13-20,1-1 0,-1 0 0,0 0 1,0 0-1,-1-1 0,0 1 0,0 0 0,0-1 0,-1 1 1,0 0-1,0-1 0,-1 1 0,0 0 0,0-1 0,0 1 1,-4-11-1,3 14-22,1 0 0,-1 0 0,0-1 0,0 1-1,0 1 1,0-1 0,-1 0 0,1 0 0,-1 1 0,1 0 0,-1-1 0,0 1 0,0 0 0,0 0 0,0 1 0,-1-1 0,1 1-1,0-1 1,-1 1 0,1 0 0,-1 0 0,1 1 0,-1-1 0,1 1 0,-1 0 0,1-1 0,-1 2 0,0-1 0,1 0-1,-6 2 1,4 0 19,0 0 0,-1 0 0,2 0 0,-1 1 0,0 0 0,0 0 0,1 0 0,0 0-1,-1 1 1,1 0 0,1 0 0,-1 0 0,0 0 0,1 0 0,0 1 0,0-1 0,0 1 0,1 0-1,0 0 1,-4 11 0,-1 3 43,0 1-1,2 1 1,0-1-1,-2 26 0,4-27 45,2 1 0,1 0-1,0 0 1,1 0 0,1-1-1,1 1 1,1 0 0,1-1-1,7 20 1,-8-30-72,-1 0 1,2-1-1,-1 1 0,1-1 0,1 0 1,0 0-1,0-1 0,0 1 1,1-1-1,0-1 0,0 0 0,1 1 1,-1-2-1,1 1 0,1-2 0,-1 1 1,1-1-1,0 0 0,0 0 0,15 3 1,-15-5-181,0 0 1,-1 0 0,1-1-1,0-1 1,0 1-1,0-1 1,0-1 0,18-2-1,-22 1-53,0 1 0,0-1 0,0 0 0,0 0 0,-1-1-1,1 1 1,-1-1 0,1 0 0,-1 0 0,0-1 0,0 1 0,0-1 0,-1 0-1,1 0 1,3-7 0,21-36-3101,-9-2-1265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1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4561,'0'0'3473,"0"0"-1933,0 0-672,0 0-106,0 0 154,0 0 179,17 9-174,-4-3-774,-4-2-48,1 0-1,-1 1 1,0 1 0,0 0-1,-1 0 1,1 0 0,-1 1 0,-1 0-1,1 1 1,11 16 0,-6-5 31,-1 0 0,-1 1 0,-1 0 0,0 0 0,-2 1 0,0 0 0,-2 1 0,0 0 0,-1 0 0,-2 0 0,2 36 0,-13-64 37,4-1-211,0-1 0,1 0 0,-1 0 0,2 0 0,-1 0 0,1 0 0,0 0 0,1-1 0,-1-12 0,2-84-862,1 75 669,-1 22 168,1 0 1,0 0-1,1 0 1,-1 0-1,2 0 1,-1 0-1,1 1 1,0-1-1,0 1 1,1 0-1,6-9 1,-9 14 66,1 0 1,-1 0-1,1 0 1,0 0-1,0 1 1,0-1-1,0 1 0,0-1 1,0 1-1,0-1 1,1 1-1,-1 0 1,0 0-1,1 0 1,-1 1-1,1-1 0,-1 0 1,1 1-1,-1 0 1,1 0-1,-1-1 1,1 1-1,-1 1 1,1-1-1,0 0 0,-1 1 1,1-1-1,-1 1 1,0 0-1,1 0 1,-1 0-1,1 0 1,-1 0-1,0 0 0,0 1 1,0-1-1,0 1 1,0-1-1,0 1 1,2 2-1,6 6 146,0 0 1,0 1-1,-1 0 0,0 1 0,-1 0 1,0 0-1,-1 1 0,8 18 0,3 12 387,15 58-1,5 55-298,-32-146-573,-2-17-76,1-20-462,-5 25 788,5-47-2614,0-9-3119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1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10562,'0'0'1817,"0"0"-513,0 0-720,0 0-376,0 0 64,0 0 8,0 0 152,61 171 112,-36-77-528,-3 6 104,-2 2-120,-3-2 152,1-11-136,-6-11-16,0-14-408,-12-11-584,0-17-1824,0-18-2754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7:18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11042,'0'0'1513,"0"0"-873,0 0-107,0 0 119,0 0 38,0 0-147,18 0-269,40 3 166,110 19 1,-112-10-187,168 29 102,-221-41-347,-1 1 0,1-1 0,-1 0 0,1 0 0,-1 0 0,0 0 0,1-1 0,-1 1 0,1-1 0,-1 1 0,1-1 0,-1 0 0,0 0 0,0 0 0,1 0 0,-1 0 0,0-1 0,0 1 0,0-1 0,3-3 0,0 0 28,-1-1 0,0-1 1,-1 1-1,1 0 0,4-13 1,-1 2 53,11-32-56,-1-1-1,16-88 0,-24 99-23,-9 72-4309,-6-13-1702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1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0 227 6665,'0'0'2182,"0"0"-515,0 0-192,24 17-361,78 52-102,-93-65-899,0 1-1,0-1 1,1 0-1,-1-1 1,1 0 0,-1-1-1,1 0 1,0-1-1,0 1 1,0-2 0,0 0-1,0 0 1,0 0-1,19-5 1,-12 3 20,-4 0-101,0 0 0,0-2 1,-1 1-1,1-2 0,-1 0 0,0 0 1,0-1-1,0 0 0,-1-1 0,0-1 1,0 0-1,-1 0 0,0-1 0,16-18 1,-18 18-56,-1 1 0,-1-1 0,0-1 0,0 1 1,-1-1-1,0 0 0,0 0 0,-1 0 0,-1-1 1,0 0-1,0 1 0,-1-1 0,0 0 0,-1 0 1,0 0-1,-1-1 0,-1 1 0,-1-12 0,2 22 20,0 0 0,0 0 0,0 0 0,0 0 0,-1 0 0,1 0-1,0 0 1,-1 0 0,1 0 0,-1 0 0,1 0 0,-1 0 0,0 0-1,1 1 1,-1-1 0,0 0 0,0 0 0,1 1 0,-1-1 0,0 0 0,0 1-1,0-1 1,0 1 0,0-1 0,0 1 0,0-1 0,0 1 0,0 0-1,0-1 1,0 1 0,0 0 0,0 0 0,0 0 0,0 0 0,0 0-1,-2 0 1,0 1-5,1-1-1,0 1 0,0-1 0,-1 1 0,1 0 1,0 0-1,0 0 0,0 1 0,0-1 0,0 0 1,0 1-1,0-1 0,0 1 0,1 0 1,-1 0-1,-2 3 0,-5 10 9,1 1-1,1 0 1,0 0 0,1 1-1,1 0 1,0 0 0,2 0-1,-3 22 1,1 15 280,2 75-1,3-113-207,1 0 1,1 0-1,0 1 0,2-2 1,-1 1-1,2 0 0,0-1 1,10 21-1,-12-30-65,1 1 0,0-1 0,0 1 1,0-1-1,1-1 0,0 1 0,0-1 0,1 1 0,-1-1 0,1-1 0,0 1 0,0-1 0,1 0 1,-1-1-1,1 0 0,0 0 0,0 0 0,0 0 0,0-1 0,15 2 0,-10-3-88,0 0 0,1-1 0,-1 0 0,0-1 0,1 0 0,-1-1 0,0-1 0,0 0 0,17-7-1,27-20-2094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2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59 3449,'0'0'3540,"0"0"-1914,0 0-506,0 0 53,0 0-65,0 0-441,-18-4 190,17 4-835,0 1 0,0-1-1,0 1 1,1 0 0,-1-1-1,0 1 1,0 0 0,0-1-1,0 1 1,1 0 0,-1 0-1,0 0 1,1 0 0,-1-1 0,0 1-1,1 0 1,0 0 0,-1 0-1,1 0 1,-1 0 0,1 1-1,0 0 1,-8 28 265,8-26-259,-5 20 197,2 0 0,1-1 0,0 1 0,2 0 0,4 34 0,-4-50-196,1-1 0,1 1-1,-1-1 1,1 1 0,0-1-1,1 1 1,0-1 0,0 0-1,1 0 1,-1-1 0,1 1-1,1-1 1,-1 1 0,1-2-1,0 1 1,1 0 0,0-1-1,-1 0 1,1 0 0,10 5-1,-12-8-28,-1 0-1,1 0 1,0-1 0,0 1-1,1-1 1,-1 0-1,0 0 1,0 0-1,0-1 1,1 1 0,-1-1-1,0 0 1,1-1-1,-1 1 1,0-1 0,0 0-1,1 0 1,-1 0-1,6-2 1,-4-1 12,-1 1 1,1-1-1,-1 0 0,0 0 0,0 0 1,0-1-1,0 0 0,-1 0 1,0 0-1,0 0 0,5-10 0,0-3 11,-1 1 0,0-2 0,-1 1-1,-1-1 1,-1 0 0,-1 0 0,4-32 0,-7 40-24,-1-1 1,0 1 0,0 0 0,-1 0 0,-1 0 0,1 0 0,-2 0 0,-6-20-1,7 27 4,-1-1 0,1 1 0,-1 0 0,1 0 0,-1 0 0,0 0 0,-1 0 0,1 1 0,-1-1 0,1 1 0,-1 0 0,0 0 0,0 1 0,-1-1 0,1 1 0,0 0 0,-1 0-1,1 0 1,-1 1 0,0-1 0,0 1 0,-8-1 0,6 1-13,-1 0 0,0 1 0,0-1 0,1 1 0,-1 1 0,0 0 0,1 0 0,-1 0 0,0 1 0,1 0 0,-10 4 0,13-3-28,-1-1 0,1 1 0,0 0 1,0 0-1,1 0 0,-1 0 0,0 1 0,1-1 1,0 1-1,0 0 0,0 0 0,0 0 0,1 1 1,0-1-1,0 1 0,0-1 0,0 1 1,1 0-1,-2 6 0,-1 13-1226,2-1 0,1 41-1,1-18-3975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10338,'0'0'1881,"0"0"-1265,0 0-560,0 0 968,0 0-48,0 0-472,141 151 56,-99-93-368,7-5-32,-2-4-23,0-11-65,3-9-144,-8-9-193,2-20-1047,-12 0-1000,-12-9-4530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3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2 9946,'0'0'1456,"0"0"-903,-65 120 191,38-60 376,3 3-280,-1 1-576,5-6-208,5-5 48,8-11-104,7-15-208,0-20-528,12-7-1272,8-5-2961</inkml:trace>
  <inkml:trace contextRef="#ctx0" brushRef="#br0" timeOffset="1">433 0 336,'0'0'9058,"0"0"-8010,0 0 217,0 0 151,10 140-152,-5-80-480,3-2-576,1-5 88,4-10-296,-1-12-8,0-16-712,-4-10-1792,-3-5-4250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11707,'0'0'1680,"0"0"-1520,0 0-40,0 0-240,0 0-120,0 0-1024,149 91-3625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4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336 451 7786,'0'0'4150,"0"0"-2784,0 0-958,0 0-270,0 0 36,-19-13-69,-63-40-73,78 50-34,0 1-1,0 0 1,0 0-1,-1 0 1,1 0-1,-1 0 1,1 1 0,-1 0-1,0 0 1,0 0-1,1 1 1,-1 0 0,0 0-1,0 0 1,0 0-1,0 1 1,1-1-1,-1 1 1,0 1 0,1-1-1,-1 1 1,1-1-1,-1 1 1,1 1-1,0-1 1,0 0 0,0 1-1,0 0 1,0 0-1,0 0 1,1 1-1,0-1 1,-5 7 0,-2 3-2,1 2 0,0 0 0,1 0 1,0 0-1,2 1 0,0 0 1,-5 20-1,7-20 69,0 0 0,1 1 0,1-1 0,0 1 0,1-1 0,3 31 0,-2-42-54,0-1-1,1 0 1,0 1-1,0-1 0,0 0 1,0 0-1,1 1 0,-1-1 1,1 0-1,0-1 1,1 1-1,-1 0 0,0 0 1,1-1-1,0 0 1,0 1-1,0-1 0,0 0 1,1-1-1,-1 1 0,1 0 1,-1-1-1,1 0 1,0 0-1,0 0 0,0 0 1,0-1-1,0 1 0,9 0 1,-6-1-6,0 0-1,0-1 1,0 1 0,0-2 0,-1 1 0,1-1 0,0 0-1,0 0 1,0-1 0,0 0 0,-1 0 0,1-1-1,11-6 1,-9 3-7,-1 0 0,0 0 0,0-1-1,0 0 1,-1 0 0,0-1 0,-1 0-1,10-14 1,-3-1-137,-1 0-1,-1 0 1,-1-1 0,-1-1-1,-2 1 1,9-47 0,-8 18 65,-3-1 1,-3 1 0,-1-1-1,-10-74 1,8 115 74,0 1-1,-1 0 1,0 0 0,-1-1 0,0 1 0,-1 1-1,-1-1 1,0 0 0,-10-17 0,14 28 2,1 1 0,0 0 1,0-1-1,-1 1 0,1 0 0,0-1 1,-1 1-1,1 0 0,0-1 0,-1 1 1,1 0-1,0 0 0,-1 0 0,1-1 1,-1 1-1,1 0 0,0 0 0,-1 0 0,1 0 1,-1 0-1,1-1 0,0 1 0,-1 0 1,1 0-1,-1 0 0,1 0 0,-1 1 1,1-1-1,0 0 0,-1 0 0,1 0 1,-1 0-1,1 0 0,-1 0 0,1 1 1,0-1-1,-1 0 0,1 0 0,0 1 1,-1-1-1,1 0 0,0 0 0,-1 1 1,1-1-1,0 0 0,-1 1 0,1-1 1,0 0-1,0 1 0,0-1 0,-1 1 0,1-1 1,0 0-1,0 1 0,0-1 0,0 1 1,0-1-1,0 1 0,0-1 0,0 0 1,0 1-1,0-1 0,0 1 0,0 0 1,-8 37 244,1 1 1,3-1-1,1 1 1,3 66-1,0-64-105,0 1 84,1 1-1,2-1 0,12 58 1,-13-90-211,0 1 0,1-1 1,1 1-1,0-1 0,0 0 1,1 0-1,0-1 0,1 1 1,0-1-1,0-1 1,1 1-1,0-1 0,0 0 1,1 0-1,0-1 0,1 0 1,-1-1-1,18 10 0,-21-13-20,0-1-1,0 0 0,0 0 0,1 0 0,-1-1 0,0 1 0,1-1 0,-1 0 0,1-1 0,-1 0 0,1 0 0,-1 0 0,1 0 0,-1-1 0,1 0 0,-1 0 0,0 0 0,9-4 0,-7 2-19,0-1-1,0-1 1,-1 1-1,1-1 0,-1 0 1,0-1-1,0 0 1,-1 0-1,0 0 0,0 0 1,6-11-1,3-8-244,-1-1 0,-1-1 0,-2-1 0,-1 1 0,11-54 0,-15 60-421,-1-1 1,0-28-1,-3 337 1668,-1-278-916,1-1 0,0 0 0,1 1 0,0-1 0,0 0 0,1 0 0,-1 0 0,2 0 0,-1-1 0,1 1-1,1-1 1,-1 0 0,1 0 0,8 9 0,-9-13-58,-1 1 0,0-1 0,1-1 0,0 1 0,0 0 0,0-1 0,0 0 0,0 0 0,0 0 0,1-1 0,-1 1 0,1-1 0,-1 0 0,1 0 0,-1-1 0,1 1 0,0-1 0,-1 0 0,1 0 0,0-1 0,-1 1 0,1-1 0,-1 0 0,1 0 0,-1 0 0,1-1 0,7-4 0,-3 1-55,-1 0 0,0-1 0,-1 1 0,1-2 0,-1 1 0,0-1 0,-1 0 0,1-1 0,-1 1-1,-1-1 1,0-1 0,0 1 0,0-1 0,3-11 0,1 0-347,-2 0-1,-1-1 1,-1 1-1,0-1 1,2-33-1,-6 39 301,0-1-1,0 0 1,-2 0 0,0 0-1,-1 0 1,-7-29 0,8 41 99,-1 0 1,1 0 0,-1 0-1,0 0 1,-1 0-1,1 0 1,-1 1-1,1-1 1,-1 1-1,0 0 1,0 0 0,0 0-1,-1 0 1,1 0-1,-1 1 1,0 0-1,0-1 1,1 1-1,-1 1 1,0-1 0,-1 1-1,1-1 1,0 1-1,0 0 1,-1 1-1,1-1 1,0 1-1,-1-1 1,-5 2 0,2 0 31,-1 0 1,1 1-1,0 0 0,0 1 1,0 0-1,0 0 1,0 0-1,1 1 1,0 1-1,0-1 1,0 1-1,0 0 1,0 0-1,1 1 1,0 0-1,1 0 1,-10 13-1,1-1 210,1 0 0,1 1-1,1 0 1,1 1 0,-13 36 0,18-44-84,2 1 0,-1 0 0,2 0 0,0 0 0,0 0 0,2 0 0,-1 0 0,2 15 0,0-24-145,-1 0 0,1 1 0,0-1 1,0 0-1,0 0 0,1 0 0,-1 0 0,1 0 1,0-1-1,0 1 0,0 0 0,1-1 0,-1 0 1,1 1-1,0-1 0,0 0 0,0 0 0,0 0 1,0-1-1,1 1 0,-1-1 0,1 0 0,0 0 1,0 0-1,0-1 0,0 1 0,0-1 1,4 1-1,0 0-12,0 0 1,0-1 0,0 0-1,0 0 1,0-1-1,0 0 1,0-1 0,0 0-1,0 0 1,0 0-1,0-1 1,0 0-1,-1-1 1,1 0 0,-1 0-1,0-1 1,1 1-1,-1-2 1,-1 1 0,1-1-1,-1 0 1,0 0-1,7-7 1,5-11-151,0-1 1,-1 0-1,-1-2 0,-2 0 1,12-27-1,22-38-22,-46 87 172,1-1 0,0 1 0,0 0 0,0 0 0,0 1 0,1-1 0,0 1 0,0 0 0,-1 0 0,2 0 0,-1 0 0,7-3 0,-9 5 12,0 1 0,0-1 1,0 1-1,1-1 0,-1 1 1,0 0-1,0 0 1,0 0-1,1 0 0,-1 0 1,0 1-1,0-1 0,0 1 1,0-1-1,0 1 0,0 0 1,0 0-1,0 0 1,0 0-1,0 0 0,0 0 1,0 0-1,-1 1 0,1-1 1,0 1-1,-1-1 1,0 1-1,1 0 0,-1-1 1,2 5-1,15 23 439,-1 0 0,-2 2 1,-2 0-1,11 34 0,32 69 110,-55-133-559,-1 1 0,1-1 0,0 1 1,-1-1-1,1 0 0,0 0 1,0 1-1,0-1 0,0 0 0,0 0 1,0 0-1,0 0 0,0 0 0,0 0 1,1-1-1,-1 1 0,2 1 1,-3-2-5,1-1 1,-1 1 0,1 0 0,0 0 0,-1 0-1,1 0 1,-1-1 0,1 1 0,-1 0-1,1-1 1,-1 1 0,1 0 0,-1-1 0,1 1-1,-1-1 1,1 1 0,-1-1 0,0 1 0,1-1-1,-1 1 1,0-1 0,1 1 0,-1-1 0,0 1-1,0-1 1,1 1 0,-1-2 0,12-59-107,-9 44 22,1-7-57,0-5-172,2-1 0,1 1-1,1 0 1,2 1 0,12-28-1,-21 55 306,0-1 0,-1 0 0,1 1 0,0-1 0,0 1-1,0 0 1,0-1 0,0 1 0,1 0 0,-1 0 0,0-1-1,0 1 1,1 0 0,-1 0 0,1 0 0,-1 1 0,1-1-1,-1 0 1,3 0 0,-3 1 10,0 0-1,0 0 0,0 0 1,0 1-1,0-1 0,0 0 1,0 1-1,0-1 1,0 0-1,0 1 0,0 0 1,0-1-1,0 1 1,0-1-1,0 1 0,-1 0 1,1 0-1,0-1 1,-1 1-1,1 0 0,0 0 1,0 1-1,3 6 63,1 0 0,-2 1 0,1-1 1,-1 1-1,3 13 0,12 97 954,-15-86-724,2-1-1,1 0 1,14 42-1,-20-73-296,0 0 0,0 0-1,1 0 1,-1 0 0,0 0-1,1 0 1,-1 0 0,1 0-1,0 0 1,-1 0 0,1 0 0,0 0-1,-1-1 1,1 1 0,0 0-1,0 0 1,0-1 0,0 1-1,1 0 1,-1-1 3,-1 0-1,1 0 1,0 0-1,-1 0 1,1 0 0,0 0-1,-1-1 1,1 1 0,0 0-1,-1 0 1,1-1-1,-1 1 1,1 0 0,0-1-1,-1 1 1,1-1 0,-1 1-1,1 0 1,-1-1 0,1 1-1,-1-1 1,1 0-1,22-43 59,-21 38-49,52-134-317,-33 80-553,54-108-1,-71 162 832,0 0 0,0 0 0,1 0 0,-1 0 0,1 1 0,6-5 0,-10 9 33,0 0 0,0 0 1,-1 1-1,1-1 0,0 0 0,0 1 0,0-1 1,0 1-1,0-1 0,0 1 0,0-1 0,0 1 1,0 0-1,0 0 0,0-1 0,0 1 1,0 0-1,0 0 0,0 0 0,0 0 0,1 0 1,-1 0-1,0 0 0,0 0 0,0 1 0,0-1 1,0 0-1,0 1 0,0-1 0,0 1 0,0-1 1,0 1-1,0-1 0,-1 1 0,1 0 0,0-1 1,0 1-1,0 0 0,-1 0 0,1 0 0,0-1 1,-1 1-1,1 0 0,-1 0 0,1 0 0,-1 0 1,1 0-1,-1 0 0,0 0 0,1 2 1,7 22 218,-2 0 1,-1 0 0,0 1 0,1 47 0,7 42 191,-11-106-404,0 0 1,1 1-1,-1-1 1,2-1-1,0 1 0,5 10 1,-8-18-62,0 1 1,0 0-1,1 0 0,-1 0 1,0-1-1,1 1 1,-1-1-1,1 1 1,0-1-1,-1 0 0,1 0 1,0 1-1,0-1 1,0-1-1,0 1 0,0 0 1,0 0-1,0-1 1,0 1-1,0-1 1,0 1-1,1-1 0,-1 0 1,0 0-1,0 0 1,0 0-1,0 0 1,0-1-1,1 1 0,-1-1 1,3-1-1,-1 1-373,1-1 0,-1 0 0,0-1 0,-1 1 0,1-1 0,0 0 0,3-3-1,25-28-7124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12723,'0'0'2032,"0"0"-1624,0 0-264,0 0-136,0 0 336,5 196 344,22-63-391,5 25-1,2-9-272,-14-31 32,-7-38-80,-11-27 24,1 2-280,-3 1-345,0-7-1351,0-18-2185,-8-22-1664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5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10666,'0'0'1978,"0"0"-987,0 0-570,0 0 93,0 0 207,0 0 34,28 11-313,94 36-249,-100-39-143,0-2 1,0 0-1,1-1 1,0-1-1,0-1 1,0-2-1,0 0 1,46-4-1,-59 2-17,0 0-29,-1 0 1,1-1-1,-1 0 1,0 0 0,1-1-1,-1 0 1,0-1-1,-1 0 1,1 0 0,-1-1-1,0 0 1,0 0-1,13-12 1,-17 13-17,0 0 0,0 0 0,0-1 1,-1 0-1,0 1 0,0-1 0,0 0 0,0-1 1,-1 1-1,0 0 0,0-1 0,0 1 1,0-1-1,-1 0 0,0 0 0,-1 1 0,1-1 1,-1 0-1,0 0 0,0 0 0,-1 1 0,0-1 1,0 0-1,-2-5 0,2 7 2,-1 0 0,0 0 0,0 0 0,-1 1-1,1-1 1,0 1 0,-1-1 0,0 1 0,0 0 0,0 0 0,0 0 0,-1 1 0,1-1 0,-1 1-1,0-1 1,1 1 0,-1 1 0,0-1 0,-6-1 0,7 1-1,0 1 1,-1 0-1,1 1 0,0-1 1,0 1-1,-1-1 0,1 1 1,0 0-1,-1 0 0,1 0 1,0 1-1,-1-1 1,1 1-1,0 0 0,-1 0 1,1 0-1,0 0 0,0 1 1,0-1-1,0 1 0,0-1 1,1 1-1,-1 0 0,0 0 1,1 1-1,-3 2 1,-1 4 22,0 0 0,1 0 0,0 1 0,0 0 0,1 0 0,1 1 0,0-1 0,0 1 0,1-1 1,-2 18-1,2-2 30,1 0 0,1 0 0,4 37 0,-2-51-26,1 0-1,0 0 1,1 0 0,0-1-1,1 1 1,0-1 0,1 0 0,0 0-1,0-1 1,1 0 0,1 0-1,0 0 1,0-1 0,1-1 0,0 1-1,0-1 1,1-1 0,0 0-1,11 6 1,-6-5-51,-1 0-1,1-1 1,0-1-1,1-1 1,-1 0-1,1 0 1,0-2-1,0 0 1,1-1-1,-1-1 1,0 0-1,1-1 1,29-4-1,-39 3-252,-1-1-1,-1 0 0,1 0 1,0 0-1,0 0 0,6-5 1,21-16-5952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6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216 187 1512,'0'0'1309,"0"0"-69,0 0 415,0 0 161,0 0-202,-9-20-156,-1-5-935,3 3 460,-1 1 0,-2 0 0,-23-38 0,33 58-966,0 1 0,0 0 1,0-1-1,0 1 0,0-1 0,-1 1 0,1 0 0,0-1 0,0 1 0,-1 0 1,1-1-1,0 1 0,0 0 0,-1 0 0,1-1 0,0 1 0,-1 0 0,1 0 1,0-1-1,-1 1 0,1 0 0,0 0 0,-1 0 0,1 0 0,-1 0 0,1-1 1,0 1-1,-1 0 0,1 0 0,-1 0 0,1 0 0,0 0 0,-1 0 0,1 0 1,-1 0-1,1 1 0,-1-1 0,1 0 0,0 0 0,-1 0 0,1 0 0,0 0 0,-1 1 1,1-1-1,0 0 0,-1 0 0,1 1 0,0-1 0,-1 0 0,1 0 0,0 1 1,0-1-1,-1 0 0,1 1 0,0-1 0,0 1 0,-1-1 0,-9 30-71,10-30 59,-35 154 63,-29 312-1,53-145-86,25-360-115,12-97-85,-5 0 0,3-175 0,-12 123-174,-11 166 298,2 0-1,0 0 1,8-23 0,-11 42 87,1-1 1,0 1-1,0 0 1,0-1 0,0 1-1,1 0 1,-1 0 0,1 0-1,0 0 1,0 0 0,0 1-1,0-1 1,0 1 0,0-1-1,1 1 1,-1 0 0,1-1-1,0 1 1,0 1 0,0-1-1,0 0 1,0 1-1,0-1 1,0 1 0,0 0-1,1 0 1,-1 0 0,4 0-1,-4 2 12,1 0-1,-1 0 1,1 0-1,-1 1 0,0-1 1,0 1-1,1 0 1,-1-1-1,-1 2 0,1-1 1,0 0-1,0 0 1,-1 1-1,1 0 0,-1-1 1,0 1-1,0 0 1,0 0-1,0 0 0,0 1 1,-1-1-1,1 0 1,0 4-1,6 8 47,31 59 150,-3 2-1,-3 1 1,-4 1-1,32 140 1,-56-195-754,-2 0 0,-1 1 1,0 24-1,-2-10-3779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6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10114,'0'0'2505,"0"0"-2129,0 0-144,0 0 440,131 5-304,-62-3-88,13-2-280,7 0-16,5 0-96,2-2-1080,23-18-721,-23 4-1191,-19 1-969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2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7706,'0'0'2241,"0"0"-1106,0 0-568,0 0-329,0 0 120,0 0-16,29 0 491,40 0-384,32 2 294,1-4 1,-1-5-1,110-22 0,131-63-396,-305 87-486,-21 5-2985,-16 3-3312,0 1 90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7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27 704,'0'0'5797,"0"0"-3229,0 0-964,-27-5-517,-91-14-426,111 18-606,0 0-1,0 1 0,0 0 0,0 0 0,0 0 1,0 1-1,0 0 0,0 1 0,0-1 0,0 1 1,0 1-1,1-1 0,-1 1 0,1 0 1,0 1-1,0-1 0,0 1 0,0 0 0,1 1 1,-1-1-1,1 1 0,-7 10 0,2-2 1,1 1 0,1 0 0,0 0 0,0 1 0,2 0 0,0 1 0,-6 22 0,9-28-15,1 0-1,0 0 1,0 0 0,0 0-1,2 0 1,-1 0-1,1 0 1,3 21-1,-2-29-37,0-1 0,0 1-1,0 0 1,1 0 0,-1 0 0,0-1-1,1 1 1,0 0 0,-1-1-1,1 0 1,0 1 0,0-1-1,-1 0 1,1 0 0,0 0-1,0 0 1,1 0 0,-1 0-1,0-1 1,0 1 0,0-1-1,0 1 1,0-1 0,1 0-1,-1 0 1,0 0 0,0 0 0,1 0-1,-1-1 1,2 0 0,4 1 9,-1-1 0,0 0 0,0 0 1,0-1-1,0 0 0,0 0 0,0-1 1,8-4-1,-1-3-11,-1-1 1,-1 0-1,0-1 1,-1 0 0,12-17-1,-12 15 5,-11 14-3,1-1-1,-1 0 1,1 0 0,-1 1 0,1-1 0,-1 0-1,1 0 1,0 1 0,-1-1 0,1 1 0,0-1-1,0 1 1,-1-1 0,1 1 0,0-1 0,0 1-1,0 0 1,0-1 0,0 1 0,-1 0 0,1 0-1,0-1 1,0 1 0,0 0 0,0 0 0,0 0-1,0 0 1,1 1 0,-1-1 4,0 1-1,0 0 1,0 0 0,0 0 0,0 0 0,0 1-1,0-1 1,0 0 0,0 0 0,0 0-1,-1 1 1,1-1 0,0 0 0,-1 1 0,1 2-1,11 66 348,-11-61-251,9 226 451,1 10-178,-11-245-375,9 41-464,-8-39 382,0-1 0,0 0 0,0 0-1,0 1 1,0-1 0,0 0 0,0 0 0,0 0 0,1 0-1,-1 0 1,0-1 0,1 1 0,-1 0 0,1-1 0,-1 1-1,0-1 1,1 1 0,-1-1 0,1 0 0,0 1 0,-1-1-1,1 0 1,-1 0 0,3 0 0,15 0-4143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7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52 135 5825,'0'0'4740,"0"0"-3262,0 0-828,0 0 72,0 0-11,0 0-205,18 4-151,60 7-69,-76-11-281,0 0 1,1 0-1,-1 0 1,1-1 0,-1 1-1,1-1 1,-1 1-1,0-1 1,0 0 0,1 0-1,-1 0 1,0-1-1,0 1 1,0 0 0,0-1-1,0 1 1,0-1-1,0 0 1,-1 0 0,1 1-1,-1-1 1,1 0-1,-1 0 1,0-1 0,2-1-1,-1-2-64,1 0 0,-1 0 0,-1 1-1,1-1 1,-1 0 0,0 0 0,0-8 0,-1 12-8,1 0 0,-1-1 1,0 1-1,-1-1 1,1 1-1,0 0 1,-1 0-1,1-1 1,-1 1-1,0 0 1,0 0-1,0-1 1,0 1-1,0 0 1,0 0-1,0 0 1,-1 0-1,1 1 1,-1-1-1,0 0 0,1 1 1,-1-1-1,0 1 1,-3-3-1,1 3 21,1-1-1,-1 1 0,1 0 1,-1 0-1,0 0 0,1 0 1,-1 1-1,0 0 0,0-1 1,1 1-1,-1 1 0,0-1 1,0 1-1,1-1 0,-7 3 1,5-1 37,0 0 1,0 1-1,1 0 1,-1 0 0,0 0-1,1 0 1,0 1-1,0-1 1,0 1-1,0 0 1,1 1 0,0-1-1,-1 1 1,1-1-1,1 1 1,-1 0-1,-1 5 1,-5 10 55,2 0-1,0 0 1,-4 24-1,5-19 241,1 1-1,2 0 0,0 0 1,2 0-1,3 46 0,-1-64-189,1 0 0,-1 0 0,1-1-1,1 1 1,-1-1 0,1 0 0,1 0-1,-1 0 1,1 0 0,6 8 0,-6-11-69,0 0 0,0 0 0,0-1 0,0 1 0,0-1 0,1 0 0,0 0 0,-1 0 0,1-1 0,0 0-1,0 0 1,1 0 0,-1 0 0,0-1 0,1 0 0,6 1 0,-4-1-44,1-1 0,0 0 0,-1 0 0,1 0 0,-1-1 0,0 0 0,1-1 1,-1 0-1,0 0 0,0-1 0,0 0 0,0-1 0,13-7 0,-11 4-40,0-1 1,0 0 0,0 0 0,-1-1 0,0-1 0,-1 0 0,0 0-1,9-15 1,0-6-71,-1 0-1,-2-2 0,-1 0 0,-2 0 1,13-62-1,-24 95 116,0-1 1,0 0-1,0 0 0,0 0 1,0 0-1,0 0 0,0 0 1,0 0-1,1 0 0,-1 1 1,0-1-1,0 0 0,1 0 1,-1 0-1,1 1 0,-1-1 1,1 0-1,-1 0 0,1 1 0,-1-1 1,1 0-1,0 1 0,0-2 1,4 28-17,-3 62 375,-3-57-187,2 0-1,1 0 0,1 0 0,1-1 1,12 40-1,-16-68-150,1-1 0,-1 1 0,0-1 0,1 1 0,0-1 0,-1 1 0,1-1 0,0 1 0,0-1 0,0 1 1,0-1-1,0 0 0,0 1 0,0-1 0,0 0 0,0 0 0,0 0 0,1 0 0,-1 0 0,1 0 0,1 0 0,-2-1-7,0 0-1,0 0 1,0-1-1,0 1 1,0 0 0,0-1-1,0 1 1,0-1-1,0 1 1,0-1 0,0 0-1,0 1 1,0-1-1,0 0 1,-1 0 0,1 0-1,0 1 1,-1-1-1,1 0 1,0 0-1,-1 0 1,1-2 0,6-10-41,-1-1 1,0 0-1,4-17 0,-9 27 17,29-105-992,23-68-705,-51 172 1698,0 0 1,1 1-1,-1-1 0,1 1 1,0-1-1,0 1 0,5-5 1,-8 8 24,1 1 1,-1-1-1,1 1 1,0-1-1,-1 1 1,1-1-1,-1 1 1,1 0-1,0-1 1,0 1-1,-1 0 1,1 0-1,0-1 1,-1 1-1,1 0 1,0 0-1,0 0 1,-1 0 0,1 0-1,0 0 1,0 0-1,1 0 1,-1 1 28,0 0 0,1 0 0,-1 0 0,0 0 0,0 0 0,0 0 0,0 0 0,0 0 0,0 0 0,0 0 0,0 1 0,0-1 0,0 0 0,-1 1 0,1-1 0,0 2 0,12 32 695,-2 0 0,13 71 0,-17-69-608,2 0 0,1-1 0,15 37 0,-23-69-141,0 0-1,0 0 1,0 0-1,0-1 1,1 1-1,-1-1 1,1 0 0,0 1-1,0-1 1,0-1-1,0 1 1,4 2-1,-5-4-67,-1 0 0,0-1 0,1 0 1,-1 1-1,1-1 0,-1 0 0,0 1 0,1-1 0,-1 0 0,1 0 0,-1 0 0,1 0 1,-1-1-1,1 1 0,-1 0 0,1-1 0,-1 1 0,0-1 0,1 1 0,-1-1 0,0 0 1,1 1-1,-1-1 0,0 0 0,0 0 0,0 0 0,0 0 0,0 0 0,0 0 1,0 0-1,0 0 0,0 0 0,0-1 0,-1 1 0,1 0 0,0-3 0,17-29-4843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7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11642,'0'0'1937,"0"0"-1201,18 135-552,-3-50 576,-1 10-112,4 8-304,-1 3 105,0-6-377,-2-6 0,-3-14-72,-4-16-497,-6-13-247,-2-17-808,-10-16-2305,-9-14-3232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8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1 307 8090,'0'0'1395,"0"0"108,21 6-408,4 1-803,14 5 372,0-2 0,68 8 0,-96-17-606,-1 0 0,1 0-1,0-1 1,-1-1 0,1 0-1,-1 0 1,1-1 0,-1 0-1,0-1 1,1 0-1,-1 0 1,-1-1 0,1-1-1,0 0 1,-1 0 0,16-13-1,-16 9-72,-1-1 1,0 0-1,-1-1 0,0 0 0,-1 0 0,0-1 1,-1 1-1,0-1 0,-1 0 0,0-1 0,-1 1 1,0-1-1,-1 1 0,0-1 0,-1 0 0,-1 0 1,0 0-1,-1 1 0,-4-24 0,4 33 6,0-1 1,0 1-1,0 0 0,-1 0 0,1 0 0,-1-1 0,0 2 1,0-1-1,0 0 0,0 0 0,0 1 0,-4-4 1,5 5 2,0 0 1,0 1 0,0-1 0,0 0 0,0 0 0,0 1 0,0-1 0,0 1 0,0-1 0,0 1-1,-1-1 1,1 1 0,0 0 0,0 0 0,0-1 0,-1 1 0,1 0 0,0 0 0,0 0-1,-1 0 1,1 1 0,0-1 0,0 0 0,0 0 0,-1 1 0,1-1 0,0 1 0,0-1 0,0 1-1,0-1 1,0 1 0,0 0 0,0 0 0,0-1 0,0 1 0,0 0 0,0 0 0,1 0 0,-2 2-1,-3 4 26,0 0-1,1 1 0,0 0 1,0 0-1,1 0 0,0 0 1,1 1-1,-3 12 0,-8 77 544,12-89-489,-4 38 210,2 0-1,3 0 1,8 84-1,-6-117-287,0 0 0,1 0-1,1 0 1,1-1 0,0 1 0,0-1-1,1 0 1,1 0 0,0-1 0,1 0-1,0 0 1,1-1 0,0 0 0,1-1-1,0 0 1,19 15 0,33 12-1022,-4-15-1310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8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80 165 8970,'0'0'1603,"0"0"-490,0 0-360,0 0-156,0 0 197,0 0-144,-14 3-117,6-1-449,5-3-75,1 1 0,0 1 0,-1-1 1,1 0-1,0 0 0,-1 1 0,1 0 0,0-1 0,0 1 1,0 0-1,-1 0 0,1 0 0,0 0 0,0 0 0,0 1 1,1-1-1,-1 1 0,0-1 0,0 1 0,1 0 0,-1-1 1,1 1-1,-1 0 0,1 0 0,0 0 0,0 0 0,0 0 1,0 1-1,0-1 0,0 0 0,1 0 0,-1 1 0,0 2 1,2 108 796,15 119 0,-12-207-710,-4-38-31,-1-19-226,-1-33-191,1 22 96,3-51 1,-1 83 191,0-1 0,1 1 0,1 0 0,0 1 1,0-1-1,1 0 0,0 1 0,1 0 0,9-16 0,-12 22 54,1 1 1,-1-1-1,1 1 0,0 0 0,0 0 0,0 0 0,0 0 0,0 0 0,1 1 0,-1 0 0,1-1 1,0 1-1,0 0 0,-1 1 0,1-1 0,1 1 0,-1 0 0,0 0 0,0 0 0,0 0 1,0 1-1,1-1 0,-1 1 0,0 1 0,1-1 0,6 2 0,6 2 34,0 2-1,-1 0 0,1 1 1,-2 1-1,22 13 1,-23-12 50,0-1-1,0-1 1,1 0 0,29 8 0,-39-14-65,0 0 1,0 0-1,1-1 1,-1 0-1,1 0 0,-1 0 1,1 0-1,-1-1 1,0 0-1,1 0 0,-1 0 1,0-1-1,0 0 1,0 0-1,0 0 1,0-1-1,-1 1 0,1-1 1,-1 0-1,1-1 1,-1 1-1,5-6 0,-3 2-60,-1 0 1,-1 0-1,1 0 0,-1-1 0,0 1 0,-1-1 0,1 0 0,-2 0 0,1-1 0,-1 1 1,0-1-1,-1 1 0,1-13 0,-2 10-166,0-1 1,0 0-1,-1 1 0,-4-22 1,5 31 213,0 1-1,-1 0 1,1-1 0,0 1 0,0-1-1,-1 1 1,1 0 0,-1-1 0,0 1 0,1 0-1,-1-1 1,0 1 0,0 0 0,1 0-1,-1 0 1,0 0 0,0 0 0,0 0 0,0 0-1,-1 0 1,1 0 0,0 0 0,0 1 0,-1-1-1,1 0 1,0 1 0,-1-1 0,1 1-1,0-1 1,-1 1 0,1 0 0,-1 0 0,1 0-1,0 0 1,-1-1 0,1 2 0,-1-1 0,1 0-1,-1 0 1,1 0 0,0 1 0,-1-1-1,1 1 1,-1-1 0,1 1 0,0 0 0,0-1-1,-1 1 1,1 0 0,0 0 0,0 0 0,-2 1-1,-2 3 21,0 0-1,0 0 1,1 0-1,0 1 1,0 0-1,0 0 1,0 0-1,1 0 1,0 0-1,0 1 1,-2 10-1,-19 79 512,19-68-394,1 1 1,1-1-1,2 1 1,3 40-1,-1-63-127,0 0 0,0 0 0,1 0 0,0 0 0,0 0 0,0 0 0,1-1 0,0 1 0,0-1-1,1 0 1,-1 0 0,1 0 0,9 9 0,-1-4-286,0 0 0,1 0 0,0-1 0,17 9 0,27 8-3383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4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557 155 11546,'0'0'2106,"0"0"-1351,-29-4-607,-100-10-36,113 13-82,0 0-1,0 2 1,0 0 0,0 1-1,0 0 1,0 1-1,1 1 1,-1 1 0,1 0-1,0 1 1,1 0-1,-1 1 1,1 1 0,1 1-1,-1-1 1,2 2-1,-1 0 1,1 1 0,1 0-1,-1 0 1,2 1-1,0 1 1,1 0 0,0 0-1,0 1 1,2 0-1,0 1 1,0-1 0,2 1-1,0 0 1,0 1-1,1-1 1,1 1 0,1 0-1,0 0 1,1 0-1,1 0 1,0 0 0,2 0-1,2 19 1,-1-27-21,0 0-1,0-1 1,0 1 0,1-1 0,0 0-1,1 0 1,-1 0 0,1-1 0,1 0 0,-1 1-1,1-2 1,0 1 0,0-1 0,1 0-1,0 0 1,0-1 0,0 0 0,0 0 0,1 0-1,-1-1 1,1-1 0,0 1 0,0-1-1,12 2 1,-10-2-12,2 0 0,-1 0 0,0-1 0,0 0-1,0-1 1,1-1 0,-1 1 0,0-2 0,0 0 0,0 0 0,0-1-1,0 0 1,-1-1 0,1 0 0,-1 0 0,0-2 0,14-8-1,-11 2-19,1-1 0,-2-1-1,0 0 1,-1 0-1,0-1 1,-1-1-1,0 1 1,-2-2-1,0 1 1,-1-1-1,0-1 1,-2 1 0,0-1-1,3-21 1,0-17 10,-2 0 0,-3 0 0,-5-74 1,1 117 17,2 3 15,-1 0 1,-1 1-1,0-1 1,0 0-1,-1 1 1,0-1-1,-1 1 1,-6-15-1,9 24-20,0 0 1,0 0-1,0 0 0,0 0 1,0 0-1,0 0 0,0 1 0,0-1 1,0 0-1,0 0 0,0 0 1,0 0-1,0 0 0,0 0 0,0 0 1,0 0-1,0 1 0,-1-1 1,1 0-1,0 0 0,0 0 0,0 0 1,0 0-1,0 0 0,0 0 1,0 0-1,-1 0 0,1 0 1,0 0-1,0 0 0,0 0 0,0 0 1,0 0-1,0 0 0,0 0 1,-1 0-1,1 0 0,0 0 0,0 0 1,0 0-1,0 0 0,0 0 1,0 0-1,-1 0 0,1 0 1,0 0-1,0 0 0,0 0 0,0 0 1,0 0-1,0 0 0,0 0 1,0-1-1,-1 1 0,1 0 0,0 0 1,0 0-1,0 0 0,0 0 1,0 0-1,0 0 0,0 0 1,0-1-1,0 1 0,0 0 0,0 0 1,0 0-1,0 0 0,0 0 1,-3 14-7,-5 58 158,4 1 1,3 1 0,8 77 0,-3-124-69,1 0 0,1 0 0,1-1 0,12 29 0,-14-42-88,1 0 1,0-1-1,1 0 1,0 0-1,1 0 1,0-1-1,1 0 1,0 0-1,20 16 1,-26-25-1,-1 1 0,1-1 0,0 0 1,0 0-1,0-1 0,0 1 0,0-1 0,0 1 0,0-1 1,0 0-1,1 0 0,-1 0 0,1-1 0,-1 1 0,0-1 0,1 0 1,-1 0-1,1 0 0,-1 0 0,1-1 0,-1 1 0,4-2 1,-2 0 2,-1-1 0,0 1 1,1-1-1,-1 0 0,-1 0 1,1-1-1,0 1 1,-1-1-1,0 1 0,0-1 1,0 0-1,0-1 0,3-6 1,6-14-57,-1-1-1,-2 0 1,-1 0 0,7-34-1,-14 57 39,20-126-298,-12 77 233,-7 40-18,-1 13-70,-2 60 140,3 92 325,-1-138-219,1-1-1,1 1 1,0-1-1,1 0 0,1 1 1,0-2-1,0 1 1,9 14-1,-12-25-64,0 1 0,1 0 0,-1-1-1,1 1 1,0-1 0,0 0 0,0 0 0,0 0 0,0 0 0,1-1 0,-1 1-1,1-1 1,0 0 0,0 0 0,-1 0 0,1-1 0,1 1 0,-1-1 0,0 0-1,0 0 1,0-1 0,1 1 0,-1-1 0,0 0 0,0 0 0,1 0 0,6-1-1,-4-1-7,0 0 0,0-1 0,0 1 0,-1-1 0,1 0 0,-1-1 0,0 0 0,1 0-1,-2 0 1,1-1 0,0 0 0,-1 0 0,0 0 0,0-1 0,4-6 0,7-12-90,-2-1 0,-1-1 0,-1 0 0,-1-1 0,-1 0 0,-2-1 0,0 0 0,-2 0 0,-1-1 1,-2 1-1,1-38 0,-5 128 84,-1-17 112,9 83-1,-5-115-86,0 1 0,1-1 0,0 0 0,2 0-1,-1 0 1,1 0 0,1-1 0,0 0 0,1 0 0,14 17-1,-14-21-177,0-1-1,1-1 0,0 1 0,0-1 0,1-1 0,0 0 0,0 0 0,0 0 0,0-1 0,1-1 0,0 0 0,0 0 0,0 0 1,0-2-1,0 1 0,0-1 0,12 0 0,34 0-4286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0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102 598 13275,'0'0'1550,"0"0"-917,-16 28-492,-48 94-5,60-112-90,1 0 1,-1 0-1,1 0 0,1 1 0,0-1 0,1 0 0,-1 1 0,2-1 0,0 1 0,1 12 0,0 0 82,-1-14-130,1-1 0,0 1 1,0-1-1,1 1 0,0-1 0,0 0 0,1 0 0,0 0 1,0 0-1,1 0 0,0-1 0,1 1 0,-1-1 0,1 0 1,1-1-1,-1 1 0,1-1 0,0 0 0,1 0 0,-1-1 1,1 0-1,0 0 0,1-1 0,-1 0 0,1 0 0,0 0 1,0-1-1,0-1 0,0 1 0,0-1 0,1 0 0,-1-1 1,1 0-1,-1-1 0,1 1 0,-1-2 0,1 1 0,-1-1 0,1 0 1,-1-1-1,0 0 0,0 0 0,1-1 0,9-5 0,-4 0-48,0 0 0,0-1 0,-1-1 0,0 0 0,-1-1 0,0 0 0,-1-1 0,0 0 0,-1-1 0,13-21 0,-7 8-142,-1 0 0,-1-1 0,-1-1 0,15-53-1,-17 34-126,-2 0-1,-3 0 0,-1-1 1,-3 0-1,-1 0 0,-12-91 1,5 102 519,-1 1 1,-2 1 0,-1 0-1,-2 0 1,-2 1-1,-27-49 1,41 81-164,-1 0 1,1 1-1,-1-1 1,0 1-1,0-1 0,0 1 1,0 0-1,0-1 1,0 1-1,0 0 0,0-1 1,0 1-1,-1 0 1,1 0-1,0 0 0,-1 0 1,1 1-1,-1-1 1,1 0-1,-1 0 0,0 1 1,1-1-1,-1 1 1,1 0-1,-4-1 1,3 2-26,1 0 0,-1 1 1,1-1-1,-1 0 1,1 1-1,-1-1 1,1 1-1,0 0 1,0-1-1,0 1 1,0 0-1,0 0 1,0 0-1,1 0 1,-1 0-1,0 0 1,1 0-1,0 0 0,-1 0 1,1 0-1,0 3 1,-7 65 339,3 130 0,5-118-88,24 310 287,-1-68-632,-24-291-295,0-27-302,0-17-1002,0-16 1037,1 0 0,2-1 0,11-52 1,-9 64 645,0 0 1,1 1-1,0-1 1,2 2-1,0-1 1,0 1-1,1 0 1,12-14-1,-5 9 19,0 1-1,2 1 1,24-21-1,-36 33 87,1 0 0,1 0 0,-1 1 0,1 0 0,-1 0 0,1 1-1,0 0 1,0 0 0,1 1 0,-1 0 0,0 0 0,18 0 0,-23 2-35,1 1 0,-1-1 0,0 1 0,0 0 0,1 0 0,-1 1 0,0-1 0,0 1 0,0-1 0,0 1 0,0 0 0,-1 0-1,1 0 1,0 1 0,-1-1 0,0 0 0,1 1 0,-1 0 0,0-1 0,0 1 0,-1 0 0,1 0 0,-1 0 0,1 1 0,-1-1 0,1 5 0,5 13 74,-1 0 1,-1 0-1,2 24 0,-4-24-68,-1-5-59,1 0 1,1 0 0,0 0-1,1-1 1,1 1 0,11 22-1,-15-35-17,1 1 0,-1 0 0,1-1 0,0 0-1,0 0 1,0 0 0,0 0 0,1 0 0,-1 0 0,1-1-1,0 0 1,0 0 0,0 0 0,0 0 0,0 0 0,0-1-1,0 0 1,0 0 0,1 0 0,-1 0 0,0-1-1,1 0 1,-1 0 0,0 0 0,1 0 0,-1-1 0,0 1-1,1-1 1,7-3 0,-4 1 2,1 0 1,-1-1-1,0 0 1,0 0-1,0-1 1,0 0-1,-1-1 1,0 1-1,0-1 1,-1-1-1,1 1 1,-1-1-1,8-13 1,-3 4 8,-1 0 1,0-1 0,-1-1 0,-1 0 0,8-26-1,-11 31 35,-2-1 0,0 1 0,-1-1 0,0 0 0,-1 0 0,0 0-1,-2-22 1,0 33-28,1-1 0,-1 0 0,0 0 0,1 1 0,-2-1 0,1 0 0,0 1 0,-1-1 0,1 1 0,-1 0 0,0-1 0,0 1 0,-1 0 0,1 0 0,-1 0 0,1 1 0,-1-1 0,0 1-1,0-1 1,0 1 0,0 0 0,-1 0 0,1 0 0,0 1 0,-1-1 0,1 1 0,-1-1 0,0 1 0,1 1 0,-1-1 0,-6 0 0,-3-1-68,1 2-1,-1-1 1,0 2-1,0 0 1,0 0 0,0 1-1,0 1 1,1 0-1,-1 0 1,1 2 0,0-1-1,0 2 1,1-1 0,-17 12-1,15-8-443,1 1 0,0 1 0,1 0 0,0 0 0,1 1 0,0 0-1,-10 17 1,-4 14-5501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0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25 13019,'0'0'1495,"0"0"-722,0 0-590,0 0-82,-2 22 139,-1-2-225,-2 8 70,2 1 0,1 0 0,1 0 0,5 39 0,-3-60-73,1 0 0,0 0 0,0 0 0,1 0 0,0 0 0,0-1 0,1 0 0,0 1 0,0-1 0,1 0 0,5 6 1,-9-13-17,-1 1 0,0-1 0,1 0 0,-1 0 0,0 0 0,0 0 0,1 0 1,-1 0-1,0 0 0,1 0 0,-1 0 0,0 0 0,1 0 0,-1 0 0,0 0 1,1 0-1,-1 0 0,0 0 0,0 0 0,1-1 0,-1 1 0,0 0 1,0 0-1,1 0 0,-1 0 0,0 0 0,0-1 0,1 1 0,-1 0 0,0 0 1,0-1-1,1 1 0,-1 0 0,0 0 0,0-1 0,0 1 0,0 0 1,0 0-1,0-1 0,1 1 0,-1 0 0,0-1 0,0 1 0,0 0 0,0-1 1,0 1-1,0 0 0,0-1 0,0 1 0,0 0 0,0 0 0,0-1 1,0 1-1,-1-1 0,2-23-375,0 20 293,-1-20-85,9-100-176,-7 110 374,0-1-1,1 1 1,1 0 0,1 1 0,-1-1 0,11-17-1,-14 28 1,1 0 0,0-1-1,0 2 1,0-1-1,0 0 1,1 0 0,-1 1-1,1-1 1,0 1-1,0 0 1,0 0 0,0 0-1,0 0 1,0 0-1,0 1 1,0-1 0,1 1-1,6-2 1,-4 2 64,-1 1 0,1 0 0,0 0 0,0 0 0,-1 1 0,1 0 0,0 0 1,-1 0-1,1 1 0,9 3 0,4 5 115,0 0 1,0 1-1,-1 0 0,0 2 1,16 15-1,-27-22-213,-5-5-47,0 0 0,0 0 0,-1 0-1,1 0 1,-1 0 0,1 1 0,-1-1 0,0 1-1,1-1 1,-1 1 0,0 0 0,0-1 0,0 1 0,0 0-1,0 0 1,0 2 0,-2-1-2697,-8-3-5526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6649,'0'0'2593,"0"0"-833,0 0-471,0 0-89,0 0-408,0 0-80,0 0-424,0 0 72,0 0 144,0 0-424,0 0 48,0 0-128,0 0-88,0 0 40,2 2-464,3 18-584,0-2-2081,-2-2-4112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4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5617,'0'0'2761,"0"0"-505,0 0-663,0 0-9,0 0-416,0 0-752,0 0-8,0 0-240,0 0-160,0 0 72,0 0-80,10 0-296,-2 7-960,-1 0-2657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56.2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6185,'0'0'1578,"0"0"-646,0 0-140,0 0 221,0 0-67,0 0-309,0 0-204,0 21 417,34 822 1194,-26-778-2567,-8-65-628,0 0-1335,0 0-2195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2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114 187 4705,'0'0'3671,"0"0"-2398,0 0-941,0 0-96,0 0 137,0 0 330,1 5-63,6 57-94,-3 1 0,-4 71 0,0 10-313,2-62-160,4 71-76,-11-392 1620,-9 124-1934,-4 1 0,-59-200-1,69 297 469,-4-13 937,12 29-1125,7 2-42,7 4 87,-1 0 1,0 1-1,0 1 1,0 0-1,-1 0 1,13 12-1,14 6-18,-8-6 5,0 1-1,-1 1 0,-2 1 0,48 48 0,-66-60 8,-1 1 0,0 1 0,-1 0 0,-1 0 0,0 0 0,0 1 0,-1 0 0,-1 0 0,0 1 0,-1-1 0,0 1 0,-1 0 0,-1 0 0,0 0 0,0 19 0,-2-26 2,0 0 1,-1-1-1,1 1 0,-2 0 1,1 0-1,-1 0 0,0-1 1,0 1-1,-1-1 0,1 0 1,-1 1-1,-5 6 0,2-6 2,-1 1-1,1-1 1,-1 0-1,0-1 1,-1 0-1,0 0 0,0 0 1,-11 5-1,2-3 266,0 0-1,-1-1 1,0-1-1,-1-1 1,-34 5-1,31-6 12,0 1 1,0 1-1,-31 12 1,50-17-267,1 0 1,0 0-1,0 0 1,0 1-1,0-1 1,0 1-1,0-1 1,1 1-1,-1 0 1,0 0-1,-2 3 1,4-4-117,-1 0 1,1 0 0,0-1-1,0 1 1,-1 0 0,1 0 0,0 0-1,0-1 1,0 1 0,0 0-1,0 0 1,0 0 0,0-1 0,0 1-1,0 0 1,0 0 0,1-1-1,-1 1 1,0 0 0,0 0-1,1-1 1,-1 1 0,1 0 0,-1 0-1,1-1 1,-1 1 0,1-1-1,-1 1 1,1 0 0,-1-1 0,1 1-1,0-1 1,-1 1 0,1-1-1,0 0 1,-1 1 0,1-1-1,0 0 1,1 1 0,14 6-6497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6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4281,'0'0'1063,"0"0"-630,0 0-65,0 0 216,0 0 297,0 0-28,12 7 737,-8-5-1451,0-1 1,0 0-1,0-1 1,0 1-1,1-1 0,-1 0 1,0 0-1,0 0 1,1 0-1,-1-1 1,0 1-1,0-1 1,0 0-1,0-1 0,0 1 1,8-4-1,-5 0-48,-1 1-1,1-1 0,-1 0 0,0 0 1,0 0-1,-1-1 0,0 0 0,9-11 0,-6 4-82,0-1 0,0 0 0,-2 0 0,1 0 0,-2-1 0,0 0 0,-1 0 0,5-29 0,-8 32-139,0 1 0,-1 0 0,0 0 0,-1-1 0,0 1 0,-1 0 0,0 0 0,-5-14 0,6 21 112,-1 0 0,0 0-1,0 0 1,0 1 0,-1-1 0,1 1 0,-1-1 0,0 1 0,0 0-1,0 0 1,0 0 0,-1 0 0,1 1 0,-1-1 0,1 1 0,-1 0-1,0 0 1,0 1 0,0-1 0,0 1 0,0-1 0,0 1-1,-1 1 1,-5-2 0,6 2-2,1-1 0,-1 1 0,1 0 0,-1 0 0,1 0 1,-1 0-1,1 0 0,-1 1 0,1 0 0,-1 0 0,1 0 0,-1 0 0,1 0 0,0 1 0,0-1 0,0 1 0,0 0 0,0 0 0,0 0 0,0 0 1,1 1-1,-1-1 0,-3 5 0,2-1-20,0 1 0,1-1 0,0 1 1,0 0-1,1 0 0,0 0 0,0 0 1,0 1-1,1-1 0,0 12 0,-1 0 100,1 0 1,1 0-1,1 1 0,0-1 0,2 0 0,0 0 0,1 0 0,7 19 0,-9-32-39,1 1 0,0-1 0,0 0-1,0 0 1,1 0 0,0 0-1,0-1 1,1 1 0,0-1-1,-1 0 1,2 0 0,-1-1 0,0 0-1,1 0 1,0 0 0,0 0-1,0-1 1,0 0 0,1-1 0,-1 1-1,1-1 1,0 0 0,-1-1-1,1 1 1,0-2 0,8 1 0,-2 0-163,0-2 1,-1 1-1,1-2 1,-1 0 0,0 0-1,1-1 1,-1-1-1,21-9 1,25-17-2681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0 4489,'0'0'796,"0"0"-534,0 0-165,0 0-37,-5 13-44,-11 41-1,16-53-12,0 0 1,0 0-1,1 1 1,-1-1-1,0 0 1,1 0-1,-1 0 1,1 0-1,-1 1 1,1-1-1,-1 0 1,1 0-1,0 0 1,-1 0-1,1 0 1,0 0-1,0 0 1,0-1-1,0 1 1,0 0 0,0 0-1,0-1 1,0 1-1,0-1 1,0 1-1,2 0 1,35 12 81,-27-9-16,86 37 1240,-89-37-1027,0 1-1,-1 0 1,1 0-1,-1 0 1,0 1-1,0 0 1,0 1 0,-1-1-1,8 12 1,-13-16-246,0-1 0,0 1 0,0-1 1,0 1-1,0-1 0,0 1 0,-1 0 0,1-1 0,-1 1 1,1 0-1,-1 0 0,1-1 0,-1 1 0,0 0 0,0 0 1,0 0-1,0-1 0,0 1 0,-1 0 0,1 0 1,-1 0-1,1-1 0,-1 1 0,1 0 0,-1-1 0,0 1 1,0 0-1,0-1 0,0 1 0,0-1 0,0 1 0,0-1 1,0 0-1,0 1 0,-1-1 0,1 0 0,-1 0 1,1 0-1,-1 0 0,1 0 0,-1 0 0,-3 0 0,-6 4 93,-2 0 0,1-1 0,0 0-1,-23 2 1,31-5-108,-49 6 450,0-1-1,0-3 1,-69-6-1,173-1-4399,-10 4-480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7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3 659 9098,'0'0'992,"0"0"-449,0 0-338,0 0 69,24 3 158,79 1-245,-97-5-200,0 0 0,0 0 0,0-1 0,-1 1 0,1-2 0,-1 1 1,0 0-1,1-1 0,-1 0 0,0 0 0,-1-1 0,1 1 1,0-1-1,-1 0 0,0 0 0,0-1 0,0 1 0,-1-1 1,1 0-1,-1 0 0,0 0 0,-1 0 0,3-7 0,-2 7-124,0 0 0,-1-1-1,0 1 1,0-1 0,0 0-1,-1 1 1,0-1 0,0 0-1,0 0 1,-1 0 0,0 0-1,0 0 1,-1 0 0,1 0-1,-3-8 1,2 10 100,-1 0-1,0 0 1,1 0-1,-2 0 1,1 1 0,0-1-1,-1 0 1,1 1-1,-1 0 1,0 0-1,0 0 1,0 0 0,-1 0-1,1 0 1,-1 1-1,1 0 1,-1-1-1,0 2 1,0-1 0,0 0-1,-6-1 1,5 1 35,-1 0-1,1 1 1,-1-1 0,0 1 0,0 1 0,1-1 0,-1 1-1,0 0 1,0 0 0,0 1 0,1-1 0,-1 1 0,0 1-1,-8 2 1,9-2 9,1 1-1,-1 0 1,1 0 0,0 0-1,0 1 1,0 0 0,0-1-1,1 1 1,-1 0-1,1 1 1,0-1 0,0 1-1,1-1 1,-1 1 0,-2 9-1,-1 1 190,0 1-1,2-1 1,0 1-1,0 0 1,1 0-1,2 0 1,-1 0-1,2 0 1,0 0-1,1 0 1,0 0-1,2 0 1,5 22-1,-5-29-97,0 1-1,0-1 1,1-1 0,1 1-1,-1-1 1,2 1 0,-1-1-1,1-1 1,0 1 0,0-1-1,1 0 1,0-1 0,1 1 0,-1-1-1,1-1 1,0 1 0,1-1-1,-1-1 1,1 0 0,0 0-1,0-1 1,0 0 0,14 3-1,-11-3-57,-1-1-1,1-1 1,-1 0-1,1 0 1,0-1-1,-1 0 1,1-1-1,-1-1 1,1 0-1,-1 0 1,0-1-1,0-1 1,0 0-1,0 0 1,15-9-1,-14 5-18,0-1 0,-1 0-1,0 0 1,0-1 0,-1-1-1,-1 0 1,1 0 0,-2-1-1,1 0 1,-2 0 0,13-27-1,-11 16-7,0-1 0,-2 0 0,0 0 0,-2-1 0,-1 0 0,-1 0 0,-1 0 0,-1 0 0,-1 0 1,-1 0-1,-6-34 0,0 23-48,-1 0 1,-2 1 0,-1 0 0,-2 1 0,-1 0-1,-2 1 1,-21-33 0,33 58 35,-23-31 0,26 37 0,0 1-1,0 0 0,0 0 1,0-1-1,0 1 0,0 0 1,0 0-1,0 0 0,0 0 1,-1 1-1,1-1 0,0 0 1,-1 0-1,1 1 1,0-1-1,-1 1 0,1-1 1,-1 1-1,1 0 0,-1 0 1,1-1-1,-1 1 0,-2 0 1,4 1 0,-1-1 0,1 0-1,-1 1 1,1-1 0,-1 0 0,1 1 0,-1-1 0,1 0 0,-1 1 0,1-1 0,0 1 0,-1-1 0,1 1 0,0-1 0,0 1-1,-1-1 1,1 1 0,0 0 0,0-1 0,0 1 0,-1-1 0,1 1 0,0 0 0,0-1 0,0 1 0,0-1 0,0 1-1,0 0 1,-4 58 170,2 0 0,7 84 0,-3-118-65,2 0 1,0-1 0,1 1 0,2-1 0,1 0 0,0 0 0,2-1 0,0 0 0,2-1 0,22 33 0,-13-28-344,0 0 0,2-1-1,1-2 1,1 0 0,0-2 0,2-1-1,34 21 1,4-6-4420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7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383 151 4257,'0'0'4646,"0"0"-2984,0 0-655,0 0-107,0 0-26,-12-20-244,-42-63-411,50 79-221,1 0 0,-1 0 0,0 0 0,0 1 0,0-1 0,0 1 0,-1 0 0,1 1 1,-1-1-1,0 1 0,0 0 0,0 0 0,0 0 0,0 1 0,0-1 0,0 1 0,-1 1 0,1-1 0,0 1 0,-1 0 0,1 0 0,0 0 0,-1 1 0,1 0 0,0 0 0,0 0 0,0 1 1,0-1-1,0 1 0,0 1 0,0-1 0,0 1 0,1-1 0,-1 1 0,1 1 0,-6 4 0,-2 2 13,1 1 0,-1 0 0,2 1 0,-1 1 0,2-1 0,0 2 0,0-1 0,1 1 0,1 0 0,0 1-1,1 0 1,1 0 0,0 0 0,1 0 0,1 1 0,0 0 0,1 0 0,0 27 0,2-39 5,1-1 0,-1 1 0,1-1-1,-1 1 1,1-1 0,0 1 0,0-1 0,0 1-1,1-1 1,-1 0 0,1 0 0,0 0 0,0 0 0,0 0-1,0 0 1,1 0 0,-1 0 0,5 3 0,-2-3-3,0 1 0,0-2 0,0 1 0,0-1 0,1 1 1,-1-1-1,0-1 0,1 1 0,0-1 0,-1 0 0,7 0 1,-2 0-6,-1-1 1,1 0 0,0 0-1,0-1 1,-1 0 0,1-1-1,-1 0 1,1-1 0,-1 0-1,0 0 1,0-1 0,0 0 0,16-11-1,-9 0 13,0 0 1,-2-2-1,1 0 0,-2 0 1,0-2-1,-2 1 0,11-23 1,6-7-5,-27 49-21,-1 0 0,1-1 0,0 1 0,-1 0 0,1 0 0,-1-1 0,1 1 0,-1 0-1,1 0 1,-1 0 0,1 0 0,-1 0 0,0 0 0,0 0 0,0 0 0,1 0 0,-1 0 0,0 0 0,0 0 0,0 0-1,0 0 1,-1 0 0,1 1 0,4 38 46,4 91 158,6 0-1,59 241 1,-66-343-2511,-6-15-3818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8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0 506 4537,'0'0'4993,"0"0"-3462,0 0-936,0 0 353,28-2 382,-7 1-1100,-7 0-161,1 1 1,0-2 0,0 0-1,-1-1 1,0 0 0,1-1-1,-1-1 1,0 0 0,-1-1-1,23-13 1,4-7-168,-2-2 1,-1-1 0,62-65-1,-85 79-104,0-1 0,-1 0 0,-1-1 0,-1 0 0,0-1-1,-1-1 1,-1 1 0,-1-1 0,-1-1 0,0 1 0,5-28 0,-11 14 423,-1 32-208,0 1 0,-1 0 0,1 0 0,0 0 1,0 0-1,-1 0 0,1 0 0,0 0 0,0 0 0,-1 0 1,1 0-1,0 0 0,0 0 0,-1 0 0,1 0 0,0 0 0,0 0 1,-1 0-1,1 0 0,0 0 0,0 0 0,-1 0 0,1 1 1,0-1-1,0 0 0,0 0 0,-1 0 0,1 0 0,0 1 1,0-1-1,0 0 0,-1 0 0,1 0 0,0 1 0,0-1 1,0 0-1,0 0 0,0 0 0,0 1 0,0-1 0,-1 0 1,1 0-1,0 1 0,0-1 0,0 0 0,0 0 0,0 1 1,0-1-1,0 1 0,-23 57 429,16-28-98,0 0-1,-3 60 0,9-75-201,0-1-1,2 0 0,0 0 0,0 0 0,1 0 0,1 0 0,0 0 1,10 23-1,-10-31-134,1 0 1,0 0 0,1 0-1,0-1 1,0 1-1,0-1 1,0-1 0,1 1-1,-1-1 1,1 0-1,1 0 1,-1 0 0,0-1-1,1 0 1,0 0-1,-1-1 1,1 0 0,0 0-1,0-1 1,1 1-1,-1-1 1,0-1 0,0 0-1,0 0 1,1 0-1,-1-1 1,0 0 0,0 0-1,0-1 1,0 0-1,0 0 1,0-1 0,-1 1-1,1-2 1,-1 1-1,10-7 1,-6 1-11,0-1 0,0 0 0,-1-1-1,-1 1 1,1-2 0,-2 1 0,0-1 0,0 0-1,-1-1 1,-1 0 0,0 0 0,5-21 0,-2 1-77,-3-1 0,-1 0 0,0-65 0,-18 180-12,11-57 96,2 1 0,0 0 0,1-1 0,2 1 1,5 30-1,-6-49-2,0-1 1,1 0 0,0 0 0,-1 0-1,2 0 1,-1 0 0,1 0 0,-1 0-1,1-1 1,1 1 0,-1-1-1,0 0 1,1 0 0,0 0 0,0-1-1,0 1 1,1-1 0,-1 0-1,1 0 1,0-1 0,-1 1 0,1-1-1,0 0 1,1 0 0,-1-1-1,0 1 1,0-1 0,1 0 0,-1-1-1,8 1 1,-1-1-138,-1-1 0,0 0 0,0-1 0,0 0-1,0-1 1,0 0 0,-1-1 0,1 0 0,-1-1 0,0 0 0,0 0 0,0-1-1,-1 0 1,0-1 0,0 0 0,-1-1 0,0 1 0,0-1 0,-1-1 0,0 0 0,7-11-1,-3 4-408,-1 0 0,0-1-1,-1 0 1,-1 0 0,-1-1-1,-1 0 1,0-1 0,-1 1-1,-1-1 1,-1 0 0,1-30-1,-6 38 1516,-4 14-48,-5 17 424,4 4-732,2 0 0,0 0 0,2 0 0,1 1 0,0-1 0,2 1 0,1 0 1,1-1-1,7 36 0,-8-55-597,1 1 1,-1 0-1,1-1 0,1 0 1,-1 1-1,1-1 1,0 0-1,0 0 1,0-1-1,1 1 1,0-1-1,0 1 1,0-1-1,0 0 0,1-1 1,-1 1-1,1-1 1,10 5-1,-4-3-339,0-2-1,0 1 1,1-2-1,0 1 1,0-1-1,-1-1 1,1 0-1,13-2 0,20 1-5325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0:59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77 118 8786,'0'0'1083,"0"0"-636,0 0-95,-3 26 480,-5 84 573,8-102-1286,0 0 0,0-1-1,1 1 1,0 0 0,1-1-1,0 1 1,0 0-1,0-1 1,1 0 0,0 0-1,1 0 1,-1 0 0,1 0-1,1-1 1,-1 1-1,1-1 1,0 0 0,1-1-1,-1 1 1,12 7 0,-8-7-91,0 0 0,0-1 0,0 0 0,1-1 0,0 1 0,0-2 0,0 0 0,0 0 0,1-1 0,-1 0 0,1-1 0,19 1 0,-25-3-21,-1 1 0,1 0 0,-1-1 0,0 0 0,1 0 0,-1-1 1,0 1-1,0-1 0,0 0 0,0 0 0,0 0 0,0 0 0,-1-1 0,1 0 1,6-6-1,-5 3-29,0 0 0,0-1 1,0 1-1,-1-1 0,0-1 1,-1 1-1,1 0 0,2-11 1,-1 1-91,0-1 0,-2 0 0,0 0 1,-1 0-1,-1 0 0,-1 0 1,-2-23-1,2 35 101,-2 1 0,1 0 0,-1-1 0,1 1 0,-1 0 0,-1 0 0,1 0 1,-1 0-1,0 1 0,0-1 0,0 1 0,0 0 0,-1 0 0,0 0 0,0 0 0,0 0 0,0 1 1,-1 0-1,1 0 0,-1 0 0,0 0 0,0 1 0,0 0 0,0 0 0,0 0 0,0 1 0,0 0 0,-9-2 1,4 2 1,0-1 0,0 1 0,0 1 0,0 0 0,-1 0 0,1 1 0,0 0 0,0 1 0,0 0 0,0 1 0,0 0 0,1 0 0,-1 1 0,-13 8 0,11-4 7,0 1-1,1 0 1,0 1 0,0 1 0,1-1-1,1 1 1,0 1 0,0 0-1,-11 23 1,15-26 39,0 0 0,1 1 0,1-1 0,0 1 1,0 0-1,1 0 0,0 0 0,1 0 0,0 0 0,0 1 0,1-1 0,0 0 0,1 0 0,4 19 1,-3-24-21,0-1 0,0 0 0,0 1 0,1-1 1,0 0-1,0 0 0,0 0 0,0-1 1,0 1-1,1-1 0,-1 0 0,1 1 1,0-2-1,0 1 0,0 0 0,1-1 0,-1 0 1,0 0-1,1 0 0,0-1 0,-1 1 1,1-1-1,9 1 0,2 1-12,-1-1 0,1-1 0,-1-1 0,0 0 0,1-1 0,22-4 0,-26 2-71,1-1 0,-1-1 0,0 0 1,0-1-1,0 0 0,-1-1 0,0 0 1,0 0-1,-1-2 0,0 1 0,0-1 1,-1 0-1,0-1 0,14-21 0,-6 6-44,-1-1 0,-1-1 0,-1 0 0,-1-1 0,11-38 0,-25 73 104,0 0 1,1 0 0,-1 0 0,1 0 0,2 11 0,-1 15 161,-3 0 198,0-15-182,1 0 0,0 0 0,2 0 0,4 31 0,-4-45-155,0 0 0,0 0-1,0 0 1,1 0 0,-1 0 0,1 0 0,0-1-1,0 1 1,0-1 0,1 1 0,-1-1-1,1 0 1,0 0 0,0 0 0,0 0-1,0-1 1,0 1 0,1-1 0,-1 0 0,1 0-1,-1 0 1,1 0 0,0-1 0,0 1-1,0-1 1,4 1 0,0 0-8,1-1 0,-1 0 0,0 0 1,0-1-1,1 0 0,-1 0 0,0-1 0,1 0 0,-1 0 0,0-1 1,0 0-1,0-1 0,0 0 0,10-5 0,-8 2-154,-1 0 1,0-1-1,0 0 1,0 0-1,-1 0 1,0-1-1,-1-1 0,0 1 1,11-19-1,-7 8-63,0-1 1,-2-1-1,0 0 0,-2 0 0,0-1 0,-1 0 0,-2 0 0,0 0 0,-1-1 0,0-26 1,-8 116 814,3-53-299,1 1 0,0 0 0,1 0 0,0 0 1,5 25-1,-3-35-279,-1 0 0,1 0 0,0 0 1,0-1-1,1 1 0,-1-1 0,1 0 1,0 1-1,0-1 0,1 0 0,-1-1 0,1 1 1,0-1-1,-1 0 0,2 1 0,-1-2 1,0 1-1,1 0 0,-1-1 0,1 0 1,6 2-1,-1 0-79,1-1 0,0 0 0,0 0 0,0-1 0,0-1 0,0 0 0,1-1 0,-1 0 0,0 0 0,0-1 0,1 0-1,-1-1 1,0-1 0,0 0 0,-1 0 0,1-1 0,-1 0 0,1-1 0,-1 0 0,-1-1 0,1 0 0,-1-1 0,11-9 0,-8 6-83,-1-1 1,0 0-1,-1-1 0,0 0 1,-1-1-1,0 0 0,-1 0 0,0-1 1,-1 0-1,-1-1 0,0 1 1,-1-1-1,-1 0 0,0 0 1,-1-1-1,1-17 0,-3 27 88,-1-35 19,0 41 28,0-1 1,0 1-1,0-1 0,0 0 1,0 1-1,0-1 1,0 1-1,0-1 1,-1 1-1,1-1 1,0 0-1,0 1 1,-1-1-1,1 1 1,0-1-1,0 1 1,-1-1-1,1 1 0,-1 0 1,1-1-1,0 1 1,-1-1-1,1 1 1,-1 0-1,1-1 1,-1 1-1,1 0 1,-1 0-1,1-1 1,-1 1-1,1 0 1,-1 0-1,0 0 1,1 0-1,-1 0 0,1-1 1,-1 1-1,1 0 1,-1 0-1,0 1 1,1-1-1,-1 0 1,1 0-1,-1 0 1,1 0-1,-1 0 1,0 1-1,1-1 1,-1 0-1,1 0 0,-1 1 1,1-1-1,0 0 1,-1 1-1,0 0 1,-3 2 7,1 0 1,-1 0 0,1 0-1,0 0 1,0 1-1,0 0 1,0 0-1,0 0 1,1 0-1,0 0 1,-2 5 0,-19 55 415,17-45-208,-12 45 471,2 1 0,4 1 0,-7 93 0,10 203-152,9-318-503,0-34-239,0 6 344,0 1 0,1-1 0,5 24 0,-6-37-264,0-1 1,1 1 0,-1-1-1,1 1 1,0-1 0,0 0-1,0 0 1,0 1-1,0-1 1,0 0 0,0 0-1,1 0 1,-1 0 0,1 0-1,0 0 1,-1-1-1,1 1 1,0 0 0,0-1-1,0 0 1,0 1 0,0-1-1,1 0 1,-1 0 0,0 0-1,0 0 1,1 0-1,-1-1 1,0 1 0,5 0-1,11-1-5771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0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45 9338,'0'0'1192,"0"0"-840,0 0-130,0 21 495,-1 9-395,1 155 2223,1-177-2496,1-1 0,-1 0 0,1 0 0,1 0 0,-1-1 0,1 1-1,0 0 1,1-1 0,0 0 0,0 0 0,0 0 0,0 0 0,1-1-1,0 1 1,0-1 0,1 0 0,-1-1 0,1 0 0,0 0 0,1 0-1,-1 0 1,0-1 0,1 0 0,13 4 0,-13-5-77,0 0 1,0 0-1,0-1 0,0 0 1,0 0-1,0-1 1,0 0-1,0 0 1,0 0-1,0-1 0,0 0 1,0-1-1,0 1 1,0-1-1,0-1 0,-1 1 1,1-1-1,-1 0 1,0-1-1,0 0 0,0 0 1,0 0-1,-1 0 1,1-1-1,6-8 1,-3 0-84,0-1 1,-1 0 0,-1 0-1,0-1 1,-1 0 0,0 0-1,-1 0 1,-1-1 0,-1 0-1,0 1 1,-1-2 0,0 1-1,-2 0 1,-1-21 0,1 37 107,0 0 1,0-1 0,0 1-1,0 0 1,0-1 0,0 1-1,0 0 1,0 0 0,0-1 0,0 1-1,0 0 1,0-1 0,0 1-1,0 0 1,0 0 0,0-1 0,0 1-1,-1 0 1,1 0 0,0-1-1,0 1 1,0 0 0,0 0-1,-1 0 1,1-1 0,0 1 0,0 0-1,-1 0 1,1 0 0,0 0-1,0-1 1,-1 1 0,1 0-1,0 0 1,0 0 0,-1 0 0,1 0-1,0 0 1,-1 0 0,1 0-1,0 0 1,0 0 0,-1 0 0,1 0-1,0 0 1,-1 0 0,1 0-1,-14 10-68,10 0 71,1 0 0,-1 0 0,1 1 0,1-1 0,0 1 0,1 0 0,0-1 0,0 1 0,1 0 0,1 0 0,3 20 0,-4-31-6,0 1 1,0 0-1,0 0 0,1-1 0,-1 1 0,0 0 0,1-1 1,-1 1-1,1 0 0,-1-1 0,1 1 0,-1 0 1,1-1-1,-1 1 0,1-1 0,-1 1 0,1-1 0,0 0 1,-1 1-1,1-1 0,0 1 0,-1-1 0,1 0 1,0 0-1,0 1 0,-1-1 0,1 0 0,0 0 0,0 0 1,-1 0-1,1 0 0,0 0 0,0 0 0,-1 0 1,1 0-1,0 0 0,0 0 0,-1-1 0,1 1 0,0 0 1,0-1-1,2 0-22,-1 1-1,0-1 1,0 0 0,0 0 0,0 0 0,0 0 0,0-1-1,-1 1 1,1 0 0,0-1 0,-1 0 0,1 1 0,1-3-1,1-4 55,0-1-1,-1-1 0,1 1 1,-2 0-1,1-1 0,-2 1 1,1-1-1,-1 0 0,-1 0 1,1 1-1,-2-1 0,-2-18 1,2 20 58,0 0 1,-1 0 0,-1 0 0,1 0-1,-1 1 1,0-1 0,-1 1-1,0 0 1,0 0 0,-1 0-1,1 0 1,-1 1 0,-1 0-1,1 0 1,-13-10 0,18 16-101,0 0 0,-1-1 1,1 1-1,0 0 0,0 0 1,-1 0-1,1 0 0,0-1 1,0 1-1,-1 0 0,1 0 1,0 0-1,-1 0 0,1 0 1,0 0-1,0 0 0,-1 0 1,1 0-1,0 0 0,-1 0 1,1 0-1,0 0 0,-1 0 1,1 0-1,0 0 0,0 0 1,-1 0-1,1 0 1,0 0-1,-1 0 0,1 1 1,0-1-1,0 0 0,-1 0 1,1 0-1,-1 1 0,-3 14 95,4 26-2575,0-31-591,0-10-630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6001,'0'0'1097,"0"0"919,0 0-568,0 0 225,0 0-233,-5 142-752,7-115-360,15-7-80,6-5-152,4-6-192,17-9-232,-4 0-1808,-3-15-5082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197 402 7666,'0'0'1847,"0"0"-643,0 0-483,0 0-18,0 0-157,-23-1-221,-3 0-261,-44 4 0,67-2-58,1-1 0,-1 1 0,0 0 0,1 0 0,-1 0 0,1 0 0,-1 1 0,1-1 0,-1 1 0,1-1-1,0 1 1,0 0 0,0 0 0,0 0 0,0 0 0,0 0 0,1 0 0,-1 0 0,1 1 0,-1-1 0,1 1 0,0-1 0,0 1 0,0-1 0,0 1 0,0 0 0,0 4-1,-2 3 64,-2 4 57,1 1 1,0-1 0,1 1-1,1-1 1,0 1-1,1 0 1,1 0-1,0 0 1,5 29 0,-4-39-123,0 0 0,0 0 1,1 0-1,-1 0 0,1 0 0,0 0 1,1 0-1,-1-1 0,1 1 1,0-1-1,0 0 0,1 0 0,-1 0 1,1 0-1,0-1 0,0 1 1,0-1-1,0 0 0,1 0 1,-1 0-1,1-1 0,0 0 0,-1 0 1,1 0-1,0 0 0,0-1 1,0 0-1,1 0 0,-1 0 1,9 0-1,-7-1-69,0 0 0,0 0-1,0-1 1,0 1 0,0-1 0,0-1 0,-1 0 0,1 1-1,-1-2 1,1 1 0,-1-1 0,0 0 0,0-1 0,0 1-1,9-8 1,-6 3-99,-1-1 0,0 1 0,-1-1-1,0-1 1,-1 1 0,1-1 0,-2-1 0,9-18-1,-3-1 55,-1 0-1,-1-1 1,-2 0 0,-1 0-1,2-37 1,-4 11 152,-9-113-1,4 153-26,-1 0-1,0 1 1,-2-1-1,0 1 0,0 0 1,-2 0-1,-8-18 0,4 23 227,3 17-178,1 27 6,6-31-46,-7 87 1366,7 176 0,2-245-1328,1 1-1,1-1 1,0 0 0,2 0-1,0-1 1,1 1-1,1-1 1,1-1 0,20 32-1,-25-43-90,1 0-1,0-1 0,0 0 1,1 0-1,0 0 1,0 0-1,0-1 0,1 0 1,-1 0-1,1-1 1,1 0-1,-1 0 0,0-1 1,1 0-1,0 0 1,-1-1-1,1 1 0,0-2 1,1 1-1,-1-1 1,0-1-1,0 1 1,0-1-1,0-1 0,1 0 1,12-2-1,-14 0-139,-1 0 1,1 0-1,-1-1 0,1 1 1,-1-1-1,0-1 0,-1 1 1,1-1-1,-1 0 0,0 0 1,0-1-1,0 0 0,-1 0 1,0 0-1,0 0 0,-1 0 0,1-1 1,-2 1-1,1-1 0,3-14 1,-7 36 297,0 1-1,1 0 1,0-1 0,1 1 0,1-1 0,0 1 0,10 28 0,-10-38-63,1 0 1,-1-1 0,2 0 0,-1 0 0,0 0 0,1 0-1,0 0 1,0 0 0,1-1 0,-1 0 0,1 0 0,0 0-1,0-1 1,0 0 0,0 1 0,1-2 0,-1 1-1,1-1 1,0 0 0,7 2 0,-8-3-65,-1 0 0,1 0 0,0-1 0,0 1-1,0-1 1,-1-1 0,1 1 0,0 0 0,0-1 0,0 0 0,-1 0 0,1-1 0,-1 1 0,1-1-1,-1 0 1,1 0 0,-1-1 0,0 1 0,0-1 0,0 0 0,0 0 0,-1 0 0,1 0-1,-1-1 1,6-6 0,-3 0-6,0 1 1,-1-1-1,0 0 0,-1 0 0,1-1 0,-2 1 1,0-1-1,0 0 0,-1 0 0,0 0 0,-1 0 1,0 0-1,-1-1 0,0 1 0,-1 0 0,0 0 0,-1 0 1,0 0-1,-4-13 0,3 15 0,0 0 1,-1 1-1,0-1 0,0 1 0,-1 0 0,0 0 1,-1 1-1,1-1 0,-1 1 0,-1 0 1,1 1-1,-1-1 0,0 1 0,-1 1 0,1-1 1,-1 1-1,0 1 0,-1-1 0,1 1 1,-1 1-1,0 0 0,1 0 0,-13-2 1,14 4 3,0-1 0,0 2 1,0-1-1,0 1 0,0 0 0,0 0 1,0 1-1,0 0 0,0 0 1,0 1-1,0 0 0,0 0 1,-9 4-1,12-3 25,0-1 0,0 1 0,0 0 0,1 1-1,-1-1 1,0 0 0,1 1 0,0 0 0,0 0 0,0 0 0,1 0 0,-1 1-1,1-1 1,0 0 0,0 1 0,1 0 0,-1-1 0,1 1 0,-1 9 0,0-6 67,1-1 0,1 1 0,-1-1 0,1 1 0,0-1 0,1 1 0,0-1 0,0 0 0,1 1 0,0-1 0,0 0 0,0 0 0,1 0 0,0 0 0,6 10 0,-2-9-19,-1 0 0,1-1 0,0 1 0,1-1 0,-1-1 1,2 1-1,-1-1 0,0-1 0,1 0 0,18 8 0,-7-5-61,0 0 0,1-1-1,0-2 1,0 0-1,25 2 1,107 1-2816,-150-8 2654,64 1-5566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2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70 241 6409,'0'0'1643,"0"0"-524,0 0 158,-1 23-201,1 78 289,1-97-1285,-1 0-1,1 1 0,0-1 0,0 0 0,0 0 0,1 0 0,-1 0 0,1 0 1,0 0-1,0 0 0,1-1 0,-1 1 0,1-1 0,0 1 0,0-1 0,0 0 1,0 0-1,0 0 0,1-1 0,-1 1 0,1-1 0,-1 0 0,1 0 0,0 0 0,7 2 1,0-1 4,0 0-1,0-1 1,0 0 0,0-1 0,0 0 0,1-1 0,14-1 0,-20 1-59,1-1 0,-1 0 0,0-1 0,0 1 1,0-1-1,0 0 0,0-1 0,-1 0 0,1 1 0,-1-2 0,1 1 0,-1-1 1,0 1-1,6-7 0,-4 2 4,-1 1 1,1-1 0,-1-1-1,-1 1 1,0-1-1,0 0 1,0 0-1,3-14 1,-2 7-19,-1-1 0,-1-1 0,-1 1 1,-1-1-1,0 1 0,-1-1 0,-1 0 0,-1 0 0,0 1 0,-5-20 1,5 30-15,-1 1 0,0 0 0,-1-1 0,0 1 0,0 0 0,0 1 0,-1-1 0,0 0 0,0 1 0,0 0 0,0 0 0,-1 0 0,0 1 0,0-1 0,-1 1 0,1 0 0,-1 1 0,1-1 0,-1 1 0,0 0 0,-1 1 0,1 0 0,-8-3 1,5 3 0,0 0 0,1 1 0,-1 0 0,0 0 0,0 0 1,1 1-1,-1 1 0,0 0 0,0 0 0,1 0 0,-1 1 0,0 1 1,1-1-1,0 1 0,0 1 0,0-1 0,-10 7 0,7-2 0,0 1-1,0 0 0,1 0 0,0 1 1,1 0-1,0 1 0,1 0 0,-13 21 0,17-25 2,1 1 0,-1-1 0,1 1 0,0 0 0,1 0 0,0 0 0,0 0 0,1 0-1,0 0 1,0 0 0,1 1 0,0-1 0,0 0 0,1 0 0,0 0 0,3 9-1,-3-13 3,0-1 0,0 0-1,1 0 1,0 0 0,0 0-1,-1 0 1,2-1 0,-1 1-1,0 0 1,0-1-1,1 0 1,-1 1 0,1-1-1,0 0 1,3 2 0,47 19-355,-40-19 120,69 22-2284,2-9-3540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6449,'0'0'1679,"0"0"-916,0 0-293,0 0 497,0 0 405,25 0-436,161-2 163,-105-7 294,151-35 1,3-2-1202,-233 46-403,12-2 772,-14 2-656,-1 0 0,1 0 1,0 1-1,0-1 1,0 0-1,0 0 0,0 0 1,0 0-1,0 0 1,0 0-1,0 0 0,-1 0 1,1 0-1,0 0 0,0 1 1,0-1-1,0 0 1,0 0-1,0 0 0,0 0 1,0 0-1,0 0 0,0 0 1,0 1-1,0-1 1,0 0-1,0 0 0,0 0 1,0 0-1,0 0 0,0 0 1,0 0-1,0 1 1,0-1-1,0 0 0,0 0 1,0 0-1,0 0 0,0 0 1,1 0-1,-17 8-4487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2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59 11747,'0'0'1628,"0"0"-648,0 0-595,-28-10-64,-94-28-45,114 35-249,0 1 1,-1 0 0,1 1-1,-1 0 1,1 0 0,-1 1 0,1 0-1,-1 0 1,1 1 0,-1 0-1,1 1 1,-11 3 0,14-3-23,0 0 0,0 1 1,0 0-1,1 0 0,-1 0 1,0 0-1,1 1 0,0 0 1,0 0-1,0 0 0,1 0 1,-1 1-1,1-1 0,-4 7 1,0 6-4,1-1 1,0 1 0,1 0 0,1 0 0,1 1-1,0-1 1,2 1 0,0-1 0,1 20 0,0-30 2,0-1 0,0 0 0,1 1 0,0-1 0,0 0 0,0 0 1,1 1-1,0-1 0,0 0 0,0-1 0,1 1 0,0 0 0,0-1 0,1 1 0,7 8 1,-7-11-57,0 1 0,1-1 1,-1 0-1,1 0 1,0 0-1,0 0 1,0-1-1,0 0 0,0 0 1,0 0-1,1-1 1,-1 0-1,1 0 1,-1 0-1,1-1 1,-1 0-1,1 0 0,7-1 1,-7 0-64,-1 0 0,1-1-1,-1 1 1,1-1 0,-1 0 0,0-1 0,0 1 0,0-1-1,0 0 1,0-1 0,-1 1 0,1-1 0,-1 0 0,0 0-1,0 0 1,-1 0 0,1-1 0,-1 1 0,0-1 0,0 0-1,0 0 1,-1 0 0,0-1 0,3-7 0,1-4-720,-1-1 0,0 0 0,-1 0 0,-1-1-1,-1 1 1,0-23 0,-1 21 897,-1 20 133,-1 18 692,-5 99 2127,-3 117-293,7-64-1866,7 236 532,22-161-2666,-24-225-1451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0 593 8194,'0'0'1709,"0"0"116,29-7-541,3 0-1018,16-3 124,-1-3-1,47-20 0,-58 19-542,-1-2 0,-1-1 1,0-2-1,-1-2 0,-1-1 1,38-34-1,-58 45 27,0-1 0,0 0-1,-1 0 1,-1-1 0,0-1 0,-1 0 0,-1 0 0,0 0 0,-1-1-1,0-1 1,-1 1 0,-1-1 0,-1 0 0,0 0 0,-1 0 0,0-1 0,0-19-1,-3 35 188,0 0 0,0 0-1,1 0 1,-1 0-1,0 0 1,0 0 0,0 0-1,0 0 1,0 0 0,0 0-1,0 0 1,0 0-1,-1 0 1,1 0 0,0 0-1,-1 0 1,1 0 0,0 0-1,-1 1 1,1-1 0,-1 0-1,1 0 1,-1 0-1,0 0 1,1 1 0,-1-1-1,0 0 1,0 1 0,1-1-1,-1 0 1,0 1-1,0-1 1,-1 0 0,0 2-29,1 0 0,-1 0 0,1 0 0,0 0 0,-1 0 0,1 0 0,0 1 0,0-1 0,-1 0 1,1 1-1,0-1 0,0 1 0,1-1 0,-1 1 0,0-1 0,0 1 0,1 0 0,-1-1 0,1 1 1,-1 2-1,-7 23 186,2 0 1,1 0 0,1 1-1,1-1 1,1 1 0,2 0 0,0 0-1,6 31 1,-5-54-203,0 0-1,1 0 1,-1-1 0,1 1-1,0 0 1,0 0 0,1-1-1,0 1 1,-1-1 0,1 0-1,1 0 1,-1 0 0,0 0-1,1-1 1,0 1 0,0-1-1,0 0 1,0 0 0,1-1-1,-1 1 1,1-1 0,0 0-1,-1 0 1,1 0 0,6 1-1,-4-1-21,0-1 0,0 0 0,0 0-1,1-1 1,-1 0 0,0 0 0,0-1-1,0 1 1,1-2 0,-1 1 0,0-1-1,0 0 1,-1 0 0,1-1 0,0 0-1,-1 0 1,11-7 0,-1-4-91,0 0 0,-1-1 0,0 0 0,-1-1 0,-1-1 0,-1 0 0,0-1 0,-2 0 0,15-33 0,1-11 72,29-110 1,-52 235 165,-8-6-59,2-26-1,1 0 0,5 58 0,-2-81-74,0-1-1,0 1 0,1-1 0,-1 0 0,2 1 0,-1-1 1,1 0-1,0-1 0,1 1 0,0-1 0,0 1 0,0-1 1,1 0-1,-1 0 0,2-1 0,-1 0 0,7 6 0,-8-8-32,0 0-1,1-1 1,-1 1-1,1-1 1,0 0-1,0 0 0,0 0 1,0-1-1,0 1 1,0-1-1,1-1 1,-1 1-1,0-1 0,0 0 1,1 0-1,-1 0 1,0-1-1,0 0 1,1 0-1,-1 0 0,0 0 1,0-1-1,0 0 1,0 0-1,-1-1 1,1 1-1,-1-1 0,1 0 1,-1 0-1,0 0 1,5-6-1,2-1-49,0-1 0,-1 0 0,-1 0 0,0-1 0,0-1 0,-1 0 0,-1 0 0,0 0-1,9-28 1,-9 13 93,-1 1-1,-2-1 1,-1 0-1,-1 0 1,-3-29-1,-2 42 555,-6 16-266,-8 24-46,7 5-282,1 0 0,1 1 0,2 0-1,1 0 1,2 0 0,0 1 0,3 0 0,0-1 0,2 1 0,2-1 0,10 47 0,7-26-2479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4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0 7634,'0'0'1068,"-4"25"4,0-3-784,-3 23 935,-3 75 0,9-92-618,2 0 0,0-1 0,2 1 0,8 37 0,-8-57-561,-1-1 0,1 1-1,0-1 1,0 0-1,1 0 1,-1 0-1,2-1 1,-1 1-1,6 5 1,-6-8-33,-1-1-1,1 1 1,0-1-1,0 0 1,1-1-1,-1 1 1,0-1 0,1 0-1,-1 0 1,1 0-1,0-1 1,0 1-1,0-1 1,0 0 0,7 0-1,-7-1-19,0 0 0,0 0 0,0-1 1,0 1-1,0-1 0,-1 0 0,1 0 0,0-1 0,-1 0 0,1 1 0,-1-1 0,1-1 0,-1 1 0,6-5 1,-3 1-29,0 0 0,0-1 0,0 0 0,-1 0 0,0-1 0,10-15 0,-4-1-97,0 0 1,-1-1-1,-2 0 1,9-36-1,3-73-418,-28 208 745,-5 120 901,12-189-1079,0 0 0,0 1 1,0-1-1,1 0 0,0 0 0,0 0 1,1 0-1,0 0 0,-1 0 0,2-1 1,-1 1-1,0 0 0,1-1 0,3 5 1,-4-7-12,1 0 1,-1 1 0,1-1-1,-1 0 1,1-1 0,0 1-1,0 0 1,0-1 0,0 1 0,0-1-1,0 0 1,0 0 0,0 0-1,0-1 1,1 1 0,-1-1-1,0 0 1,0 0 0,1 0-1,-1 0 1,0 0 0,1-1-1,4-1 1,-2 0-3,0 0 0,-1 0 0,1-1-1,-1 1 1,0-1 0,1-1 0,-1 1 0,-1-1-1,1 0 1,0 0 0,-1 0 0,0-1 0,0 1-1,4-7 1,7-11-28,22-43 0,-34 59 16,63-150-294,-28 61-53,-38 95 350,0 0 0,0 0 0,0 0-1,0-1 1,0 1 0,0 0 0,0 0 0,0 0 0,0 0-1,0-1 1,0 1 0,0 0 0,0 0 0,0 0 0,0-1 0,0 1-1,0 0 1,0 0 0,0 0 0,0 0 0,0-1 0,0 1 0,1 0-1,-1 0 1,0 0 0,0 0 0,0 0 0,0-1 0,0 1 0,1 0-1,-1 0 1,0 0 0,0 0 0,0 0 0,0 0 0,1 0 0,-1 0-1,0 0 1,0 0 0,0 0 0,1 0 0,-1 0 0,0 0-1,0 0 1,0 0 0,1 0 0,-1 0 0,0 0 0,0 0 0,0 0-1,0 0 1,1 0 0,-1 0 0,3 14-37,-2 29 288,-1-39-235,-2 82 523,5 104 443,-3-188-971,0 1 0,1-1 1,-1 1-1,0-1 0,1 0 1,-1 1-1,1-1 0,0 0 1,0 0-1,0 0 0,0 1 1,0-1-1,0 0 0,1 0 1,-1-1-1,1 1 0,-1 0 1,3 2-1,-2-4-17,-1 1 0,0 0 0,1-1 0,-1 0 0,1 1 0,-1-1 0,1 0 0,-1 1 0,1-1 0,0 0 0,-1 0 0,1 0 0,-1-1 0,1 1 0,-1 0 0,1 0 0,-1-1 0,1 1 0,-1-1 0,3-1 0,3-1-123,0-2-1,-1 1 1,1-1-1,-1 0 1,0 0-1,0 0 1,0-1-1,8-11 1,14-26-1871,-2-2 1,-2 0-1,28-72 1,-34 83 1743,-9 30 576,-6 22 876,-5 28 933,1-31-1772,-1 0 0,2 1 0,0-1 0,1 1 1,1-1-1,4 18 0,-5-32-347,-1 1-1,1-1 1,0 0 0,0 1-1,0-1 1,0 0 0,0 0 0,0 0-1,0 1 1,0-1 0,0 0 0,1 0-1,-1-1 1,0 1 0,1 0-1,-1 0 1,0-1 0,1 1 0,-1-1-1,1 1 1,-1-1 0,1 1 0,0-1-1,-1 0 1,1 0 0,-1 0-1,1 0 1,-1 0 0,1 0 0,0 0-1,-1-1 1,1 1 0,-1-1-1,1 1 1,1-2 0,5 0-97,-1 0 0,0-1 0,-1 0 0,1-1 0,-1 0 0,7-4 0,-7 3-10,59-38-3915,-60 40 3797,0 1 0,0 0 0,0 0 1,1 0-1,-1 1 0,0 0 0,1 0 0,-1 0 0,1 0 0,-1 1 1,1 0-1,6 1 0,-8 1 309,-1-1 1,1 1-1,-1 1 1,1-1-1,-1 0 1,0 1-1,0-1 1,0 1-1,0 0 1,-1 0-1,1 0 1,-1 1-1,0-1 1,0 0-1,0 1 1,0 0-1,2 6 1,-1-5 86,-1 1 1,1-1-1,1 1 1,-1-1-1,1 0 1,0-1-1,7 8 1,-10-11-156,1 0-1,0-1 1,-1 1 0,1 0 0,0-1-1,-1 1 1,1-1 0,0 0 0,0 1-1,-1-1 1,1 0 0,0 0 0,0 0 0,0 0-1,-1 0 1,1-1 0,0 1 0,0-1-1,-1 1 1,1-1 0,0 1 0,-1-1-1,1 0 1,-1 0 0,1 0 0,-1 0 0,1 0-1,-1 0 1,1 0 0,1-3 0,6-4-385,0-1 1,-1 1 0,0-1-1,-1-1 1,0 0 0,0 0-1,-1 0 1,0-1-1,-1 0 1,0 0 0,3-12-1,-4 10 766,0-1 0,-1-1 0,-1 1-1,0 0 1,0-18 0,-2 30-309,-1-1-1,1 0 1,0 0 0,-1 1-1,1-1 1,-1 0 0,0 1 0,0-1-1,0 1 1,0-1 0,-1 1 0,1 0-1,0-1 1,-1 1 0,0 0-1,0 0 1,1 0 0,-1 0 0,0 0-1,-4-2 1,1 1-131,0 0 1,0 0-1,0 1 0,0 0 0,-1 0 1,1 0-1,-1 0 0,0 1 0,-9-1 1,8 1-40,0 0 1,1 1 0,-1 0 0,0 0 0,0 0 0,1 1 0,-1 0 0,0 0-1,1 1 1,-1 0 0,1 0 0,-1 1 0,1 0 0,0 0 0,0 0-1,0 0 1,-7 8 0,9-7 295,0 0 0,1 0-1,0 1 1,0-1-1,0 1 1,1 0 0,-1 0-1,1 0 1,0 0 0,1 1-1,-1-1 1,1 0 0,0 1-1,0-1 1,1 1-1,0-1 1,0 1 0,0 0-1,0-1 1,1 0 0,0 1-1,0-1 1,3 9 0,0-6-11,-1-1 1,1 1 0,1 0-1,-1-1 1,1 0-1,1 0 1,-1-1 0,1 1-1,0-1 1,1-1 0,-1 1-1,1-1 1,0 0 0,9 4-1,3 1-282,1-2-1,1 0 1,-1-2-1,1 0 1,0-1 0,1-1-1,-1-1 1,32 1-1,9-3-3284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5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1 388 7434,'0'0'2404,"0"0"-658,0 0-177,0 0-548,0 0-480,0 0-89,2-2-213,1 0-180,1 0-1,-1 1 1,1-1-1,-1 1 1,1 0 0,0 0-1,0 0 1,-1 1-1,1-1 1,0 1-1,0 0 1,5 0 0,21-3 63,-14 0-100,0-2-1,-1 0 1,1-1-1,-1 0 1,0-2-1,-1 1 1,0-2-1,0 0 1,0 0-1,-1-2 1,-1 1-1,0-2 1,14-15-1,-18 17-228,0 0-1,0 0 0,-1-1 1,0 0-1,-1 0 0,-1-1 1,1 0-1,-2 0 0,0 0 1,0 0-1,-1-1 0,-1 1 1,0-1-1,0 0 0,-1 0 1,-1 1-1,-2-20 0,2 31 190,0 0 0,0 1 0,-1-1 0,1 1 0,0-1-1,0 0 1,-1 1 0,1-1 0,0 1 0,-1-1-1,1 1 1,-1-1 0,1 1 0,-1-1 0,1 1 0,-1-1-1,1 1 1,-1 0 0,1-1 0,-1 1 0,0 0-1,1-1 1,-1 1 0,1 0 0,-1 0 0,0-1 0,1 1-1,-1 0 1,0 0 0,1 0 0,-1 0 0,0 0-1,1 0 1,-1 0 0,0 0 0,1 0 0,-2 1 0,-25 11-240,18-3 242,0 0-1,1 0 1,0 1-1,1 0 1,0 1-1,1 0 1,0 0-1,-8 21 0,6-11 133,1 0-1,1 0 0,1 0 0,-4 30 0,8-39 87,0 1 0,0-1 0,1 0 0,1 1 1,0-1-1,3 14 0,-3-23-153,0 1 0,1 0 0,-1-1 0,1 1 0,0-1 0,0 1 0,0-1 0,0 0 0,1 0 0,-1 0 0,1 0 0,0 0 0,0-1 0,0 1 0,0-1 0,0 0 0,0 1 0,1-2 0,-1 1 0,1 0 0,0-1 0,5 2 0,0 0-17,0-1 0,0 0 1,0 0-1,0-1 0,0 0 0,0-1 1,1 0-1,-1-1 0,0 0 1,0 0-1,0 0 0,0-2 0,0 1 1,0-1-1,-1 0 0,1-1 0,-1 0 1,0 0-1,0-1 0,0 0 1,7-6-1,11-12 8,-1-1 0,-1-1 0,-2-1 1,27-39-1,-22 29-157,34-35 0,-59 68 108,1 0 1,-1 0-1,1 0 0,0 1 0,0-1 0,0 1 0,0-1 1,1 1-1,-1 0 0,1 0 0,-1 1 0,1-1 0,-1 1 1,1-1-1,0 1 0,0 0 0,0 1 0,4-1 0,-7 1 9,-1 1-1,1-1 1,0 1 0,0-1-1,-1 1 1,1 0-1,0-1 1,-1 1-1,1 0 1,0 0 0,-1 0-1,1-1 1,-1 1-1,0 0 1,1 0 0,-1 0-1,1 0 1,-1 0-1,0 0 1,0 0-1,0 0 1,0 0 0,1 0-1,-1 0 1,-1 1-1,1 35 100,-1-25-44,1-2 6,-1 1-1,0-1 1,-1 0 0,0 0-1,-1 0 1,0-1 0,0 1-1,-7 12 1,-45 69 445,1-1-658,54-90 102,0 0 1,0 0-1,0 0 0,0 0 1,0 0-1,0-1 0,0 1 1,0 0-1,0 0 0,0 0 0,0 0 1,0 0-1,0-1 0,0 1 1,0 0-1,0 0 0,0 0 0,0 0 1,1 0-1,-1 0 0,0 0 1,0 0-1,0-1 0,0 1 1,0 0-1,0 0 0,0 0 0,1 0 1,-1 0-1,0 0 0,0 0 1,0 0-1,0 0 0,0 0 0,0 0 1,1 0-1,-1 0 0,0 0 1,0 0-1,0 0 0,0 0 1,0 0-1,1 0 0,-1 0 0,0 0 1,0 0-1,0 0 0,0 0 1,0 0-1,0 0 0,1 0 0,-1 0 1,0 1-1,0-1 0,0 0 1,0 0-1,0 0 0,0 0 1,0 0-1,0 0 0,0 0 0,1 0 1,-1 1-1,0-1 0,0 0 1,0 0-1,0 0 0,0 0 0,0 1 1,17-18-5152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6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0 9658,'0'0'2319,"0"0"-738,0 0-587,0 0-688,-3 28 71,-13 257 801,17-213-933,2-1-1,18 96 0,9-43-9,74 194 0,-126-401-181,10 50-61,-93-293-376,95 285 212,3 0 1,0-1-1,3 0 1,2 0-1,1 0 1,7-49-1,-4 75 147,1 1 0,1-1 0,1 1-1,0-1 1,1 1 0,14-25 0,-17 34 17,1 1 1,0-1-1,0 1 1,0 0-1,1 0 1,-1 1-1,1-1 1,11-6-1,-14 9 6,2 0 0,-1 1-1,0-1 1,0 1 0,0 0 0,1 0-1,-1 0 1,0 1 0,1-1-1,-1 1 1,1 0 0,-1 0 0,1 0-1,-1 0 1,1 0 0,-1 1 0,7 1-1,-5 1 9,0 0-1,0 0 0,0 0 0,-1 0 0,1 1 0,-1-1 0,1 1 0,-1 0 0,-1 1 1,1-1-1,0 1 0,-1-1 0,0 1 0,0 0 0,-1 0 0,1 1 0,-1-1 0,0 0 1,-1 1-1,1-1 0,-1 1 0,1 7 0,1 5 20,-1 0 1,0 0-1,-1 0 1,-1 0-1,-1 0 0,-2 19 1,1-29-16,0 0 1,0 0-1,-1 0 1,0-1-1,-1 1 1,1-1-1,-1 1 1,-1-1-1,1 0 1,-1-1-1,0 1 1,-1-1-1,0 0 1,0 0-1,0-1 1,0 1-1,-1-2 1,0 1-1,0-1 1,-14 7-1,7-5-2,-1-1-1,1 0 0,-1-1 1,0-1-1,-1 0 0,1-1 1,0 0-1,-1-1 1,1-1-1,-21-3 0,31 3-4,0-1 0,0 0 0,0-1-1,0 1 1,0-1 0,1 0 0,-6-3 0,9 4-14,-1 1 1,0-1 0,1 0 0,-1 0-1,1-1 1,0 1 0,-1 0-1,1 0 1,0-1 0,0 1 0,0-1-1,0 1 1,0-1 0,0 1 0,0-1-1,0 1 1,1-1 0,-1 0 0,1 0-1,-1 1 1,1-1 0,-1-3-1,2 5 7,0-1 0,0 0-1,0 1 1,0-1-1,0 0 1,1 1-1,-1-1 1,0 1-1,0 0 1,0-1-1,0 1 1,1 0-1,-1 0 1,0 0-1,0 0 1,1 0-1,-1 0 1,0 0-1,0 0 1,1 0-1,0 1 1,4-1 3,48 3 38,74 13-1,-92-10-13,-1-1 0,1-1 0,0-2-1,0-2 1,71-8 0,-98 6-30,1-1 0,0-1 0,-1 1 0,0-1 0,0-1 0,0 0 0,0 0 0,-1-1 0,0 0 0,0 0 0,0-1 0,-1 0 0,0 0 0,0-1 1,-1 0-1,0 0 0,0 0 0,-1-1 0,0 0 0,-1 0 0,0 0 0,0-1 0,-1 1 0,0-1 0,-1 0 0,0 0 0,0 0 0,-1 0 0,0-15 0,-1 10-18,1-2-11,-1 1-1,0-1 1,-4-21 0,3 34 33,1 1-1,-1 0 1,0 0-1,1 0 1,-1 0 0,-1 0-1,1 0 1,0 1 0,-1-1-1,1 0 1,-1 0 0,0 1-1,0-1 1,0 1 0,0 0-1,0 0 1,-1-1 0,1 1-1,-1 1 1,1-1-1,-1 0 1,0 1 0,0-1-1,-3-1 1,4 3 3,1 0-1,0 0 1,-1 1-1,1-1 1,0 0-1,-1 0 1,1 1-1,0-1 1,-1 1-1,1-1 1,0 1 0,0-1-1,-1 1 1,1 0-1,0-1 1,0 1-1,0 0 1,0 0-1,0 0 1,0 0-1,0 0 1,1 0-1,-1 0 1,0 0-1,0 1 1,1-1 0,-1 0-1,0 2 1,-17 42 54,16-39-43,-7 24 22,1 0 0,2 1 0,1 0-1,1 0 1,2 1 0,2 39 0,0-63-31,1 0 0,0-1 0,0 1 0,1 0 0,0-1 0,0 1 0,1-1 0,0 0 0,1 0 0,-1 0 0,1 0 0,0 0 0,1-1 0,0 0 0,0 0 0,0 0 0,1-1 0,0 1 0,0-1 0,0-1 0,0 1 0,9 4 0,-4-4-1,1 0-1,-1 0 1,1-1-1,0 0 1,0-1-1,1 0 1,-1-1 0,0-1-1,1 0 1,-1-1-1,1 0 1,-1 0-1,18-4 1,-21 1-11,1 0 0,-1-1 1,1 0-1,-1-1 0,0 1 1,-1-2-1,1 1 0,-1-1 0,0 0 1,-1-1-1,1 0 0,-1 0 0,-1-1 1,1 0-1,-1 0 0,9-17 1,-5 7-14,0 0 0,-1 0 1,-1-1-1,-1 0 0,-1 0 1,0-1-1,4-30 0,-8-39-319,-19 103 77,11-5 277,1-1 1,0 1-1,0 0 0,1 1 1,0-1-1,0 1 0,1 0 1,1-1-1,0 1 0,0 1 1,1-1-1,-1 14 0,2-16 25,0 0-1,0-1 1,1 1-1,0 0 1,0-1-1,0 1 1,1 0-1,1-1 1,-1 0-1,1 0 1,0 0-1,1 0 1,-1 0-1,2 0 1,-1-1-1,9 11 1,-5-11-22,0 0 1,-1 0 0,2-1-1,-1 0 1,1 0 0,0-1-1,0 0 1,0 0 0,0-1-1,0-1 1,1 1 0,0-2-1,17 2 1,-20-2-10,-1-1-1,0 0 1,1-1 0,-1 1 0,0-1 0,0-1-1,0 1 1,0-1 0,0 0 0,0 0 0,0-1-1,0 0 1,-1 0 0,1 0 0,-1 0 0,0-1-1,0 0 1,0 0 0,-1-1 0,0 1 0,1-1-1,3-6 1,-2 0 1,0 1 0,-1-1 0,0-1 0,-1 1 0,-1-1 0,1 1 0,2-22 0,-3 1-334,0-47 0,-3 91 270,-1 16 41,2 0-1,1 1 1,1-1-1,8 31 1,-10-52 15,1-1 1,0 1-1,0-1 0,1 1 1,0-1-1,0 0 1,0 0-1,1-1 1,-1 1-1,2-1 1,-1 1-1,0-1 0,1 0 1,0-1-1,0 1 1,1-1-1,-1 0 1,1-1-1,0 1 1,0-1-1,0 0 1,0 0-1,11 2 0,-14-4-110,0-1 0,0 1 0,0-1 0,0 0-1,0 0 1,0 0 0,0 0 0,0-1-1,0 1 1,0-1 0,0 0 0,0 0-1,0 0 1,0 0 0,-1 0 0,1-1 0,0 1-1,-1-1 1,1 0 0,-1 1 0,0-1-1,1 0 1,-1-1 0,0 1 0,0 0-1,0-1 1,-1 1 0,3-5 0,12-26-4571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6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12859,'0'0'2512,"0"0"-1520,0 0-447,0 0-537,0 0 120,0 0-128,0 0-753,-5 0-2231,20 20-5202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7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16 274 9898,'0'0'1366,"0"0"-515,0 0-153,15-19 155,51-65-320,-60 76-519,-1 0 1,0-1-1,0 1 0,0-1 1,-1 0-1,-1 0 1,1 0-1,-1 0 0,-1-1 1,0 1-1,0-1 0,-1 0 1,0 0-1,-1 1 0,0-1 1,-1-10-1,0 19-23,0 1 0,1-1 0,-1 1 0,0-1 0,0 1 0,1 0 0,-1-1 0,0 1 0,0 0 0,0 0 0,1 0-1,-1-1 1,0 1 0,0 0 0,0 0 0,0 0 0,1 0 0,-1 0 0,0 1 0,0-1 0,0 0 0,1 0 0,-1 1 0,0-1 0,0 0 0,1 1 0,-2 0 0,-3 1 7,-1 2-1,1-1 1,0 1 0,1-1 0,-1 1-1,0 1 1,1-1 0,0 1 0,0-1 0,1 1-1,-1 0 1,-4 10 0,-3 6 35,2 0 0,-8 22 0,12-29 60,1 0 0,0 1 0,1-1 0,1 1 0,0 0-1,1 0 1,1 0 0,2 29 0,-1-38-74,0 0-1,0 1 1,1-1 0,0 0 0,0 0-1,0 0 1,1-1 0,0 1 0,0-1-1,0 1 1,1-1 0,0 0 0,0 0-1,0 0 1,0-1 0,1 0 0,0 1-1,0-2 1,0 1 0,0 0 0,1-1-1,-1 0 1,10 3 0,-1-2-332,0 0 1,0-2-1,0 1 1,28-1-1,1-1-2500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7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50 144,'0'0'7182,"0"0"-5035,0 0-1610,-23 0-131,-71 1 98,92-2-428,0 1-1,0 0 1,0 0 0,0 0 0,0 1 0,0-1 0,0 0 0,0 1-1,0 0 1,0-1 0,0 1 0,0 0 0,0 0 0,-3 2 0,5-2-64,-1-1 1,1 1-1,0-1 1,0 1-1,-1-1 1,1 1-1,0 0 1,0-1 0,0 1-1,-1-1 1,1 1-1,0 0 1,0-1-1,0 1 1,0 0-1,0-1 1,0 1-1,0 0 1,1-1 0,-1 1-1,0-1 1,0 1-1,0 0 1,1-1-1,-1 1 1,0-1-1,0 1 1,1 0 0,27 29 100,84 46 573,-71-50-214,-1 2 0,-1 1 0,57 57 0,-94-84-458,0 0 1,0 0 0,0 1-1,0-1 1,0 1-1,-1-1 1,1 1 0,-1-1-1,0 1 1,0 0 0,0 0-1,0 0 1,0 0 0,0 3-1,-1-5-8,-1 0 0,1 0 0,0 1 0,-1-1 0,1 0 0,-1 0-1,1 0 1,-1 1 0,0-1 0,0 0 0,1 0 0,-1 0 0,0 0-1,0 0 1,0 0 0,0-1 0,0 1 0,0 0 0,0 0 0,0-1 0,0 1-1,-1-1 1,1 1 0,0-1 0,0 1 0,-1-1 0,1 0 0,0 1 0,0-1-1,-1 0 1,1 0 0,-3 0 0,-29 3-41,-66-2 1,-6 0-461,96 2-22,13 1 140,16 2 244,16 0 112,0-2-1,0-2 1,0-1 0,0-1-1,44-7 1,-64 3 33,-1 1 1,1-2-1,0 0 1,-1-1-1,0-1 1,0 0-1,-1-1 1,0 0-1,0-1 1,-1-1-1,0 0 1,21-23-1,-24 23-39,-1 0 0,-1-1 0,1-1-1,-2 0 1,0 0 0,0 0 0,-1-1 0,-1 0 0,0 0 0,0 0 0,-2 0-1,0-1 1,0 0 0,-1 0 0,0-17 0,-2 20 32,0 1 1,-1-1 0,-1 1-1,0-1 1,-4-14-1,6 24 4,-1-1-1,1 0 1,-1 1 0,1-1-1,-1 1 1,0-1 0,1 0-1,-1 1 1,0 0 0,0-1-1,0 1 1,0 0-1,0-1 1,-1 1 0,1 0-1,0 0 1,-1 0 0,1 0-1,-1 0 1,1 0 0,-1 0-1,1 1 1,-1-1 0,1 0-1,-1 1 1,0-1-1,1 1 1,-1 0 0,0 0-1,1 0 1,-1-1 0,0 1-1,0 1 1,1-1 0,-1 0-1,0 0 1,1 1-1,-1-1 1,0 1 0,1-1-1,-1 1 1,1 0 0,-4 1-1,2 0 22,0 1 0,0-1 0,0 1 0,0 0 0,0 0 0,0-1 1,1 2-1,0-1 0,-1 0 0,1 0 0,0 1 0,1 0 0,-3 5 0,-16 55 551,19-61-528,-3 16 123,0-1 0,2 0 0,0 0 1,1 1-1,2 33 0,-1-44-172,1 0 1,0-1-1,1 1 1,0-1 0,0 0-1,1 0 1,-1 1-1,1-1 1,1-1-1,0 1 1,0-1 0,0 1-1,1-1 1,-1 0-1,1-1 1,1 1 0,7 5-1,2-1-407,1 0 1,0-2-1,1 0 0,0 0 0,0-2 1,21 5-1,29 1-5242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7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64 9074,'0'0'1312,"0"0"-788,0 0-404,0 0 150,-20 23 941,-61 77-19,78-96-1126,0 0 0,1 0 0,-1 1 0,1-1 0,0 1 0,0 0 0,1 0 0,-1-1 1,1 1-1,0 0 0,0 0 0,1 0 0,0 0 0,-1 0 0,2 0 0,-1 0 0,0 0 0,1 0 0,0 0 0,0 0 0,4 9 0,-1-7-11,0 0-1,0 0 0,1 0 1,0-1-1,0 1 0,0-1 0,1 0 1,0-1-1,13 10 0,-6-6-33,0-1 0,1-1-1,0 0 1,0 0 0,1-2-1,0 0 1,0-1 0,0 0-1,0-1 1,0-1 0,1 0-1,-1-1 1,1-1-1,26-2 1,-34 1-31,-1 0 1,1 0-1,0-1 0,-1 0 0,1 0 0,-1-1 1,0 0-1,0 0 0,0-1 0,0 0 1,0 0-1,-1-1 0,0 1 0,0-1 0,0-1 1,0 1-1,-1-1 0,0 0 0,0 0 1,-1-1-1,1 1 0,-1-1 0,-1 0 0,0 0 1,1 0-1,-2-1 0,1 1 0,-1-1 1,-1 1-1,2-12 0,-2 7-1,0 0-1,0 1 1,-1-1-1,-1 0 1,0 1-1,-1-1 1,0 1-1,-1-1 0,0 1 1,0 0-1,-2 0 1,1 0-1,-1 0 1,-7-10-1,6 13 18,1 1-1,-1 0 0,0 1 0,-1-1 0,1 1 0,-1 1 0,0-1 0,-1 1 0,1 0 0,-1 1 0,0 0 0,0 0 0,-1 1 0,1 0 0,-1 0 0,1 1 0,-1 0 0,0 0 0,-10 0 0,10 2-71,1-1 0,0 1 0,0 0 0,0 1 0,0 0 0,0 1 0,0-1 0,0 1 0,0 1 0,0 0 0,1 0 0,-10 5 0,6-1-410,0 1 1,1 0-1,0 1 0,0 0 1,1 0-1,-15 20 0,-3 10-4449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8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13019,'0'0'1392,"0"0"-760,0 0-256,97 140 0,-63-98 489,1-6-561,2-3-80,-3-8-144,-4-10-80,-3-4-288,10-11-489,-7 0-1983,-5-9-6434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6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11210,'0'0'1454,"0"0"-967,0 0-318,0 0 45,0 5-146,-2 13 63,1 0 0,1 0 1,0 0-1,2 0 1,4 24-1,27 94 986,-12-56-722,54 239 836,-69-308-1725,2-9-3086,-5-2-1013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8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 1 9250,'0'0'1888,"0"0"-927,0 0 7,-121 162 432,71-102 88,1 2-999,0 1-265,7-6-224,9-10-32,14-11-48,19-21-353,2-10-1359,23-5-4601</inkml:trace>
  <inkml:trace contextRef="#ctx0" brushRef="#br0" timeOffset="1">668 85 9274,'0'0'2152,"0"0"-1623,0 123 367,0-74 104,0-5-16,0-8-408,10-8-576,5-12-128,-1-7-872,-1-9-3265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8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13203,'0'0'1496,"0"0"-1496,0 0-64,0 0-224,0 0-304,0 0-5121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09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438 453 8770,'0'0'1632,"0"0"-841,-27-1-264,-91-1 9,105 2-371,0 1 0,0 0 0,0 1 0,0 0 0,0 1 0,0 1 0,1 0 0,0 0 0,0 1 0,0 1 0,0 0 0,1 0 0,0 1-1,0 1 1,1 0 0,0 0 0,-17 20 0,19-19-107,2 0-1,-1 1 1,1-1-1,1 1 1,0 1-1,0-1 0,1 1 1,0 0-1,1-1 1,0 2-1,1-1 1,0 0-1,1 0 1,0 1-1,1-1 0,0 1 1,1-1-1,0 0 1,4 13-1,-4-19-51,1 1 1,0 0-1,1-1 0,0 1 0,-1-1 0,2 0 1,-1 0-1,1 0 0,-1 0 0,1-1 1,1 1-1,-1-1 0,0 0 0,1 0 0,0-1 1,0 0-1,0 1 0,1-2 0,-1 1 1,1 0-1,-1-1 0,1 0 0,8 1 0,-4 0-13,0-1 0,0-1-1,0 1 1,0-2 0,-1 1-1,1-1 1,0-1 0,0 0-1,0 0 1,0-1 0,0 0-1,-1-1 1,18-7 0,-14 2-34,1 0 0,-1-1-1,-1-1 1,1 0 0,-2-1 0,0 0 0,0-1 0,-1 0 0,0-1 0,-1 0-1,0 0 1,-1-1 0,11-28 0,-4 6-52,-3 0 0,-1-1 0,-2 0-1,9-66 1,-11 22 88,-3 0 0,-8-108-1,4 184 11,-6-40-7,5 43 9,1 1 0,0-1 0,0 0 0,-1 1 0,1-1 0,-1 1 0,1 0 0,-1-1 0,0 1 0,0-1 0,1 1-1,-1 0 1,0 0 0,0-1 0,0 1 0,0 0 0,-1 0 0,1 0 0,0 0 0,0 0 0,-1 0 0,-2-1 0,3 3-5,-1-1 0,0 1-1,1-1 1,-1 1 0,1 0 0,-1 0 0,1-1-1,0 1 1,-1 0 0,1 0 0,0 1 0,0-1-1,-1 0 1,1 0 0,0 1 0,0-1 0,0 0-1,1 1 1,-1-1 0,0 1 0,0-1 0,1 1 0,-1-1-1,1 1 1,-1 0 0,1-1 0,0 3 0,-4 5 24,-10 32 53,1 1-1,2 1 0,2 0 0,2 0 1,2 1-1,2 0 0,2 0 0,6 68 0,-3-97-60,0 0-1,1 0 0,1 0 1,0-1-1,1 1 0,0-1 1,1 0-1,1 0 0,0-1 1,1 0-1,1 0 0,0-1 1,16 18-1,-17-22-35,1 0-1,0-1 0,0 0 1,0 0-1,1-1 1,0 0-1,1-1 0,-1 0 1,1-1-1,0 0 1,0 0-1,0-2 0,0 1 1,1-1-1,-1-1 1,1 0-1,0 0 0,11-2 1,-17 1-40,1-1 0,0 0 0,-1-1 0,1 1 0,-1-1 0,1 0 0,-1-1 0,0 1 0,0-1 0,0-1 0,0 1 0,-1-1 0,1 0 0,-1 0 0,7-7 0,-5 3 25,0-1-1,-1 0 0,0 0 1,0 0-1,-1-1 1,0 0-1,-1 0 1,6-18-1,-3-3 29,-1-1 1,-1 0-1,-2 1 0,-1-2 1,-3-45-1,1 78 5,-6-50 28,6 48-19,-1 0 0,1 0 0,-1 0 0,0 0 0,0 0 0,1 0 0,-1 0 1,-1 0-1,1 0 0,0 0 0,0 1 0,-1-1 0,1 0 0,-1 1 0,1-1 0,-1 1 0,0 0 1,0 0-1,1-1 0,-4 0 0,4 2-2,0 0 1,0 0 0,0 0-1,0 0 1,0 0 0,0 0-1,-1 0 1,1 1-1,0-1 1,0 0 0,0 1-1,0-1 1,0 0-1,0 1 1,0-1 0,0 1-1,0 0 1,0-1-1,0 1 1,0 0 0,1 0-1,-1-1 1,0 1-1,0 0 1,1 0 0,-1 0-1,1 0 1,-1 0-1,1 0 1,-1 0 0,1 0-1,-1 2 1,-15 40 124,15-38-108,-8 26 126,2-1 0,0 1 0,3 1 0,0-1 0,2 1 1,2 0-1,0-1 0,2 1 0,8 35 0,-8-58-199,2 1 0,-1-1 0,1 0 0,1 0 0,-1-1 0,2 0 0,-1 1 0,1-2 0,0 1 0,1-1 0,0 0 0,0 0 0,0 0 0,1-1 0,0-1-1,0 1 1,0-1 0,1-1 0,0 1 0,0-1 0,0-1 0,0 0 0,1 0 0,-1-1 0,1 0 0,0-1 0,-1 0 0,1 0 0,0-1 0,0 0 0,18-3 0,6-9-4350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0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 5281,'0'0'1363,"0"0"-77,0 0-194,0 0 44,0 0-242,-23 13-369,-9 4-276,13-7 37,0 1 0,0 0 0,-29 25-1,35-25-95,1 1 0,0 1 0,1-1 0,1 2 0,0 0 0,1 0 0,0 1 0,1 0-1,0 0 1,2 1 0,0 0 0,-8 32 0,7-13-23,1 0-1,1 0 1,3 0 0,0 0-1,5 43 1,-2-64-159,2-1 0,-1 1-1,1-1 1,1 1 0,1-1-1,0 0 1,0-1 0,1 1 0,1-1-1,0 0 1,1-1 0,0 0-1,0 0 1,1-1 0,1 0 0,0 0-1,0-1 1,1 0 0,0-1-1,0 0 1,1-1 0,0-1 0,1 1-1,-1-2 1,1 0 0,0 0-1,0-1 1,1-1 0,-1 0 0,1-1-1,20 0 1,-15-2-328,0-1 1,-1-2 0,1 1-1,-1-2 1,1-1-1,-1 0 1,19-9 0,33-20-4185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1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36 5265,'0'0'1719,"0"0"-428,0 0-252,0 0-495,0 0-168,0 0-45,-2 12 148,-2 55 847,7 127 0,-3-193-1316,1 0 0,-1 0 0,0 0 0,0 0 0,0 0 0,0 1 0,-1-1 0,1 0 0,0 0 0,0 0-1,-1 0 1,1 0 0,0 0 0,-1 0 0,1 1 0,-1-1 0,0 1 0,0-2-1,1 1 0,-1-1 0,1 0 0,-1 0 1,1 1-1,-1-1 0,0 0 0,1 0 0,-1 1 0,1-1 0,-1 0 0,0 0 1,1 0-1,-1 0 0,1 0 0,-1 0 0,0 0 0,1 0 0,-1 0 0,1 0 0,-1-1 1,0 1-1,0 0 0,-2-2-6,0 1-1,0-1 1,1 1-1,-1-1 1,0 0 0,1 0-1,-1 0 1,1 0 0,0-1-1,-4-4 1,1-2-110,0 0 0,1 0 0,1-1 0,-1 1-1,1-1 1,1 0 0,0 1 0,1-1 0,-1 0 0,2 0 0,0-1 0,1-14 0,-1 16 39,0 6 9,0-1 0,0 0 0,1 1 0,-1-1 0,1 0 0,0 1 0,0-1 0,0 1 0,1 0 0,-1-1 0,1 1 0,0 0 0,0 0 0,0 0 0,0 0 0,0 0 0,5-4 0,-2 3 17,0 0-1,0 1 1,0-1-1,1 1 1,-1 0-1,1 1 1,0-1-1,0 1 1,9-2-1,4 1 142,0 0-1,0 1 0,0 1 0,0 1 0,37 5 0,-34-1 139,0 2 0,0 0-1,-1 2 1,0 0 0,27 15-1,-32-13-124,1-2-1,0 0 0,0-1 1,1-1-1,0-1 0,0 0 0,1-2 1,27 3-1,-45-6-118,0 0 0,0 0-1,0 0 1,0 0 0,0-1 0,0 1 0,0 0-1,0-1 1,0 1 0,0 0 0,0-1 0,0 1-1,0-1 1,0 0 0,-1 1 0,1-1 0,0 0-1,0 1 1,-1-1 0,1 0 0,0 0 0,-1 0-1,1 0 1,0-1 0,6-31-410,-7 27 326,0-1 1,0 1-1,-1-1 1,0 1 0,0 0-1,0-1 1,-1 1-1,-4-9 1,3 11 45,0 0 0,0 0 0,0 0-1,-1 0 1,1 1 0,-1-1 0,0 1 0,0 0 0,0 0 0,-1 1-1,1-1 1,-1 1 0,1 0 0,-1 0 0,0 0 0,0 1 0,-8-2-1,9 3 41,0-1-1,0 0 1,0 1-1,0 0 1,0 0 0,0 0-1,0 0 1,0 1-1,0 0 1,0-1-1,1 1 1,-1 1-1,0-1 1,0 1-1,1-1 1,-1 1-1,1 0 1,-1 0-1,1 1 1,0-1-1,0 1 1,-5 4-1,0 3 148,0 1 0,1 1 1,0-1-1,1 1 0,1 0 0,-1 0 0,2 1 0,0 0 0,0 0 0,1 0 0,1 0 0,0 0 1,1 1-1,0-1 0,1 0 0,1 1 0,2 14 0,-2-23-97,0-1 0,0 1 0,0-1 0,1 0 0,0 1 0,0-1 0,0 0 0,1 0 0,-1 0-1,1 0 1,0-1 0,0 1 0,0-1 0,0 0 0,8 6 0,-4-4-34,0-1 1,1 0-1,-1 0 0,1-1 1,0 0-1,0 0 0,0-1 0,11 2 1,1-1-269,1-2 0,-1 0 1,1 0-1,0-2 0,0-1 1,23-5-1,31-17-3092,-11-4-5201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390 245 3689,'0'0'5332,"0"0"-3703,0 0-1021,0 0 119,0 0 185,0 0-185,-23-10-200,-74-32-391,91 40-131,-1 0 0,1 0 0,-1 0 0,0 1 0,1 0 0,-1 0 0,0 1 0,0 0 0,1 0 0,-1 0 0,0 1 0,0 0 0,1 1 0,-1-1 0,1 1-1,-1 0 1,1 1 0,0 0 0,0 0 0,0 0 0,0 1 0,0-1 0,1 1 0,-10 9 0,5-2 5,-1 1-1,2-1 1,0 2-1,0-1 1,2 1-1,-1 0 0,1 1 1,-8 25-1,11-29-4,1-1-1,1 1 0,0 0 0,0 0 1,1 0-1,0 0 0,1 0 1,0 1-1,0-1 0,5 20 0,-4-26 4,0 1 0,1-1 0,-1 0-1,1 1 1,1-1 0,-1 0 0,0 0 0,1 0-1,0-1 1,0 1 0,0 0 0,0-1 0,0 0-1,1 0 1,0 0 0,0 0 0,-1-1 0,1 1-1,1-1 1,-1 0 0,0 0 0,0-1-1,1 1 1,-1-1 0,7 1 0,-2 0 1,0 0 1,0-1-1,0 0 0,0-1 1,0 0-1,0-1 1,1 0-1,-2 0 1,1 0-1,0-2 0,0 1 1,0-1-1,-1 0 1,0 0-1,1-1 0,-1-1 1,10-6-1,-8 2 5,0 1 0,0-2 0,-1 1 0,-1-1 0,1 0 0,-2-1-1,1 0 1,-2 0 0,1-1 0,-2 0 0,8-19 0,-5 2-31,0 0 1,-2 0-1,-1 0 1,-2-1-1,0 0 1,-2 0-1,-2 0 1,0 1-1,-9-43 1,-8 12-4,15 58-166,1 10 144,-1 12 49,3-17-9,0 56 191,9 69 0,-6-107-78,1 0-1,1-1 1,0 0-1,2 0 1,1-1 0,0 1-1,11 17 1,-11-23-89,0-1 1,2 0 0,-1 0-1,1-1 1,1-1 0,0 1-1,23 16 1,-26-22-31,0-1 0,1 0-1,-1-1 1,1 0 0,0 0 0,0-1 0,0 0 0,1 0-1,-1-1 1,1-1 0,-1 1 0,1-1 0,17-1-1,-23-1 12,0 1-1,0-1 0,0 1 1,0-1-1,0-1 1,-1 1-1,1 0 0,0-1 1,-1 0-1,1 1 0,-1-2 1,0 1-1,0 0 0,0 0 1,0-1-1,0 0 0,3-3 1,-2 0-31,1 0-1,-1-1 1,0 0 0,-1 0 0,1 0 0,-1 0 0,-1 0 0,3-9 0,0-12-154,0 1 0,-2-1 1,-1-48-1,-8 6 58,5 65 120,0 0 1,0 1-1,-1-1 1,1 0-1,-1 1 1,0 0-1,-1-1 1,1 1-1,-1 0 1,1 0-1,-1 0 1,-5-4 0,8 8-3,0 0 1,0 0-1,0-1 1,-1 1-1,1 0 1,0 0-1,0 0 1,0-1-1,-1 1 1,1 0-1,0 0 1,0 0-1,-1 0 1,1 0-1,0 0 1,-1-1-1,1 1 1,0 0-1,0 0 1,-1 0-1,1 0 1,0 0 0,-1 0-1,1 0 1,0 0-1,0 0 1,-1 0-1,1 0 1,0 1-1,-1-1 1,1 0-1,0 0 1,0 0-1,-1 0 1,1 0-1,0 0 1,0 1-1,0-1 1,-1 0-1,1 0 1,0 0-1,0 1 1,-1-1-1,-5 18-78,4 28 122,2-42-33,-1 26 152,-1-1 7,2 1 0,1 0 0,5 29 0,-5-51-153,1 0-1,0 0 1,0-1-1,1 1 1,0-1-1,0 0 1,0 0-1,1 0 1,0 0-1,1 0 1,-1-1-1,1 0 1,1 0-1,-1 0 1,1-1-1,9 7 1,-12-9-12,1-1 1,0 1-1,0-1 1,0 0-1,1 0 0,-1-1 1,0 1-1,1-1 1,-1 0-1,1 0 0,-1 0 1,1-1-1,-1 1 1,1-1-1,0-1 0,-1 1 1,1 0-1,-1-1 1,1 0-1,-1 0 0,1-1 1,-1 1-1,6-3 0,-3 0-12,-1 0-1,1 0 0,-1-1 1,-1 1-1,1-1 0,-1-1 0,1 1 1,-1-1-1,-1 0 0,1 0 0,-1 0 1,0-1-1,4-10 0,1-10-173,-1 0-1,-1-1 0,-2 0 1,-1-1-1,-1 1 0,-1-34 1,-2 105 314,-2-10 125,2 1 0,2 0-1,1-1 1,11 49 0,-12-73-232,0-1 0,1 0 0,0 0 0,0 0 0,1-1 0,0 1 0,1-1 1,-1 0-1,1 0 0,1 0 0,-1-1 0,1 0 0,0 0 0,1 0 0,-1-1 0,1 0 0,0 0 1,1-1-1,-1 1 0,1-2 0,0 1 0,0-1 0,9 2 0,-9-2-58,0-1-1,1-1 0,-1 1 1,0-1-1,1-1 1,-1 0-1,0 0 1,1 0-1,-1-1 0,0-1 1,1 1-1,-1-1 1,0-1-1,8-2 1,-3-2-486,1-1 0,-1 0 1,0-1-1,-1 0 1,0-1-1,15-16 1,14-16-5491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2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3 3089,'0'0'1121,"0"0"-363,0 0-257,0 0 3,0 0-154,0 0-266,-10-1-24,5 1-30,1-1 4,1 1 0,-1-1 0,1 1 0,-1 0 0,1 0-1,-1 0 1,1 1 0,0-1 0,-1 1 0,1 0 0,-1 0 0,1 0-1,0 0 1,-1 0 0,1 1 0,0 0 0,0-1 0,0 1 0,0 0-1,1 1 1,-1-1 0,1 0 0,-1 1 0,1-1 0,-3 4 0,0 4 376,0-1 0,1 1 0,0 0 0,0 0 1,1 0-1,0 1 0,1-1 0,0 1 0,1 0 0,0-1 1,1 19-1,1-21-292,-1-1-1,1 1 1,0-1 0,1 1 0,0-1-1,0 1 1,0-1 0,1 0 0,0 0-1,1 0 1,-1-1 0,1 1 0,1-1-1,-1 0 1,1 0 0,10 10 0,-1-6-37,0 0-1,1-1 1,0-1 0,0-1 0,1 0 0,0-1 0,0 0 0,0-2 0,27 5 0,-29-6-29,-1-1 1,1-1 0,0-1-1,0 0 1,0 0 0,0-2-1,0 1 1,0-2 0,-1 0-1,1-1 1,-1 0 0,15-7-1,-1-5-632,0-1 0,-1-2-1,-1 0 1,0-2 0,-2-1-1,37-44 1,-16 14-3727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2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7402,'0'0'1360,"0"0"-480,0 0-501,0 0-112,0 0 218,-15 19-58,-45 64 138,56-77-419,0 1 0,1 0 0,1 1 0,-1-1-1,1 1 1,0-1 0,1 1 0,-1-1 0,1 1 0,1 0 0,0 0-1,0-1 1,1 1 0,-1 0 0,4 11 0,-2-7 61,-1-3-133,1-1 0,1 1 0,0-1 1,0 1-1,0-1 0,1 0 1,0 0-1,1 0 0,0-1 0,0 0 1,1 0-1,0 0 0,0-1 0,0 1 1,1-1-1,0-1 0,0 1 0,0-1 1,1-1-1,-1 1 0,17 5 0,-5-2-39,0-1 0,0-1-1,1-1 1,0-1 0,0-1-1,0 0 1,0-2 0,35-1-1,-47-1-64,1 0-1,-1 0 1,0-1-1,0 0 0,0-1 1,0 0-1,0 0 0,0 0 1,12-9-1,-1-1-1079,-1-1 0,21-21 0,5-9-6032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3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4689,'0'0'904,"0"0"745,0 0 447,0 0 216,0 0-591,134 111-305,-90-62-280,3 8-575,-7 10 223,-13 2-216,-12 2-128,-15-2 8,0 0-400,-15 0-96,-17-7 16,-33 9-1024,11-15-337,-3-16-7664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3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4561,'0'0'1695,"0"0"-292,0 0 97,0 0 98,0 0-494,0 0-388,0 5-86,-1 0-525,0 0 8,0 0 0,1 0 0,-1-1 0,1 1 1,0 0-1,1 7 0,-1-11-102,1 0 0,-1 0 0,0 0 0,1 0 0,-1 0 0,1 0 0,-1 0 0,1-1 0,0 1 0,-1 0 0,1 0 1,0 0-1,-1-1 0,1 1 0,0 0 0,0-1 0,-1 1 0,1-1 0,0 1 0,0-1 0,0 1 0,0-1 0,0 0 0,0 1 0,0-1 0,0 0 0,0 0 0,0 0 0,0 0 0,0 0 0,0 0 1,0 0-1,0 0 0,0 0 0,0 0 0,0 0 0,0-1 0,0 1 0,0 0 0,0-1 0,0 1 0,1-1 0,0-1-129,-1 1 0,1-1 0,0 1 0,0-1 0,-1 0 0,1 1 0,-1-1 0,0 0 0,1 0 0,-1 0 0,0 0 0,0 0 0,0-1 0,0 1-1,-1 0 1,1 0 0,0-3 0,11-21-2799,-8 23-2491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4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282 414 6601,'0'0'1293,"0"0"371,0 0 75,0 0-603,0 0-257,0 0-111,-19-9-229,-60-26 153,74 32-603,1 1-1,-1 0 1,1-1-1,0 0 0,0 0 1,0 0-1,0 0 1,1-1-1,0 0 1,-1 1-1,1-1 1,0 0-1,1-1 0,-1 1 1,1 0-1,0-1 1,0 1-1,-2-7 1,2-1-120,0 1 0,1-1 0,0 1 0,0-1 0,3-17 0,-2 3 133,1 19-106,0 0 0,0 0 0,1 0 0,0 0 0,0 1 0,0-1 0,1 1 0,0-1 1,0 1-1,1 0 0,0 0 0,0 0 0,0 1 0,1-1 0,0 1 0,0 0 0,0 0 0,0 1 1,1 0-1,0-1 0,9-3 0,-3 0-4,1 1 0,0 1 0,1 0 1,-1 1-1,1 1 0,0 0 0,0 0 0,1 2 0,20-2 1,-25 3-1,1 1 1,-1 0 0,0 1 0,1 0 0,-1 1 0,0 0 0,0 1 0,0 0 0,15 6-1,-18-4 6,1-1 1,-1 2-1,0-1 0,0 1 0,0 0 0,-1 0 0,0 1 0,0 0 0,-1 0 0,0 0 0,7 12 0,-2 1 6,-1 1 0,0-1 1,-2 1-1,0 0 0,-2 1 0,0 0 0,-1 0 1,-1 0-1,-1 28 0,-1-22-6,-2-1 0,-1 0 0,-2 0 0,0 0 0,-2 0 0,-1-1 1,-12 32-1,3-17-136,-2-2 1,-2 1-1,-2-2 1,-48 64-1,61-90 30,0-1 0,-1 0 0,-1 0 0,0-2 0,0 1 0,-1-1 0,0-1 0,-1 0 0,1 0 0,-2-1 0,1-1-1,-1-1 1,0 1 0,0-2 0,0 0 0,-1-1 0,-28 3 0,30-6 52,-1 1 0,0-2-1,1 0 1,-1 0 0,1-2 0,-23-5 0,32 6 56,1 1 0,-1-1 0,0 0 0,1 0 0,0 0 0,-1 0 0,1-1 0,0 1 0,0-1 0,0 0 0,0 0 0,1 0 0,-1 0 0,1 0 0,0-1 0,0 1 0,0-1 0,0 1 1,1-1-1,-1 0 0,1 0 0,0 0 0,0 0 0,0 0 0,1 0 0,-1-8 0,0 4-9,1-1 0,0 0 0,0 0 0,1 1 0,0-1 0,1 0 0,0 1 0,0-1 0,6-14 0,-6 20 9,1-1 0,-1 1 0,0 0 0,1 0 0,0 0 0,0 0 0,0 0 0,0 1 0,0-1 0,0 1 0,1 0 0,-1 0 0,1 0 0,-1 1 0,1-1 0,0 1 0,0-1 0,-1 1 0,1 1 0,0-1 1,0 0-1,0 1 0,7 0 0,-1 0-4,-1 1 1,0 0-1,0 1 1,0 0-1,0 0 1,-1 1-1,1 0 1,-1 0-1,1 1 1,-1 0-1,0 0 1,-1 1 0,1 0-1,8 8 1,12 12 108,0 1 0,27 35 0,-15-17 205,-22-25 7,0-1 0,2-1 0,0-1-1,32 20 1,-40-29-217,1 0 0,0-1 0,0 0-1,0-2 1,1 1 0,0-2 0,0 1-1,0-2 1,24 2 0,-23-4-85,-8 1-22,0 0 1,0-1-1,1 0 1,-1 0-1,0-1 1,0 0-1,0 0 1,0-1-1,0 0 1,0 0 0,-1-1-1,13-5 1,-2-5-672,0-1 1,-1 0-1,22-25 1,-4-5-4515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4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5369,'0'0'5289,"0"0"-3480,0 0-465,0 0-144,0 0 104,0 0-599,0 0-129,0 0-456,0 0-24,0 0-192,0 0-96,0 0-616,0 0-1633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0 267 5777,'0'0'1682,"0"0"-797,0 0-383,0 0 223,0 0 249,0 0-54,14 0-278,-6 0-566,1-1 1,-1 1 0,1-1 0,-1-1-1,1 0 1,-1 0 0,0 0 0,0-1 0,0-1-1,0 1 1,0-1 0,-1 0 0,11-9-1,-7 4-13,0-1-1,-1 0 0,0 0 0,-1-1 0,11-18 0,-17 25-60,0-1-1,0 0 1,-1 1 0,0-1-1,0 0 1,0-1 0,0 1-1,-1 0 1,0 0 0,0-1 0,0 1-1,-1 0 1,0-1 0,0 1-1,0-1 1,-1 1 0,-2-10-1,2 12-23,0 1 0,0 0 0,0-1 0,-1 1 1,1 0-1,-1 0 0,1 0 0,-1 0 0,0 0 0,0 1 0,0-1 0,0 0 0,0 1 0,0-1 0,0 1 0,0 0 0,-1 0 0,1 0 0,-5-2 0,-1 1-91,1 0-1,-1 1 1,0 0-1,0 0 1,-10 0-1,17 2 101,-1-1 0,1 0 0,-1 1 0,1 0 0,0-1 0,-1 1 0,1 0 0,0-1 0,0 1 0,0 0 0,-1 0 0,1 0 0,0 0 0,0 0 0,0 1 0,1-1 0,-1 0 0,0 0 0,0 0 0,1 1 0,-1-1 0,0 1 0,1-1 0,0 0 0,-1 1 0,1-1 0,0 1 0,0-1 0,-1 1 0,1-1 0,1 3 0,-3 59 80,3-47-37,-1-9 27,0 0-1,1 0 1,-1 0-1,2 0 1,-1-1-1,1 1 1,0 0-1,0-1 1,1 0-1,0 1 0,0-1 1,0 0-1,1 0 1,0-1-1,0 1 1,0-1-1,1 0 1,0 0-1,0 0 1,0-1-1,10 7 1,-7-6-34,1-1 1,-1 0-1,1 0 1,1 0-1,-1-1 1,0-1-1,1 0 1,-1 0-1,1-1 1,0 0-1,0 0 1,-1-1-1,1-1 1,19-2-1,-22 1-4,0 0 1,0-1-1,0 0 0,0 0 0,0 0 0,-1-1 1,0 0-1,1 0 0,-2 0 0,1-1 0,0 0 0,7-9 1,8-10-70,29-45 0,-21 28 8,-22 31 4,1 0-1,1 0 0,0 1 0,0 1 0,12-9 1,-19 15 39,0 0 0,-1 1 0,1 0 0,1-1 0,-1 1 0,0 0 0,0 0-1,0 0 1,1 0 0,-1 1 0,0-1 0,1 0 0,-1 1 0,0 0 0,1-1 0,-1 1 0,1 0 0,-1 0 0,0 1 0,1-1 0,-1 0 0,1 1 0,-1 0 0,0-1 0,1 1 0,-1 0 0,0 0 0,0 0 0,0 1 0,0-1 0,0 0 0,0 1 0,0-1 0,3 4 0,0 2 103,1 1-1,-1-1 1,-1 1 0,1 0 0,-1 1 0,-1-1 0,0 1 0,0-1 0,0 1 0,1 12 0,-1 1 119,-1 1 1,0-1-1,-3 26 0,1-44-210,-1 0-1,0 0 1,0-1 0,0 1-1,0 0 1,-1 0 0,1-1-1,-1 1 1,0-1 0,0 0 0,0 1-1,-1-1 1,1 0 0,-1 0-1,0 0 1,0-1 0,0 1-1,0-1 1,0 1 0,0-1-1,-1 0 1,-4 2 0,4-2-48,0 0 0,-1 0 0,1-1 0,-1 1 0,0-1 0,1 0 0,-1 0 0,0-1 0,0 1 0,1-1 0,-1 0 0,0 0 0,0-1 0,1 1 0,-1-1 0,0 0 0,1-1 0,-8-2 0,11 4-81,0-1 1,0 0 0,0 0 0,0 0-1,0 0 1,0 0 0,0 0 0,0 0 0,1 0-1,-1 0 1,0 0 0,1 0 0,-1-1-1,1 1 1,-1 0 0,1 0 0,0-1 0,-1 1-1,1 0 1,0-1 0,0-2 0,2-17-5061,6 7 199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7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0 564 7482,'0'0'2173,"0"0"-1323,0 0-334,0 0 184,0 0 614,0 0-315,14-15-621,42-53-116,-52 61-261,0 1 0,-1 0 0,1-1 0,-1 0 0,0 1 0,-1-1 0,0 0 0,0-1 0,-1 1 0,1 0 0,-1 0 0,-1-1 0,0 1 0,0 0 0,-1-10 0,0-7-172,1 22 100,-1-1 0,1 1 0,-1-1-1,1 1 1,-1 0 0,0-1 0,0 1 0,0 0 0,0 0-1,0 0 1,-1 0 0,1 0 0,0 0 0,-1 0 0,0 0-1,0 0 1,-3-2 0,4 3 45,0 1-1,0-1 1,0 0-1,0 1 1,0-1-1,0 1 1,0-1-1,-1 1 1,1-1 0,0 1-1,0 0 1,-1 0-1,1 0 1,0-1-1,0 1 1,-1 1-1,1-1 1,0 0 0,0 0-1,-1 0 1,1 1-1,0-1 1,0 0-1,-1 1 1,1-1-1,0 1 1,0-1 0,0 1-1,0 0 1,0 0-1,0-1 1,0 1-1,0 0 1,0 0-1,0 0 1,1 0 0,-1 0-1,-1 1 1,-1 4 14,0 0 1,0 0-1,0 0 1,0 0-1,1 0 1,0 1-1,0-1 0,1 1 1,-1 10-1,-1 66 44,3-62 13,0-10 34,1 0 0,0 0 0,0 0 0,2 0 0,-1-1 0,1 1 0,0-1 0,1 1 0,1-1 0,-1 0 0,2-1 0,-1 1 0,1-1 0,1 0 0,8 9 0,-9-11-40,0-1 0,1 0 0,0-1 0,0 0 1,1 0-1,-1 0 0,1-1 0,0 0 0,0-1 0,1 1 1,-1-2-1,1 1 0,-1-1 0,1 0 0,0-1 0,0 0 1,0-1-1,-1 0 0,13-1 0,-15 0-29,0 0 0,0 0-1,-1 0 1,1-1 0,0 0 0,-1 0 0,0-1 0,1 1-1,-1-1 1,0-1 0,0 1 0,0-1 0,4-3-1,-1-1 11,-1-1 0,1 1-1,-1-1 1,-1-1 0,0 1-1,8-16 1,-4 3-4,-2 0-1,0-1 1,-1 0-1,-1-1 1,6-45-1,-8 25-77,-2 0-1,-5-65 1,1 88 34,-1 0 0,-1 0 0,-1 0 0,-1 0 0,-1 1 0,0 0 0,-12-21 0,-6 9 159,25 31-124,0 1-1,-1 0 1,1-1 0,0 1-1,-1 0 1,1 0-1,-1 0 1,1-1 0,0 1-1,-1 0 1,1 0-1,-1 0 1,1 0 0,-1 0-1,1 0 1,0 0-1,-1 0 1,1 0 0,-1 0-1,1 0 1,-1 0-1,1 0 1,-1 0 0,1 0-1,0 0 1,-1 0-1,0 1 1,-7 19 135,1 24 153,3 0-1,1 0 1,3 0 0,1 0-1,13 78 1,-11-109-270,0-1 0,1 1 0,1 0-1,0-1 1,1 0 0,1 0 0,-1-1 0,2 0-1,-1 0 1,2 0 0,-1-1 0,1 0 0,17 13-1,-10-12-426,0 0 0,0 0 0,1-2 0,1 0-1,-1-1 1,2-1 0,-1 0 0,31 6-1,26-2-6401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7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91 11322,'0'0'1707,"0"0"-1174,0 0-411,0 0 25,0 0 122,-25-14 173,-82-42 22,101 52-456,-1 1 1,1 0-1,-1 1 0,0 0 0,0 0 1,0 0-1,0 1 0,0 0 1,0 1-1,0-1 0,-1 1 1,1 1-1,0-1 0,0 1 1,-10 3-1,11-3-5,0 0-11,0 0 1,1 1-1,-1 0 0,0 0 1,1 1-1,-1-1 1,1 1-1,0 0 0,0 1 1,0-1-1,0 1 1,1 0-1,0 0 0,-1 0 1,1 1-1,1 0 1,-1-1-1,1 1 0,0 1 1,0-1-1,0 0 1,1 1-1,-1-1 0,1 1 1,1 0-1,-1 0 1,1 0-1,0-1 0,0 9 1,1-13 1,0 0 1,0-1 0,1 1-1,-1 0 1,0 0 0,0 0-1,1 0 1,-1 0 0,1 0-1,-1-1 1,1 1-1,-1 0 1,1 0 0,-1 0-1,1-1 1,0 1 0,-1 0-1,1-1 1,0 1-1,0-1 1,-1 1 0,1-1-1,0 1 1,0-1 0,0 0-1,0 1 1,0-1-1,0 0 1,-1 0 0,1 1-1,0-1 1,2 0 0,38 1-193,-27-2 110,-4 0 71,-1 0 1,0-1-1,1 0 1,-1-1-1,0 0 0,0 0 1,9-5-1,-11 4 14,-1 1-1,1 0 1,0 0 0,0 1-1,0 0 1,1 0 0,-1 0-1,0 1 1,1 0 0,-1 1-1,1 0 1,-1 0-1,10 2 1,-14-1 45,1 0 0,-1 1 0,0 0 0,1 0 0,-1 0 0,0 0 0,0 0 0,-1 1 0,1-1 1,0 1-1,-1 0 0,0 0 0,1 0 0,-1 0 0,0 0 0,-1 0 0,3 6 0,23 67 463,-23-64-416,23 108 272,-5 1 0,9 170-1,-8-60-416,-24-220-2522,-5-11-1162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8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1 440 9842,'0'0'1686,"0"0"-409,0 0-38,24 5-114,4 3-855,-13-4-153,0 0 0,0 0 1,0-2-1,0 0 0,0-1 0,0 0 1,0-1-1,17-2 0,-13-2-60,-1 0-1,1-1 0,-1-1 1,0-1-1,0 0 1,-1-2-1,0 0 0,0 0 1,-1-2-1,0 0 1,19-18-1,-13 9-208,-1 0-1,-1-2 1,-1 0 0,0-1-1,-2-1 1,26-47 0,-36 56 86,-1 1 0,0-1 0,-1 0 0,-1-1 0,0 1 0,-1-1 0,-1 0 0,0-17 0,-10 151 179,4-87 96,1 0 0,2 0 1,0 1-1,6 37 0,-4-64-200,0-1 0,-1 1-1,1-1 1,1 1 0,-1-1-1,1 0 1,0 1 0,0-1 0,0 0-1,0 0 1,1 0 0,0-1-1,-1 1 1,1 0 0,1-1 0,-1 0-1,0 0 1,1 0 0,0 0-1,0-1 1,-1 1 0,2-1 0,-1 0-1,0 0 1,0 0 0,0-1-1,1 0 1,-1 1 0,1-2 0,-1 1-1,8 0 1,-3-1-2,-1 0 0,1-1 0,-1 0 0,1-1 0,-1 1-1,1-2 1,-1 1 0,0-1 0,0 0 0,0-1 0,0 0 0,-1 0 0,1-1 0,-1 0 0,12-11 0,0-4-168,-1-2 0,-1 0 0,-1-1 0,-1 0 0,-1-1 0,-1-1 0,-1 0 1,-2-1-1,0 0 0,6-31 0,-13 55-166,-2 11 158,2 33 182,-1 55 513,-2-95-519,-1 17 160,1 1 0,2-1-1,0 0 1,7 31 0,-8-45-127,1 1 1,0-1-1,0 0 0,1 0 1,-1 0-1,1-1 1,0 1-1,0-1 0,1 1 1,-1-1-1,1 0 1,0 0-1,0-1 0,1 1 1,-1-1-1,1 0 0,-1 0 1,1 0-1,0-1 1,0 0-1,8 3 0,-3-2-41,0 0-1,0-1 1,1-1-1,-1 1 1,1-2-1,-1 1 1,1-1-1,-1-1 1,1 0-1,-1 0 1,1-1-1,-1-1 1,0 0-1,0 0 1,0-1-1,0 0 1,-1-1-1,1 0 1,-1 0-1,0-1 1,8-7-1,-8 5-44,0 0 0,-1 0 0,1-1 0,-2 0 0,0-1 0,0 0-1,0 0 1,-1 0 0,-1-1 0,0 0 0,0 0 0,-1 0 0,0 0-1,-1-1 1,-1 0 0,0 1 0,0-1 0,0-17 0,-6 5-33,4 24 76,0 0 1,0 0 0,0 0-1,0-1 1,0 1-1,0 0 1,-1 0-1,1 0 1,0 0-1,0-1 1,0 1 0,0 0-1,0 0 1,-1 0-1,1 0 1,0 0-1,0-1 1,0 1-1,0 0 1,-1 0 0,1 0-1,0 0 1,0 0-1,0 0 1,-1 0-1,1 0 1,0 0-1,0 0 1,0 0 0,-1 0-1,1 0 1,0 0-1,0 0 1,-1 0-1,1 0 1,0 0-1,0 0 1,0 0 0,-1 0-1,1 0 1,0 0-1,0 0 1,0 1-1,-1-1 1,0 2 3,-1 0-1,0 0 1,1 1 0,0-1 0,-1 0 0,1 1 0,0-1-1,0 1 1,1 0 0,-1-1 0,0 1 0,1-1 0,-1 4-1,-1 13 67,0 0 0,1 0 0,1 0 0,1-1 0,1 1 0,6 32 0,-7-45-96,1-1 1,0 1 0,0 0 0,0-1 0,0 1-1,1-1 1,0 0 0,0 1 0,1-1-1,0-1 1,-1 1 0,1-1 0,1 1 0,-1-1-1,1 0 1,0-1 0,-1 1 0,2-1 0,-1 0-1,0 0 1,1 0 0,-1-1 0,1 0-1,0 0 1,9 1 0,7 0-980,0-2 1,0 0-1,34-4 1,-2-6-4032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8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4 176 12171,'0'0'1304,"0"0"-660,0 19-427,-1 18-114,-1-9 304,2-1 0,0 1 0,8 41 0,-7-62-367,0 0 0,1 0 1,0-1-1,0 1 0,0 0 0,1-1 0,0 1 0,1-1 1,-1 0-1,1 0 0,0 0 0,1-1 0,-1 1 0,1-1 0,0 0 1,1-1-1,-1 1 0,1-1 0,12 7 0,-12-8-28,0 0-1,1 0 0,0-1 1,-1 0-1,1 0 0,0-1 1,0 1-1,0-2 1,0 1-1,0-1 0,0 0 1,0 0-1,0-1 0,0 0 1,0 0-1,0-1 0,-1 0 1,1 0-1,0 0 0,-1-1 1,10-5-1,-9 3-34,0-1 0,-1 1 0,1-1 1,-1 0-1,0 0 0,-1-1 0,1 0 0,-1 0 0,-1 0 0,1-1 0,-1 1 0,0-1 0,-1 0 0,0 0 0,0 0 0,-1-1 0,1-8 1,0 3-36,-1-1 0,0 0 0,-1 1 1,-1-1-1,0 0 0,-1 0 0,-1 1 1,-3-18-1,3 27 34,0-1 0,0 0 0,0 1-1,0 0 1,-1-1 0,0 1 0,0 0 0,0 0 0,-1 0 0,1 1-1,-1-1 1,-1 1 0,1 0 0,0 0 0,-1 1 0,0-1 0,0 1-1,0 0 1,0 0 0,0 0 0,-1 1 0,-9-3 0,9 3-3,0 0 1,-1 1-1,1 0 0,-1 0 1,1 0-1,-1 1 1,1 0-1,-1 0 1,1 1-1,-1 0 0,1 0 1,0 0-1,-1 1 1,1 0-1,0 0 1,0 1-1,0-1 1,0 2-1,1-1 0,-1 0 1,1 1-1,0 0 1,-8 8-1,6-4 68,0 0-1,1 0 1,0 1 0,0 0-1,1 0 1,0 0 0,1 1-1,0 0 1,1 0-1,0 0 1,0 0 0,1 0-1,0 1 1,0 11 0,1-10 29,1 0 1,-1 0 0,2 0 0,0 0-1,0 0 1,1 0 0,1 0-1,5 18 1,-5-25-53,0 0-1,0 0 0,0 0 1,0 0-1,1 0 1,0 0-1,0-1 1,0 0-1,0 0 1,1 0-1,-1 0 1,1-1-1,0 0 0,0 0 1,1 0-1,-1-1 1,0 1-1,1-1 1,9 2-1,-5-1-38,1 0 0,1-1-1,-1 0 1,0-1 0,0 0 0,1-1-1,-1 0 1,0-1 0,1 0-1,-1-1 1,0 0 0,0-1 0,0 0-1,0-1 1,-1 0 0,1 0 0,-1-1-1,0-1 1,14-9 0,-12 5-72,0-1-1,-1 0 1,0 0 0,-1-1-1,0-1 1,-1 0 0,0 0 0,-1 0-1,0-1 1,-1 0 0,-1-1 0,0 0-1,5-23 1,-5 11 137,-2-1 0,0 1 0,-1-34 0,-3 81 100,1-1 1,1 0-1,1 0 0,0-1 0,2 1 0,0-1 1,1 0-1,12 27 0,-14-37-101,0 0 0,1-1 0,-1 0 0,1 1 0,1-2 1,-1 1-1,1-1 0,1 0 0,-1 0 0,1 0 0,0-1 0,0 0 0,0 0 0,1-1 0,0 0 0,-1-1 1,1 1-1,1-1 0,-1-1 0,0 0 0,13 2 0,-12-3-44,0 0 0,0 0 0,0-1 0,0-1-1,0 1 1,0-1 0,0-1 0,0 0 0,0 0 0,0-1 0,14-6 0,-16 5-15,0-1 0,0 0 1,-1 0-1,0 0 1,0-1-1,0 0 0,-1 0 1,1 0-1,-2-1 0,1 0 1,-1 0-1,0 0 1,5-11-1,-1-3-111,-1 0 1,-1-1-1,-1 1 0,0-1 1,-2-1-1,0 1 0,-2 0 0,0-1 1,-5-38-1,4 61 125,0 1 0,0-1 0,0 0 0,0 0 1,0 0-1,0 0 0,0 1 0,0-1 0,0 0 0,0 0 0,0 0 0,0 0 0,0 1 0,0-1 0,-1 0 1,1 0-1,0 0 0,0 0 0,0 0 0,0 1 0,0-1 0,0 0 0,0 0 0,-1 0 0,1 0 1,0 0-1,0 0 0,0 0 0,0 0 0,0 1 0,-1-1 0,1 0 0,0 0 0,0 0 0,0 0 0,0 0 1,-1 0-1,1 0 0,0 0 0,0 0 0,0 0 0,0 0 0,-1 0 0,1 0 0,0 0 0,0 0 0,0 0 1,0-1-1,-1 1 0,1 0 0,0 0 0,0 0 0,0 0 0,0 0 0,-1 0 0,-2 35 198,0 0-1,3 0 0,5 55 1,-4-83-169,0 0 1,0 0-1,1-1 1,0 1-1,0 0 1,1-1-1,0 1 1,0-1-1,0 0 1,1 0-1,0 0 1,0 0-1,0-1 1,1 0-1,0 0 1,0 0-1,0 0 1,1-1-1,-1 0 1,1 0-1,0 0 1,0-1-1,1 0 1,-1 0-1,1 0 1,-1-1-1,1 0 1,0 0-1,0-1 1,0 0 0,-1 0-1,1-1 1,1 0-1,-1 0 1,0 0-1,-1-1 1,1 0-1,0-1 1,13-3-1,-13 1-78,-1 0 0,1 0 0,-1-1 0,0 0 0,0 0 0,-1 0 0,0-1 0,0 0 0,0 0 0,0 0 0,-1 0 0,0-1 1,3-7-1,3-7-197,0-2-1,13-42 1,-17 41-804,-1-1-1,4-46 0,-9 59-237,0 0 0,0-1 0,-1 1 0,-4-17 0,5 28 1214,0 0 1,-1 0-1,1 1 1,0-1 0,-1 0-1,1 0 1,-1 0-1,1 0 1,-1 0-1,1 1 1,-1-1 0,1 0-1,-1 1 1,0-1-1,0 0 1,1 1-1,-1-1 1,0 1 0,0-1-1,0 1 1,0-1-1,1 1 1,-1 0-1,0-1 1,-1 1 0,0 0 138,1 0 1,-1-1 0,1 1 0,-1 1-1,0-1 1,1 0 0,-1 0 0,1 1 0,-1-1-1,1 0 1,0 1 0,-1 0 0,1-1-1,-1 1 1,1 0 0,0 0 0,0-1 0,-1 1-1,1 0 1,0 0 0,0 1 0,0-1-1,0 0 1,-2 2 0,-5 13 791,1-1-1,0 1 1,1 0 0,1 1 0,-6 30-1,-9 95 1899,15-93-2095,-54 862 3266,59-909-3959,0-1 1,0 0-1,0 0 1,0 1-1,0-1 1,0 0 0,0 0-1,1 1 1,-1-1-1,0 0 1,1 0-1,-1 0 1,1 0 0,-1 1-1,1-1 1,0 0-1,-1 0 1,2 1-1,-1-2-50,0 0-1,0 0 0,0 0 0,0 0 0,-1 0 1,1 0-1,0 0 0,0 0 0,0 0 0,0-1 1,0 1-1,0 0 0,-1-1 0,1 1 0,0 0 1,0-1-1,-1 1 0,1-1 0,0 1 0,0-1 1,-1 0-1,1 1 0,-1-1 0,1 0 0,-1 1 1,1-1-1,-1 0 0,1 0 0,-1 1 0,1-2 1,18-30-3778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19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 7602,'0'0'5211,"0"0"-3746,0 19-1181,0 4-74,-1 22 447,2-1-1,12 76 1,-10-105-521,1 0 0,0-1 0,1 1-1,0-1 1,12 19 0,-14-27-121,1 0-1,0 0 1,0-1-1,1 1 1,-1-1-1,1 0 0,0 0 1,0-1-1,1 0 1,0 0-1,-1 0 1,14 5-1,-14-6-4,-1-1 1,1 0-1,0-1 0,0 1 1,1-1-1,-1 0 0,0-1 1,0 1-1,0-1 0,1 0 1,-1 0-1,0-1 0,0 1 0,1-1 1,-1 0-1,0-1 0,9-3 1,-8 2-16,0-1 1,0 0-1,-1 0 1,1 0-1,-1-1 1,0 1-1,-1-1 1,1-1 0,-1 1-1,0-1 1,0 1-1,3-8 1,3-8-152,-1-1 1,-2 1 0,0-2-1,-1 1 1,-1-1-1,4-45 1,-6 42-49,-1 6 136,0 0 1,-1-1-1,-1 1 0,-6-38 0,6 57 67,1 1 0,-1 0 0,0-1 0,0 1 0,0 0 0,0-1 0,0 1 0,-1 0 0,1-1 0,0 1 0,0 0 0,0-1 0,0 1 0,0 0 0,0-1 0,0 1 0,-1 0 0,1 0 0,0-1 0,0 1 0,0 0 0,-1 0 0,1-1 0,0 1 0,0 0 0,-1 0 1,1-1-1,0 1 0,0 0 0,-1 0 0,1 0 0,0 0 0,-1 0 0,1 0 0,0-1 0,-1 1 0,1 0 0,0 0 0,-1 0 0,1 0 0,0 0 0,-1 0 0,1 0 0,0 0 0,-1 0 0,1 0 0,0 1 0,-1-1 0,1 0 0,0 0 0,0 0 0,-1 0 0,1 0 0,0 1 0,-1-1 0,1 0 0,0 0 0,0 0 0,-1 1 0,1-1 0,0 1 0,-13 20-25,8 7 83,0 0-1,2 1 0,1-1 0,1 1 0,2-1 1,5 42-1,-5-61-66,1 1 0,0 0 0,0 0 0,1-1 1,1 1-1,-1-1 0,1 0 0,1 0 0,0-1 0,0 1 0,1-1 1,0 0-1,0 0 0,1-1 0,0 0 0,0 0 0,1-1 1,-1 1-1,2-2 0,-1 1 0,1-1 0,-1 0 0,1-1 0,0 0 1,1-1-1,-1 0 0,1 0 0,0-1 0,-1 0 0,1-1 0,0 0 1,0 0-1,0-1 0,0 0 0,10-2 0,-5-2-444,0 0 0,0 0 0,-1-1-1,0-1 1,0-1 0,0 0 0,-1 0 0,14-11 0,29-28-6148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0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200 185 10298,'0'0'2211,"0"0"-1425,0 0-605,0 0-43,0 0 464,4 26 271,-3-22-847,3 23 167,2 0-1,1 0 0,0 0 1,2-1-1,2-1 1,22 43-1,-24-53-111,1 0-1,0-1 1,1 0-1,1-1 1,0-1-1,0 0 1,1 0 0,1-1-1,25 15 1,-39-26-96,1 1 0,-1-1 0,1 0 1,-1 0-1,1 1 0,-1-1 1,1 0-1,-1 0 0,1 0 0,-1 0 1,1 0-1,-1 0 0,1 0 0,-1 0 1,1 0-1,0 0 0,-1 0 0,1 0 1,-1 0-1,1-1 0,-1 1 1,1 0-1,-1 0 0,1 0 0,-1-1 1,0 1-1,1 0 0,-1-1 0,1 1 1,-1 0-1,0-1 0,1 1 0,-1 0 1,1-2-1,5-21-252,-11-31-385,2 47 527,1 0 1,-1 0 0,-1 0-1,1 0 1,-1 1-1,0 0 1,-1-1-1,1 1 1,-1 1 0,-1-1-1,1 1 1,-1 0-1,1 0 1,-2 1 0,1-1-1,0 1 1,-1 1-1,0-1 1,1 1 0,-2 0-1,1 1 1,0 0-1,0 0 1,-9-1 0,-17-3-122,-1 2 0,-1 2 0,-63 2 0,96 0 254,-2 0 2,0 1 0,0-1 0,0 1 1,0-1-1,0 1 0,0 0 1,0 1-1,0-1 0,0 1 1,1-1-1,-1 1 0,1 0 1,-1 1-1,1-1 0,0 0 1,0 1-1,0 0 0,0 0 0,0 0 1,0 0-1,1 0 0,0 0 1,-1 1-1,1-1 0,1 1 1,-1 0-1,0 0 0,1-1 1,0 1-1,-1 6 0,1-4 141,0 0-1,0 0 1,1 0-1,0 1 0,0-1 1,1 0-1,-1 0 1,1 0-1,1 0 1,-1 0-1,1 0 1,0 0-1,1 0 1,-1-1-1,1 1 0,0-1 1,0 1-1,1-1 1,6 7-1,-4-6-87,1 1 0,0-1 0,1-1 0,-1 1 0,1-1 0,0-1 0,0 1 0,1-1 0,-1-1 0,1 0 0,0 0 0,16 3 0,-19-5-54,0 0 1,-1-1-1,1 1 1,0-1 0,0-1-1,0 1 1,0-1-1,-1 0 1,1 0 0,0-1-1,-1 0 1,1 0-1,-1 0 1,0 0 0,1-1-1,-1 0 1,0 0-1,-1-1 1,1 1 0,-1-1-1,6-5 1,3-7-39,-1-1 0,0 0 1,-1 0-1,-1-1 0,-1-1 1,0 0-1,-2 0 0,0-1 1,-1 1-1,6-41 0,-5 7-322,-2 0 0,-4-107 0,-2 152 275,2 3 44,-1-1 0,0 1 0,0-1 0,-1 1 0,0-1 0,0 1-1,0-1 1,-1 1 0,1-1 0,-1 1 0,-1 0 0,1 0 0,-5-7 0,4 18-200,-1 48 653,4 64-1,1-41 59,-1 1-115,3 0 0,3 0 0,20 91-1,-23-159-329,-1 0 0,2 0 0,-1-1 0,1 1 1,1-1-1,0 0 0,0 0 0,0-1 0,1 0 0,1 0 0,-1 0 0,13 11 0,-14-15-25,1 0 0,-1 0 0,1-1 0,0 1 0,0-1 0,0 0 0,1-1 1,-1 0-1,0 0 0,1 0 0,0-1 0,-1 0 0,1 0 0,0 0 0,-1-1 0,1 0 0,0-1 0,0 1 0,9-3 0,-7 0-28,-1 0 0,0-1 0,1 0 0,-1 0 0,0-1 0,-1 0 0,1 0 0,-1-1 0,0 0 0,-1 0 0,1 0 0,-1-1 0,0 0 0,-1 0 0,9-16 0,3-6-119,-1-1 0,22-62 1,3-54-49,-35 121-12,0 73-17,-4-25 335,1 0 0,0-1 1,2 1-1,0-1 0,17 42 0,-19-58-103,0 1 0,0 0 1,1-1-1,0 0 0,0 0 0,1 0 0,-1 0 0,1-1 0,1 0 0,-1 0 1,1 0-1,0 0 0,0-1 0,0 0 0,0 0 0,1-1 0,0 0 0,-1 0 0,1-1 1,0 1-1,1-2 0,9 3 0,-11-3-14,0 0 1,0 0-1,1-1 1,-1 1-1,0-1 1,0-1-1,0 1 1,0-1-1,0 0 1,0 0-1,0-1 1,-1 0-1,1 0 1,0 0-1,-1-1 0,1 0 1,-1 0-1,0 0 1,0-1-1,0 1 1,-1-1-1,1 0 1,-1-1-1,0 1 1,0-1-1,0 0 1,-1 0-1,1 0 1,-1 0-1,-1 0 1,1-1-1,-1 0 0,0 1 1,3-12-1,-2 7-11,0 0 0,-1-1 0,0 1 0,-1 0 0,0-1 0,-1 1 0,0-1 0,0 0 0,-4-18 0,2 23-18,0 0 1,0 1-1,0-1 1,-1 1-1,1-1 1,-1 1-1,-1 0 1,1 0-1,-1 0 1,0 1-1,0-1 1,0 1-1,0 0 1,-1 0-1,0 0 0,0 1 1,0 0-1,-7-4 1,2 2-35,0 1-1,0 0 1,0 0-1,0 1 1,-1 1 0,1 0-1,-1 0 1,1 1-1,-1 0 1,0 1 0,1 0-1,-1 1 1,0 0-1,-17 4 1,21-3 26,0 1 1,0-1-1,1 1 0,-1 0 0,0 0 1,1 1-1,0 0 0,0 0 0,0 1 1,1-1-1,-1 1 0,1 0 1,0 1-1,0-1 0,1 1 0,0 0 1,0 0-1,0 1 0,1-1 0,0 1 1,0-1-1,-2 9 0,2-5 46,1 0-1,0 0 0,0 1 1,1-1-1,0 0 0,1 1 1,0-1-1,1 0 1,2 14-1,-1-18-16,0 1 0,-1-1-1,2 0 1,-1 0 0,1 0 0,0-1 0,0 1-1,1 0 1,-1-1 0,1 0 0,1 0 0,-1 0-1,1-1 1,-1 1 0,1-1 0,8 5 0,10 4-1017,0-2 1,1-1 0,1 0-1,44 10 1,7-3-5684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0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82 10682,'0'0'2625,"0"0"-1436,0 0-941,0 0-103,0 0 249,0 21 132,-2 71 95,2-86-581,0 0 0,0 0 0,1 0 0,0 0 0,0 0 0,0 0 0,1 0 0,-1 0 0,1 0 0,1 0 0,-1-1 0,1 1 0,0-1 0,1 0 0,-1 0 0,1 0 0,0 0 0,0-1 0,0 0 0,1 0 0,-1 0 0,1 0 0,7 4 0,-4-4-35,1 0 0,-1 0 1,0-1-1,1-1 1,0 1-1,-1-1 0,1-1 1,0 0-1,0 0 1,0 0-1,0-1 0,0-1 1,18-2-1,-22 1-20,0 1 1,0-1-1,-1 0 0,1-1 1,0 1-1,-1-1 1,1 0-1,-1 0 0,0 0 1,0-1-1,0 1 0,0-1 1,-1 0-1,1 0 0,-1 0 1,0-1-1,-1 1 0,1-1 1,-1 0-1,1 1 1,-2-1-1,1 0 0,1-6 1,1-3-71,0 0 0,-2-1 0,1 1 0,-2-1 0,0 0 0,-1 0 0,-1-16 0,-1 25 60,1-1-1,-1 1 1,0-1-1,0 1 1,-1 0 0,0 0-1,0 0 1,0 0-1,-1 1 1,0-1-1,0 1 1,0 0-1,-1 0 1,1 1 0,-1-1-1,0 1 1,-1 0-1,-8-5 1,11 7 28,0 0 0,0 0 0,0 1 0,0-1 0,-1 1 0,1 0 0,-1 0 0,1 0 0,0 1 0,-1-1 0,1 1 0,-1 0 1,0-1-1,1 2 0,-1-1 0,1 0 0,-1 1 0,1-1 0,-1 1 0,1 0 0,0 0 0,-1 1 0,1-1 0,0 1 0,0 0 0,0-1 0,0 1 0,0 0 0,0 1 0,1-1 1,-1 0-1,1 1 0,-1 0 0,1-1 0,-2 5 0,-1 1 17,0 0 0,1 1 1,0 0-1,0 0 0,1 0 1,0 0-1,0 0 0,1 0 1,1 1-1,0-1 0,0 1 1,0 0-1,1-1 0,1 1 1,2 13-1,-2-19-39,0 0-1,0-1 1,1 1 0,-1-1-1,1 1 1,0-1 0,0 0-1,0 0 1,0 0 0,1 0-1,-1 0 1,1 0 0,0 0-1,0-1 1,0 0 0,0 1-1,0-1 1,0 0 0,5 1-1,8 5-1208,0-2-1,31 10 1,-44-16 978,56 13-7341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1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330 115 13099,'0'0'2035,"0"0"-932,0 0-679,-22-18-260,-71-55-137,89 70-24,-1 0 0,1 0 0,-1 1 0,0 0-1,1 0 1,-1 0 0,0 0 0,0 1 0,0 0 0,-1 0 0,1 0 0,0 1 0,0-1 0,0 1 0,-1 0 0,1 1 0,0 0 0,0-1 0,0 2 0,0-1 0,0 0 0,0 1 0,0 0 0,0 0 0,0 1 0,1-1 0,-7 5 0,5-2 6,0 1 1,0-1-1,1 1 1,0 0-1,0 0 1,0 0-1,1 1 1,0 0-1,0-1 1,0 1-1,1 1 0,0-1 1,1 1-1,0-1 1,-2 9-1,3-11-6,0-1 0,1 1-1,-1 0 1,1 0-1,0 0 1,0 0 0,1 0-1,-1-1 1,1 1 0,0 0-1,1 0 1,-1-1-1,1 1 1,0-1 0,0 1-1,0-1 1,4 5 0,-2-4-21,0-1 0,1 0 1,0 0-1,0 0 0,0-1 1,0 0-1,0 0 0,1 0 1,0-1-1,-1 0 0,1 0 1,0 0-1,7 1 0,33 7-201,-25-6 167,1 1 0,29 11 0,-44-13 62,1 1 1,-1 0-1,0 0 1,0 0-1,0 1 1,-1 0-1,0 1 1,0-1-1,0 1 1,6 8-1,-1 3 119,0 0-1,-1 1 1,-1 0 0,-1 0-1,-1 1 1,0 0 0,-2 1-1,0-1 1,2 23 0,2 29 373,0 79 0,-15 348-483,5-488-429,-6 26-3245,1-33-3694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9482,'0'0'1343,"0"0"-850,0 0-379,0 0 20,0 0 319,0 0 72,7 22-242,0 1-217,1-1 0,-1 0 1,-2 0-1,0 1 1,3 37-1,9 684 895,-17-600-625,0-143-150,0-36 1069,4 7-1071,2-1-1,0 1 1,2 0-1,16-41 1,-7 22-49,144-374-7,-130 354-157,3 1 1,2 2 0,4 2 0,52-65-1,-72 111-1090,-3 14-2660,-14 2-451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1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1 478 13067,'0'0'1990,"0"0"-994,0 0-559,0 0 63,22-8 266,4 0-712,0-2 0,0 0 0,-1-2 1,-1-1-1,0-1 0,-1-1 0,43-35 0,-47 29-260,0 0-1,-1-2 0,-1 0 1,-1-1-1,-1-1 1,-1 0-1,-1-1 0,-2 0 1,0-1-1,-2 0 1,9-43-1,-21 96 267,2-1 1,2 34-1,0 0 146,-2-33-35,1 0 1,1 1 0,2-1-1,0 0 1,8 25-1,-10-45-145,1-1 1,0 1-1,0-1 0,0 1 0,0-1 0,1 0 0,0 0 0,0 0 1,1 0-1,-1-1 0,1 1 0,0-1 0,0 0 0,0 0 0,1 0 1,-1-1-1,1 0 0,0 0 0,0 0 0,0 0 0,1-1 0,-1 1 1,0-2-1,1 1 0,0 0 0,-1-1 0,1 0 0,0 0 0,6-1 0,-7 0-31,1 0-1,-1-1 0,1 1 1,-1-1-1,0 0 0,1-1 0,-1 0 1,0 1-1,0-2 0,0 1 0,0-1 1,-1 1-1,1-1 0,4-4 0,0-1-52,0 0 0,-1 0 0,0-1 0,0 0-1,-1-1 1,7-12 0,1-6-52,-1 0 1,-1-2-1,17-60 0,-7-13-3,-24 129 116,1 0 0,1 0 0,5 25 0,-5-41 49,0 0 0,1 0-1,0-1 1,1 1 0,0-1 0,1 0 0,-1 0 0,7 11 0,-8-17-59,0-1 0,0 1 0,1 0 1,-1-1-1,0 0 0,1 1 1,0-1-1,-1 0 0,1-1 0,0 1 1,0 0-1,0-1 0,0 1 1,0-1-1,0 0 0,1 0 0,-1 0 1,0-1-1,1 1 0,-1-1 1,0 0-1,1 0 0,-1 0 1,0 0-1,1 0 0,-1-1 0,4 0 1,0-2-76,0 1 1,-1-1-1,1 0 0,-1 0 1,0-1-1,0 0 1,0 0-1,-1 0 0,1-1 1,-1 1-1,0-1 1,0-1-1,7-9 1,0-2-873,0 0 0,-2-1 0,14-28 1,-15 18-638,0 0 0,-2 0 0,3-30 0,-7 30 6976,-3 31-5220,0 56 2619,10 78 0,-7-117-2593,1 0 1,1 0-1,0 0 0,2-1 1,0 0-1,1 0 1,18 30-1,-22-42-273,0-1 1,0-1-1,0 1 0,0-1 0,1 1 1,0-1-1,0-1 0,1 1 0,-1-1 1,1 0-1,0 0 0,0 0 1,0-1-1,1 0 0,-1 0 0,1-1 1,10 3-1,11-3-3688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2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10682,'0'0'1570,"0"0"-595,0 0-448,0 0 115,0 0 300,-6 27-126,-13 93-24,18-107-720,1-1 0,0 0 0,1 1 0,0-1 0,1 0 0,0 0 0,1 0 0,1 0 0,-1 0 0,2-1 0,0 1 0,0-1 0,1 0 0,1-1-1,-1 0 1,2 0 0,-1 0 0,18 16 0,-20-21-100,0-1 0,0 1-1,0-1 1,0 0-1,1-1 1,-1 1 0,1-1-1,0 0 1,0 0 0,0-1-1,1 0 1,-1 0 0,0 0-1,1-1 1,10 1 0,-12-2-13,-1 0 1,0-1 0,0 1 0,1-1 0,-1 0 0,0 0-1,0 0 1,0-1 0,0 1 0,0-1 0,0 0 0,-1 0-1,1-1 1,0 1 0,-1-1 0,0 0 0,0 0 0,0 0 0,0 0-1,0 0 1,0 0 0,-1-1 0,0 0 0,3-5 0,4-11-86,-2-1 1,0 0 0,-1 0-1,-1 0 1,-2-1 0,2-24 0,1-83 142,-6 126 33,1 31 99,1 0 1,1-1-1,1 1 0,12 36 1,-12-48-87,2 0 1,-1-1 0,2 0 0,0 0 0,1 0 0,1-1 0,0-1 0,20 24 0,-26-33-76,1 0 1,0-1-1,0 1 1,0-1-1,0 0 1,1 0-1,-1 0 1,1-1-1,0 0 1,0 0-1,0 0 1,0 0-1,0-1 1,0 1-1,0-2 1,0 1-1,1 0 1,-1-1-1,0 0 0,0 0 1,1-1-1,-1 1 1,0-1-1,0 0 1,0-1-1,0 1 1,0-1-1,0 0 1,0 0-1,0-1 1,-1 1-1,1-1 1,-1 0-1,0 0 1,0-1-1,0 1 1,4-5-1,14-21-148,-2-1 0,0-1-1,-2-1 1,26-66 0,4-4 82,-47 100 75,0 0 0,0 0 0,0 0-1,0 0 1,0 0 0,1 0-1,-1 0 1,1 0 0,0 1-1,0-1 1,2-1 0,-4 2 3,1 1 1,-1 0 0,0 0-1,1 0 1,-1 0-1,1 0 1,-1 0 0,1 0-1,-1 0 1,0 0-1,1 0 1,-1 0 0,1 0-1,-1 0 1,1 0-1,-1 0 1,0 1 0,1-1-1,-1 0 1,0 0-1,1 0 1,-1 1 0,1-1-1,-1 0 1,0 0-1,1 1 1,-1-1 0,0 0-1,0 1 1,1-1-1,-1 0 1,0 1 0,0-1-1,0 0 1,1 1 0,2 7 39,0-1 1,-1 1 0,0-1 0,0 1 0,0 8 0,1-3 74,1 10-49,1 0 1,1-1-1,1 0 0,1 0 1,18 32-1,-24-50-59,0 1 0,1-1 0,0 0-1,0 1 1,0-1 0,0 0 0,1-1 0,0 1 0,-1-1 0,1 1-1,1-1 1,-1 0 0,0-1 0,1 1 0,-1-1 0,1 0 0,0 0 0,0 0-1,0-1 1,0 0 0,0 0 0,0 0 0,0 0 0,0-1 0,0 0-1,0 0 1,0 0 0,1-1 0,-1 1 0,0-1 0,8-3 0,-6 1-28,0 0 1,0 0-1,-1-1 1,1 0-1,-1-1 1,0 1-1,0-1 1,0 0 0,7-9-1,45-59-339,-44 53 279,5-8-101,-15 21 151,0-1-1,0 1 0,1 0 1,0 1-1,0-1 1,1 1-1,0 0 0,0 0 1,0 1-1,1 0 0,10-7 1,-16 12 26,0 0-1,0 0 1,-1 0 0,1 0 0,0 0 0,0 0-1,0 0 1,0 0 0,0 0 0,0 0 0,0 1-1,-1-1 1,1 0 0,0 0 0,0 1 0,0-1-1,0 1 1,-1-1 0,1 1 0,0-1 0,-1 1-1,1-1 1,0 1 0,-1 0 0,1-1 0,0 1-1,-1 0 1,1 0 0,-1-1 0,0 1 0,1 0-1,-1 0 1,0 0 0,1 0 0,-1-1 0,0 3-1,8 40 87,-6-29-33,0-1 12,1-1 0,0 1 0,1-1 0,0 0 1,1 0-1,0 0 0,11 16 0,-12-22-58,1 0-1,0 0 1,0-1 0,0 0 0,1 0-1,0-1 1,0 1 0,0-1-1,0 0 1,1-1 0,-1 0-1,1 0 1,0 0 0,12 2-1,15 5-360,1-2-1,0-2 1,0-1-1,1-2 0,57-2 1,-89-2 351,1 0 1,-1-1-1,1 1 0,-1-1 1,1 0-1,-1-1 1,0 1-1,0-1 1,0 0-1,-1 0 0,1 0 1,-1 0-1,1-1 1,-1 1-1,0-1 1,0 0-1,-1 0 1,1 0-1,-1 0 0,0-1 1,0 1-1,0 0 1,1-8-1,3-6 22,0 0 0,-2 0 0,0-1 0,2-32 0,-5 41 1,0-1 0,-1 1 0,0-1 1,-1 1-1,-1-1 0,-2-10 0,3 18-15,0 0 1,0 1-1,0-1 0,-1 0 1,1 1-1,-1-1 0,1 1 1,-1-1-1,0 1 0,0 0 0,0 0 1,-1 0-1,1 0 0,0 0 1,-1 1-1,1-1 0,-1 0 1,1 1-1,-1 0 0,0 0 1,0 0-1,0 0 0,1 0 0,-1 1 1,0-1-1,-3 0 0,-2 0-2,1 0-1,0 0 1,0 0-1,-1 1 1,1 0-1,0 1 1,-1 0-1,1 0 1,0 0-1,0 1 0,0 0 1,0 0-1,0 1 1,0 0-1,0 0 1,1 0-1,0 1 1,-1 0-1,1 0 1,1 1-1,-1 0 1,1 0-1,0 0 1,0 1-1,0-1 0,1 1 1,0 0-1,0 1 1,0-1-1,1 1 1,0-1-1,0 1 1,1 0-1,0 0 1,0 0-1,0 0 1,1 1-1,0-1 1,1 13-1,-1-10 72,1 0 1,1 0-1,0 0 0,0 0 1,1 0-1,0 0 0,0 0 1,1-1-1,1 1 0,0-1 0,6 11 1,0-4-408,0-1 1,2 0-1,0-1 1,0 0-1,18 14 0,22 14-6290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3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43 264 10162,'0'0'1638,"0"0"-623,0 0-56,9-22-47,29-72-209,-35 86-608,0 0 0,-1 0 0,0-1 1,0 1-1,0-1 0,-1 1 0,-1-1 0,1 0 1,-3-17-1,1-2-151,1 27 0,0 0-1,-1 0 1,1 1 0,0-1 0,0 0 0,0 0 0,-1 1-1,1-1 1,0 0 0,-1 1 0,1-1 0,-1 0 0,1 1-1,0-1 1,-1 1 0,0-1 0,1 0 0,-1 1 0,1 0-1,-1-1 1,0 1 0,1-1 0,-1 1 0,0 0 0,1-1-1,-1 1 1,0 0 0,1 0 0,-1-1 0,0 1 0,0 0-1,0 0 1,1 0 0,-1 0 0,-1 0 0,0 0-33,0 0 1,1 0-1,-1 0 1,0 1-1,0-1 1,1 0-1,-1 1 1,0-1-1,1 1 1,-1 0 0,0-1-1,1 1 1,-1 0-1,1 0 1,-1 0-1,-1 1 1,-2 5 84,0 0 0,1 0 1,-1 0-1,1 1 0,1-1 1,0 1-1,0 0 0,0 0 1,1 0-1,-2 13 0,-1 8 437,0 49-1,5-75-423,-1 9 85,1 1-1,0 0 0,1 0 0,0 0 1,1 0-1,4 13 0,-5-23-78,0 1 0,1-1-1,0 0 1,-1 0 0,1 0 0,0-1-1,0 1 1,0 0 0,1-1 0,-1 1 0,1-1-1,-1 0 1,1 0 0,0 0 0,0 0 0,0 0-1,0-1 1,0 0 0,0 1 0,1-1 0,-1 0-1,0 0 1,1-1 0,-1 1 0,0-1 0,1 1-1,6-1 1,-4-1-45,1 1-1,-1-1 1,1 0 0,-1 0-1,1-1 1,-1 1 0,0-2-1,0 1 1,0-1 0,0 1-1,0-2 1,-1 1 0,1-1-1,6-5 1,9-9-237,-2-1-1,23-26 1,12-13-54,-47 52 409,1 0-1,0 0 1,0 0-1,0 1 1,0 1-1,1 0 0,0 0 1,0 0-1,17-4 1,-23 8-25,0-1 0,0 1 0,0-1 0,0 1 0,0 0 0,-1 0 0,1 0 0,0 1 0,0-1 0,0 1 0,0-1 0,0 1 0,0 0 0,-1 0 0,1 0 0,0 1 0,-1-1 0,1 0 0,-1 1 0,1 0 0,-1 0 0,0 0 0,0 0 0,0 0 0,0 0 1,0 0-1,0 1 0,0-1 0,-1 1 0,1-1 0,-1 1 0,0-1 0,0 1 0,0 0 0,1 3 0,1 5 50,-1 0-1,0 1 1,0-1 0,-1 0 0,-1 1 0,0-1 0,0 1-1,-1-1 1,-1 1 0,0-1 0,0 0 0,-1 0 0,0 0 0,-6 12-1,0-4-152,0-2 1,-1 1-1,0-2 0,-1 1 0,-1-1 0,-1-1 0,-19 19 0,17-21-1053,6-9-1705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221 67 10162,'0'0'1978,"0"0"-652,-21-7-304,9 2-947,-12-3 214,-1 0 0,-1 1 1,1 1-1,-1 2 0,-31-2 0,56 9-303,0 0 1,0 1-1,0 0 0,1-1 0,0 1 1,0-1-1,0 1 0,0 0 1,1 5-1,1 5 38,1 0 0,1-1 1,0 1-1,10 21 0,4 12 28,13 45 78,-5 2-1,-3 0 1,-4 1-1,-5 1 1,2 116 0,-15 268-1,0-445-175,-1-34 25,0-1 0,0 1 0,-1 0 1,1 0-1,0 0 0,0 0 0,0 0 0,0-1 1,0 1-1,1 0 0,-1 0 0,0 0 0,0 0 1,1 0-1,-1-1 0,0 1 0,1 0 0,-1 0 1,1 0-1,-1-1 0,1 1 0,-1 0 0,1-1 1,-1 1-1,1-1 0,0 1 0,-1 0 0,2 0 1,6-13-315,-3-10 214,-1 0 0,4-41 1,-6 35 76,27-362 7,14-119 248,-22 385-140,-18 113-67,0 0 0,1 0 0,0 0 0,1 0 0,0 1 0,1-1 1,0 1-1,8-10 0,-13 18-2,-1 2 1,1-1 0,0 0-1,-1 0 1,1 0 0,0 0 0,0 0-1,-1 0 1,1 1 0,0-1-1,0 0 1,0 1 0,0-1-1,0 0 1,0 1 0,0 0-1,0-1 1,0 1 0,1 0-1,-1-1 1,0 1 0,0 0-1,0 0 1,0 0 0,0 0-1,1 0 1,-1 0 0,1 0-1,0 1 4,-1 0-1,0 1 0,0-1 1,1 0-1,-1 0 0,0 1 1,0-1-1,0 1 0,-1-1 0,1 1 1,0-1-1,0 1 0,-1 0 1,1-1-1,-1 1 0,1 2 1,1 10 32,1 0 0,-2 0 1,0 17-1,-1-17-10,-1 0 1,0 0-1,-1 0 0,0 1 1,-2-2-1,1 1 0,-2 0 0,0-1 1,0 0-1,-10 16 0,11-22-44,-1 0 0,0 0-1,0-1 1,0 0 0,-1 1 0,0-2-1,0 1 1,-1-1 0,0 0-1,0-1 1,0 1 0,0-1 0,0-1-1,-1 1 1,0-1 0,0-1-1,0 1 1,0-1 0,-11 1 0,5-1-120,0-1 1,0 0 0,-18-2-1,31 1 102,-1 0-1,0 0 1,0 0-1,0 0 0,0-1 1,0 1-1,0 0 1,0-1-1,0 1 0,0-1 1,1 0-1,-1 0 1,0 1-1,1-1 0,-1 0 1,0-1-1,1 1 0,-1 0 1,1 0-1,-1-1 1,1 1-1,0-1 0,0 1 1,-1-1-1,1 1 1,0-1-1,1 0 0,-1 1 1,0-1-1,0 0 1,1 0-1,-1 0 0,0-3 1,2 4 13,-1 0 0,1 0-1,-1-1 1,1 1 0,-1 0 0,1 0 0,0 0 0,0 0 0,-1 0 0,1 0 0,0 0-1,0 0 1,0 0 0,0 0 0,0 0 0,0 1 0,1-1 0,-1 0 0,0 1-1,0-1 1,0 1 0,1-1 0,-1 1 0,0 0 0,1-1 0,-1 1 0,0 0 0,1 0-1,-1 0 1,3 0 0,54-1 113,-42 2-123,84 0 150,137-5 208,-218 2-326,1-2 0,0 0 0,-1-1 0,0-1 0,0-1 0,-1-1 0,0 0 0,0-2 0,-1 0 1,0 0-1,-1-2 0,25-21 0,-29 22-19,-1-1 1,-1 0 0,1 0-1,-2-1 1,0 0 0,0 0-1,-1-1 1,-1-1-1,-1 1 1,0-1 0,0 0-1,-2 0 1,0-1 0,0 1-1,-2-1 1,2-17-1,-4 27-7,-1-27 372,1 32-340,0 1 0,0-1 0,0 1 0,0-1 0,0 1 0,0-1 0,0 1 0,0 0-1,-1-1 1,1 1 0,0-1 0,0 1 0,0 0 0,-1-1 0,1 1 0,0 0 0,0-1 0,-1 1 0,1 0-1,0-1 1,-1 1 0,1 0 0,-1 0 0,1-1 0,0 1 0,-1 0 0,1 0 0,-1 0 0,1-1 0,0 1-1,-1 0 1,1 0 0,-1 0 0,1 0 0,-1 0 0,1 0 0,-1 0 0,1 0 0,0 0 0,-1 0 0,1 0-1,-1 0 1,1 0 0,-1 1 0,1-1 0,0 0 0,-1 0 0,1 0 0,-1 1 0,1-1 0,0 0-1,-1 0 1,1 1 0,0-1 0,-1 0 0,1 1 0,0-1 0,-1 1 0,-2 2 14,0 0 0,0 0 1,0 1-1,1-1 0,-1 1 0,1 0 1,0 0-1,0 0 0,0 0 0,-2 7 1,-12 49 322,13-45-230,-4 23 187,2 1-1,2-1 1,2 49 0,1-79-274,0 0 0,1 0-1,-1-1 1,2 1 0,-1 0 0,1 0 0,0 0-1,1-1 1,0 1 0,0-1 0,1 0 0,6 10-1,-6-12-59,0 0 0,0-1-1,0 0 1,1 0 0,0 0-1,0 0 1,0-1-1,0 1 1,0-1 0,1-1-1,0 1 1,-1-1 0,1 0-1,0 0 1,0 0 0,7 0-1,42 3-1807,-5-4-2078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 7802,'0'0'1456,"0"0"-739,-17 24-166,-54 84 694,63-94-968,0 1 0,2 0 1,0 0-1,0 0 1,2 1-1,0 0 1,0 0-1,2 0 1,0 0-1,1 0 1,0 1-1,2-1 1,3 30-1,-3-41-275,-1 1 0,1-1 0,1 1-1,-1-1 1,1 1 0,0-1 0,0 0 0,0 0-1,1 0 1,0 0 0,0 0 0,0-1 0,0 1-1,1-1 1,0 0 0,0 0 0,0 0 0,0-1-1,1 1 1,-1-1 0,1 0 0,0 0-1,0-1 1,0 0 0,0 1 0,0-2 0,1 1-1,10 2 1,-7-3-81,0 1-1,0-1 1,0-1-1,0 1 0,0-1 1,0-1-1,0 0 1,0 0-1,0-1 1,0 0-1,0-1 0,-1 0 1,1 0-1,-1-1 1,1 0-1,-1 0 1,10-8-1,-7 2-190,1 0 0,-2-2 1,1 1-1,-2-1 0,0 0 0,0-1 1,-1 0-1,0-1 0,-2 0 0,1 0 0,8-29 1,-3-7 245,-1 0 1,5-60 0,-19 167 2433,7 85 1,-2-126-2272,0 1 0,1 0 1,1 0-1,0-1 1,10 24-1,-12-34-135,0 0 1,1 0-1,0-1 0,0 1 1,0-1-1,1 0 1,0 1-1,0-2 0,0 1 1,1 0-1,0-1 0,-1 0 1,1 0-1,1 0 0,-1-1 1,0 0-1,9 4 1,-12-6-54,1-1 1,-1 1 0,1-1 0,-1 0 0,1 0-1,-1 1 1,1-2 0,-1 1 0,1 0 0,-1 0 0,1-1-1,-1 0 1,0 1 0,1-1 0,-1 0 0,0 0 0,0 0-1,1 0 1,-1-1 0,0 1 0,0-1 0,0 1-1,2-4 1,2-1-686,0 0 0,-1-1 0,0 1 0,0-1 0,6-13-1,12-34-9911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5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1008,'0'0'13379,"0"0"-11795,0 0-1232,0 0-271,0 0-81,0 0-73,0 0-943,0 78-4649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89 316 3105,'0'0'4799,"0"0"-3181,0 0-892,23-15 142,73-49-73,-89 58-728,-1 1 1,0-1-1,-1 0 1,1 0-1,-1-1 1,-1 1 0,1-1-1,-1 0 1,0 0-1,-1-1 1,1 1-1,-2-1 1,1 0 0,-1 0-1,0 0 1,-1 0-1,1 0 1,-2 0-1,1 0 1,-1-1 0,-1 1-1,1 0 1,-3-12-1,2 17-69,0 0 0,-1 0 0,1 1 0,0-1 0,-1 1 0,1-1 0,-1 1 0,0 0 0,0 0 0,0-1 0,0 1 0,0 0 0,0 1 0,-1-1 0,1 0 0,-1 1 0,1-1 0,-1 1 0,1 0 0,-1 0 0,0 0 0,0 0 0,0 0 0,1 1 0,-1-1 0,-5 1 0,1-1-11,-1 0-1,1 1 1,0-1 0,-1 2-1,1-1 1,0 1-1,-1 0 1,1 1 0,-13 4-1,13-2 25,-1 1-1,1-1 1,1 1-1,-1 1 0,1-1 1,0 1-1,0 0 1,0 1-1,1-1 1,0 1-1,0 0 1,1 0-1,0 1 0,0-1 1,-4 15-1,1-2 254,1 0 0,0 1 0,2 0-1,0 0 1,0 23 0,3-29-82,0-1 1,1 1-1,1-1 1,1 1-1,0-1 1,1 0-1,0 0 1,1 0-1,8 20 1,-9-28-168,1 1 0,0-1 0,0 0 1,0-1-1,1 1 0,0-1 0,0 1 0,0-1 1,0-1-1,1 1 0,0-1 0,0 0 0,0 0 0,0-1 1,1 0-1,0 0 0,-1-1 0,1 1 0,0-1 1,0-1-1,10 2 0,10-1-515,0 0 1,39-4-1,-16-4-2171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6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254 102 9178,'0'0'2910,"0"0"-1371,0 0-511,0 0-457,0 0-142,-24-5-58,-76-19-266,90 22-92,0 0 0,0 1-1,0 0 1,-1 1 0,-17 1-1,26-1-43,1 0-1,-1 0 1,1 0-1,-1 0 1,1 1-1,-1-1 0,1 1 1,-1-1-1,1 1 1,-1-1-1,1 1 1,0 0-1,-1-1 0,1 1 1,0 0-1,0 0 1,0 0-1,-1 0 1,1 0-1,0 1 0,0-1 1,1 0-1,-1 0 1,0 1-1,0-1 1,0 0-1,1 1 0,-1-1 1,1 1-1,-1-1 1,1 1-1,0-1 0,-1 3 1,2-2-35,-1 0 1,1 0-1,-1 0 0,1 0 1,0 0-1,0 0 0,0 0 0,0-1 1,0 1-1,0 0 0,0 0 1,1-1-1,-1 1 0,1-1 1,-1 1-1,4 1 0,35 25 14,-24-17 13,6 4 106,-2 1 0,0 0 0,24 27 0,-39-37 15,1 1 1,-1-1-1,-1 1 1,1 0-1,-1 0 0,0 0 1,-1 1-1,0 0 1,0-1-1,0 1 0,-1 0 1,0 0-1,-1 0 1,1 14-1,-2-21-77,0 1-1,0-1 1,0 1-1,-1-1 1,1 1 0,0-1-1,-1 1 1,1-1-1,-1 0 1,1 1 0,-1-1-1,0 0 1,0 0-1,0 1 1,1-1 0,-1 0-1,0 0 1,0 0-1,-1 0 1,1 0 0,-2 1-1,-1 0-8,1 0 1,-1 0-1,0-1 0,1 1 0,-1-1 0,0 0 0,-8 1 1,-5-1-139,1 0 1,-32-3 0,48 2 139,-8 0-92,1-1-1,0 0 1,0-1-1,0 0 1,0 0-1,0 0 1,1-1-1,-1 1 1,1-2-1,-1 1 1,1-1-1,0 0 0,1 0 1,-1-1-1,-7-7 1,13 12 56,0-1 1,0 1-1,-1 0 1,1 0-1,0-1 1,0 1-1,0 0 1,0 0-1,0-1 1,0 1 0,0 0-1,0-1 1,0 1-1,0 0 1,0-1-1,0 1 1,0 0-1,0 0 1,0-1-1,0 1 1,0 0-1,0-1 1,0 1-1,1 0 1,-1 0-1,0-1 1,0 1-1,0 0 1,0 0-1,1-1 1,-1 1-1,0 0 1,0 0-1,0 0 1,1-1-1,-1 1 1,0 0-1,0 0 1,1 0-1,-1 0 1,0 0-1,0 0 1,1-1-1,-1 1 1,0 0-1,1 0 1,-1 0-1,0 0 1,1 0-1,-1 0 1,0 0-1,0 0 1,1 0-1,-1 0 1,0 0 0,1 1-1,-1-1 1,0 0-1,25 0 373,-20 0-424,90 6 1221,-68-2-1038,0-2 0,0-1 0,35-4 0,-53 2-96,0-1 0,-1 1 0,1-2 0,0 1-1,-1-1 1,0-1 0,0 0 0,0 0 0,0 0 0,0-1 0,-1 0 0,0-1 0,0 1 0,6-8-1,-5 3 9,0 1-1,-1-2 1,0 1-1,-1-1 0,0 0 1,-1 0-1,0 0 1,-1-1-1,0 0 0,-1 0 1,2-13-1,-3 16 11,-1 1 0,0-1 0,0 0 0,-1 1-1,0-1 1,-1 0 0,0 0 0,0 1 0,-1-1 0,0 1 0,0-1 0,-1 1 0,0 0 0,-1 0-1,1 0 1,-8-10 0,10 17-7,1 0-1,-1 0 0,1 0 1,-1 0-1,1 0 1,-1 1-1,0-1 0,1 0 1,-1 0-1,0 0 1,0 1-1,0-1 0,0 0 1,0 1-1,0-1 1,0 1-1,0-1 0,0 1 1,0 0-1,0-1 0,0 1 1,0 0-1,0 0 1,0 0-1,0-1 0,0 1 1,0 0-1,0 1 1,0-1-1,-1 0 0,1 0 1,-1 1-1,0 0 16,0 1 0,0 0 0,0-1 0,0 1 0,1 0 0,-1 0 0,1 0-1,-1 1 1,1-1 0,0 0 0,0 1 0,0-1 0,-1 3 0,-4 13 293,1 0-1,-4 31 1,4-15-16,1 2 0,1-1 0,3 0 1,0 0-1,12 69 0,-10-95-458,1 1 0,1-1 0,-1 1 0,2-1-1,-1 0 1,1-1 0,1 1 0,-1-1 0,2 0 0,-1 0 0,1-1 0,0 0 0,0 0 0,10 6-1,13 4-3820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6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8090,'0'0'2119,"0"19"-916,0 0-1035,4 140 2624,-2-127-2377,1-1 0,2 0 1,13 46-1,-12-59-297,-4-9-90,1 0 1,0 0-1,0 0 1,1 0-1,1-1 0,-1 1 1,7 8-1,-10-17-41,-1 0-1,0 0 1,1-1-1,-1 1 1,0 0 0,1 0-1,-1 0 1,0 0-1,1 0 1,-1 0 0,0-1-1,1 1 1,-1 0-1,0 0 1,0 0-1,1-1 1,-1 1 0,0 0-1,0 0 1,1-1-1,-1 1 1,0 0-1,0-1 1,0 1 0,0 0-1,0-1 1,1 1-1,-1 0 1,0-1-1,0 1 1,0 0 0,0-1-1,0 1 1,0 0-1,0-1 1,0 1 0,0 0-1,0-1 1,0 1-1,0 0 1,0-1-1,-1 1 1,1 0 0,0-1-1,2-23-231,-2 22 195,4-63-180,-3 28 112,1 0 1,2 0-1,2 1 0,1-1 1,16-46-1,-21 78 114,0 1-1,0 0 1,1-1-1,-1 1 1,1 0-1,0 1 1,0-1-1,1 0 1,-1 1-1,1 0 1,0-1 0,-1 2-1,8-5 1,-9 6 48,0 0 1,0 0 0,0 0-1,0 0 1,0 0 0,1 1-1,-1-1 1,0 1 0,0 0-1,0 0 1,0 0 0,1 0-1,-1 0 1,0 0 0,0 0-1,0 1 1,0-1 0,1 1-1,-1 0 1,0-1 0,0 1-1,0 0 1,0 0 0,0 0-1,-1 0 1,1 1 0,0-1-1,0 1 1,-1-1 0,1 1-1,1 2 1,3 3 98,-1 0-1,0 0 1,0 0-1,-1 1 1,0-1-1,-1 1 1,1 0-1,3 17 1,-2 15-3446,-5-30-6610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7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18 188 6993,'0'0'1817,"0"0"-459,0 0 181,0 0-62,0 0-253,0 0-243,-4 0-343,-9 1 4,12 2-184,22 6 41,38 6-213,-47-13-268,0 0 0,0-2 1,0 1-1,0-2 0,0 1 1,0-2-1,0 1 0,18-7 1,-25 7-48,-1-1 0,0 0 0,0 0 1,0 0-1,0-1 0,0 0 0,0 0 1,-1 0-1,1 0 0,-1 0 0,0 0 1,0-1-1,0 0 0,0 0 0,-1 1 1,1-2-1,-1 1 0,0 0 0,0 0 1,-1-1-1,1 1 0,-1-1 0,0 1 1,0-1-1,0-4 0,0 4-20,-1-1 1,1 1-1,-1 0 0,0 0 1,0-1-1,0 1 1,-1 0-1,1 0 0,-1-1 1,-1 1-1,1 0 0,-1 0 1,0 0-1,-3-7 0,2 9 33,1 1 0,-1-1-1,0 1 1,0 0 0,0-1-1,0 1 1,0 1 0,0-1-1,0 0 1,-1 1-1,1-1 1,-1 1 0,1 0-1,-1 0 1,1 1 0,-1-1-1,0 1 1,1 0 0,-1 0-1,0 0 1,-6 1-1,6-1 15,0 1 0,0 0 0,0 0-1,1 0 1,-1 1 0,0-1-1,1 1 1,-1 0 0,1 0-1,-1 0 1,1 0 0,0 0 0,0 1-1,0 0 1,0 0 0,0-1-1,1 2 1,-1-1 0,1 0-1,0 0 1,0 1 0,0-1-1,0 1 1,1 0 0,0-1 0,-1 1-1,1 0 1,-1 6 0,-2 10 149,1 1 1,0-1 0,1 1 0,1 22 0,1-34-134,1-1 1,-1 1-1,1-1 1,1 0 0,0 0-1,0 1 1,0-1 0,1 0-1,0-1 1,1 1-1,0-1 1,0 1 0,0-1-1,1 0 1,0 0 0,0-1-1,1 0 1,0 0-1,0 0 1,1-1 0,-1 1-1,1-2 1,0 1 0,0-1-1,1 0 1,11 4-1,7 1-391,1-2 0,-1-1 0,1-1 0,40 2 0,13-5-3129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5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5657,'0'0'1071,"0"0"-491,0 0 328,13 19 506,1 1-1018,13 19 487,39 44 1,129 120 811,-157-168-817,1-2 0,2-2 1,67 39-1,-97-63-1085,10 2 1362,-21-9-1223,1 0 0,-1 0 0,1 0 1,-1-1-1,1 1 0,-1 0 0,0 0 0,1-1 0,-1 1 1,1 0-1,-1 0 0,0-1 0,1 1 0,-1 0 0,0-1 1,1 1-1,-1-1 0,0 1 0,0-1 0,1 1 0,-1 0 1,0-1-1,0 1 0,0-1 0,1 1 0,-1-1 0,0 1 1,0-1-1,0 1 0,0-1 0,0 1 0,0-1 0,0 1 0,0-1 1,0 1-1,-1-1 0,1 1 0,0-1 0,0-13-4657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8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371 396 11626,'0'0'1962,"0"0"-1178,0 0-91,0 0-131,0 0-142,-25-4-90,-83-12-219,101 16-105,0 0 0,1 0 0,-1 1 0,0 0 0,0 0 0,0 0 1,0 1-1,1 0 0,-1 1 0,1-1 0,0 1 0,-1 0 1,1 1-1,0 0 0,1 0 0,-1 0 0,1 0 0,0 1 0,0 0 1,0 0-1,-5 8 0,5-7 25,-6 6 45,1 0-1,1 1 0,0 1 0,1 0 1,1 0-1,0 0 0,0 1 1,2 0-1,0 0 0,-4 22 1,7-31-68,1 0 1,0 1 0,0-1-1,0 1 1,1-1-1,0 1 1,1-1 0,-1 1-1,1-1 1,0 0-1,1 1 1,-1-1 0,1 0-1,1 0 1,-1 0-1,1 0 1,0 0 0,0-1-1,1 1 1,-1-1 0,1 0-1,1 0 1,-1 0-1,1-1 1,0 1 0,-1-1-1,12 6 1,-7-5-23,0 0 0,0-1 0,1-1 1,0 1-1,-1-2 0,1 1 0,0-1 1,1-1-1,-1 0 0,0 0 0,0-1 0,0 0 1,0-1-1,0 0 0,1-1 0,-1 0 1,-1-1-1,1 1 0,0-2 0,-1 0 0,1 0 1,-1 0-1,0-1 0,-1-1 0,1 1 0,-1-1 1,0-1-1,-1 0 0,1 0 0,-1 0 1,-1-1-1,1 0 0,-1 0 0,-1-1 0,7-11 1,2-9-85,-1 0 1,-2-1 0,0-1-1,-2 0 1,-1 0-1,-2 0 1,4-51 0,-6-228-19,-5 281 177,1 23-42,-2-26-12,2 31-1,0 0 0,0 0-1,0 0 1,0 0-1,0 0 1,-1 0 0,1 0-1,0 1 1,0-1-1,-1 0 1,1 0-1,-1 0 1,1 0 0,-1 0-1,1 0 1,-1 1-1,0-1 1,1 0 0,-1 0-1,0 1 1,1-1-1,-2 0 1,0 2-4,1 1 0,0-1 0,0 1 0,-1-1 0,1 1 0,0 0 0,1-1 0,-1 1 0,0 0 0,0 0 0,1 0 0,-1 0 0,1-1 0,-1 1 0,1 0 0,0 4 0,-1-2 1,-8 39 142,3 1 0,1 0 0,2 0-1,2 1 1,2-1 0,13 87 0,-8-109-103,0 1 0,1-2 0,2 1 1,0-1-1,1-1 0,1 0 0,1 0 0,19 24 1,-24-35-53,-1 0 1,2-1-1,-1 0 1,1 0-1,1-1 0,-1 0 1,1-1-1,0 0 1,0 0-1,1-1 1,0 0-1,0 0 1,0-1-1,1-1 1,-1 0-1,1 0 1,0-1-1,-1 0 1,16 0-1,-21-3-17,0 0 0,0 0-1,0-1 1,0 1 0,0-1-1,0 0 1,0 0 0,-1-1-1,1 0 1,-1 1 0,1-1-1,-1-1 1,0 1 0,0-1-1,-1 1 1,1-1 0,-1 0-1,0-1 1,0 1 0,0 0-1,0-1 1,-1 0 0,3-7 0,5-11-71,-1 0 1,-1-1-1,7-38 1,-7 10-114,-2 0 1,-2-99 0,-4 148 210,-20 88 307,15-46-199,1-1 0,2 1 0,1 0 0,2-1 0,8 50 0,-6-78-69,1 0 0,0 0 1,0-1-1,1 1 0,0-1 0,0 0 1,1 0-1,0-1 0,1 0 1,11 12-1,-15-17-37,0-1 0,0 1 0,0-1 0,1 0 0,-1 1 0,0-2 0,1 1 0,0 0 0,-1-1 0,1 1 0,0-1 0,0 0 1,5 1-1,-6-3-4,0 1 1,-1 0 0,1 0 0,0-1 0,-1 0 0,1 1 0,-1-1 0,1 0-1,-1 0 1,1 0 0,-1-1 0,0 1 0,1-1 0,-1 1 0,0-1 0,0 0-1,0 1 1,0-1 0,0 0 0,-1-1 0,4-3 0,8-15-77,0 0 0,-1-1 0,-2-1 0,0 0 0,12-43 1,-10 20-254,-2 0 0,4-51 1,-23 203 822,7 129 0,2-227-487,1 0 0,0 0 0,0 0 0,1 0 1,0 0-1,6 13 0,-8-19-31,1 0 0,0 0 1,0 0-1,1 0 1,-1 0-1,0 0 0,1-1 1,-1 1-1,1 0 0,-1-1 1,1 1-1,0-1 0,0 0 1,0 0-1,0 1 0,0-1 1,0 0-1,0 0 1,0-1-1,0 1 0,0 0 1,0-1-1,1 0 0,-1 1 1,0-1-1,0 0 0,1 0 1,-1 0-1,3 0 0,1-2-329,0 0-1,0 1 0,0-2 0,-1 1 1,1-1-1,-1 0 0,1 0 0,-1 0 1,0-1-1,0 1 0,-1-1 0,7-6 0,24-29-7593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9690,'0'0'2522,"0"0"-1459,0 0-596,0 0-191,0 0-179,12 0 188,15-2-31,8 0 628,53 3-1,-80 0-794,0-1 0,0 1 0,0 1 0,0-1 0,-1 1-1,1 1 1,-1-1 0,1 1 0,-1 1 0,0-1 0,0 1-1,-1 0 1,10 8 0,-14-9-74,0-1-1,0 1 1,0 0-1,-1 0 0,1 0 1,-1 1-1,0-1 1,0 0-1,0 1 1,0-1-1,0 0 1,-1 1-1,0-1 1,1 1-1,-1-1 1,-1 1-1,1-1 1,-1 6-1,-1 0 6,0 0-1,0-1 1,-1 1-1,0-1 1,0 0 0,-7 12-1,-53 72 246,38-57-229,-29 51-1,48-76-29,0 2 0,2-1 0,-1 1 0,1 0 0,1 0 0,0 0 0,1 0 0,0 0 0,0 16 0,2-26-12,0 0 1,0-1-1,0 1 1,0 0 0,0 0-1,1-1 1,-1 1-1,0 0 1,1-1 0,0 1-1,-1 0 1,1-1-1,0 1 1,0-1 0,0 1-1,0-1 1,0 1 0,0-1-1,1 0 1,-1 0-1,0 1 1,1-1 0,-1 0-1,0 0 1,1 0-1,0-1 1,-1 1 0,1 0-1,-1 0 1,1-1-1,0 1 1,-1-1 0,1 0-1,0 1 1,0-1-1,-1 0 1,1 0 0,2 0-1,3 0-118,-1-1-1,1 0 1,0 0-1,-1 0 1,0-1-1,1 0 1,-1 0-1,0 0 0,7-4 1,23-21-2919,-7-4-4558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8850,'0'0'1624,"0"0"-15,0 0 119,0 0-464,143 42-336,-86-35-928,2-3 80,3-4-80,22 0-528,-17-16-1488,-8-4-7138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29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31 8186,'0'0'1451,"0"0"-708,0 0-367,0 0 464,-11 23 461,-31 75-440,39-92-797,1 0 0,-1 0 1,2 1-1,-1-1 0,1 1 1,0-1-1,0 1 0,1-1 1,0 1-1,0 0 0,0-1 1,1 1-1,0-1 0,0 1 1,4 11-1,-2-14-38,-1 0 1,0 0-1,1 0 0,0-1 1,0 1-1,0-1 1,0 1-1,0-1 0,1 0 1,0 0-1,-1-1 1,1 1-1,0-1 0,0 0 1,1 0-1,-1 0 1,6 1-1,0 0-12,1-1 1,0 0-1,-1 0 1,1-1-1,0-1 0,0 0 1,-1-1-1,1 0 1,0 0-1,0-1 1,-1 0-1,1-1 0,-1 0 1,0-1-1,18-9 1,26-26-9,-41 28-6,1 1 0,28-15 0,-41 24-6,0 0 0,1 1 0,-1-1 0,1 1 0,-1 0 0,1-1 0,-1 1 0,1 0 0,-1 0 0,1 0 0,-1 0 0,1 0 0,-1 0 0,1 1 0,-1-1 0,1 0 0,-1 1 0,1-1 0,-1 1-1,0-1 1,1 1 0,-1 0 0,0 0 0,1 0 0,-1-1 0,0 1 0,0 0 0,0 1 0,0-1 0,0 0 0,0 0 0,0 0 0,1 3 0,4 5-77,-1 1 1,0-1-1,7 22 0,0-3 3,-8-20 89,1-1 0,0 0 0,0 0 0,1-1-1,0 1 1,0-1 0,1 0 0,-1-1 0,1 0 0,0 0-1,1 0 1,-1-1 0,1 0 0,0-1 0,0 1 0,9 1 0,-12-4-4,0 1 1,0-1-1,0 0 1,1-1 0,-1 1-1,1-1 1,-1 0 0,0-1-1,1 1 1,-1-1 0,0 0-1,0 0 1,0-1 0,1 1-1,-1-1 1,-1-1-1,1 1 1,0 0 0,0-1-1,-1 0 1,0 0 0,1-1-1,-1 1 1,-1-1 0,1 0-1,6-8 1,-3 1 18,0-1 0,-1 0 1,0 0-1,-1 0 0,-1-1 1,0 1-1,0-1 0,-1 0 0,-1-1 1,0 1-1,-1 0 0,-1-1 0,0 1 1,-3-26-1,2 32-10,0 0 1,0 0-1,0 0 0,-1 1 0,0-1 1,-1 1-1,1-1 0,-1 1 0,-1 0 1,1 0-1,-1 0 0,0 0 0,0 1 1,0-1-1,-1 1 0,0 0 1,0 1-1,-1-1 0,1 1 0,-1 0 1,0 0-1,0 1 0,0 0 0,0 0 1,-1 0-1,1 1 0,-1 0 1,1 0-1,-14-2 0,14 3-16,-1 1 0,1-1 0,-1 1-1,1 0 1,0 0 0,-1 1 0,1 0 0,-1 0-1,1 1 1,0-1 0,0 1 0,0 1 0,0-1-1,0 1 1,1 0 0,-1 0 0,1 1 0,-1 0 0,1 0-1,0 0 1,1 0 0,-1 1 0,1 0 0,0 0-1,0 0 1,0 0 0,1 1 0,0-1 0,0 1-1,0 0 1,1 0 0,0 0 0,0 0 0,1 1-1,-1-1 1,1 0 0,0 1 0,1 6 0,-1-8 26,1 1-1,0-1 1,0 0 0,0 0 0,1 1-1,0-1 1,0 0 0,0 0 0,1 0 0,0 0-1,-1 0 1,2 0 0,-1 0 0,1-1 0,4 7-1,-1-4 18,0-1 0,1 0 0,0-1 0,0 0 0,0 0-1,1 0 1,-1-1 0,14 6 0,2 0-19,1-2 0,0 0 1,0-1-1,1-1 0,0-2 1,0 0-1,0-2 0,0-1 0,50-3 1,-39-9-929,-10-5-1569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31 5577,'0'0'1782,"0"0"-690,0 0 123,0 0 4,0 0 267,0 0-63,-5-6-670,2 4-722,0-1 0,0 1-1,0 0 1,0 0 0,0 0-1,0 0 1,-1 0 0,1 1 0,-1 0-1,1-1 1,-1 1 0,1 1-1,-1-1 1,0 0 0,0 1 0,1 0-1,-1 0 1,0 0 0,0 0-1,1 0 1,-1 1 0,0 0 0,1 0-1,-1 0 1,1 0 0,-1 0-1,1 1 1,-1 0 0,-4 3 0,-8 6-11,0 2 0,2 0 0,-1 0 0,2 1 0,0 1 0,0 0 0,2 1 0,0 1 0,0-1 0,-14 36 0,13-25-16,2 1 1,0 0 0,2 1 0,2 0 0,0 0-1,-2 46 1,7-59 2,1 0-1,1-1 1,0 1 0,1-1-1,0 1 1,2-1 0,6 21-1,-7-29-15,0 0 0,0-1 0,1 1 0,-1-1-1,1 0 1,1 0 0,-1 0 0,1-1 0,0 0-1,0 0 1,1 0 0,-1 0 0,1-1 0,0 0-1,0 0 1,1 0 0,-1-1 0,12 4 0,7-1-755,1-2-1,1 0 1,-1-2 0,53-2 0,4-1-5503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0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5 123 3145,'0'0'2040,"0"0"331,-1 24-153,-2 78-654,2-94-1426,1-1 0,0 1 0,1 0-1,0-1 1,0 1 0,0-1 0,1 1-1,0-1 1,1 0 0,-1 0-1,1 0 1,1 0 0,-1 0 0,1-1-1,1 0 1,-1 1 0,1-2 0,0 1-1,0 0 1,1-1 0,-1 0 0,10 6-1,-5-5-78,1-1 0,-1 0 0,1 0 0,0-2 0,0 1 0,0-1 0,1-1 0,-1 1 0,1-2 0,-1 0 0,1-1 0,20-1 0,-25 0-54,1 0 1,0-1-1,-1 0 1,0 0-1,1 0 1,-1-1-1,0 0 1,0-1-1,-1 0 1,1 0-1,-1 0 1,1-1-1,-1 0 1,-1 0-1,1 0 1,-1-1-1,0 0 1,0 0-1,-1 0 1,0-1-1,0 0 1,0 1-1,-1-1 1,4-11-1,0-2 8,0 0 0,-2-1 1,0 1-1,-2-1 0,0 0 0,-1 0 0,-2-38 0,0 53-10,-1 1 0,0-1 0,0 1 0,-1-1 1,1 1-1,-1 0 0,0-1 0,-1 1 0,1 0 0,-1 0 0,0 1 0,0-1 0,0 1 0,-1-1 0,0 1 0,0 0 0,0 0 0,0 1 0,-1-1 0,1 1 0,-1 0 0,0 0 0,0 1 0,0-1 0,0 1 0,0 0 0,0 0 0,-1 1 1,1 0-1,-1 0 0,1 0 0,-1 0 0,0 1 0,1 0 0,-1 0 0,1 1 0,-1-1 0,1 1 0,-1 0 0,1 1 0,-1 0 0,1-1 0,0 2 0,0-1 0,0 0 0,0 1 0,0 0 0,1 0 0,-7 6 0,-6 6 21,1 0 0,1 1-1,-24 32 1,33-40-87,0 1-1,1-1 1,0 1-1,1 0 1,0 0 0,0 1-1,1-1 1,1 1-1,-1-1 1,-1 19 0,4-26-12,0 0 1,0 0-1,0 0 1,0 0-1,1 0 1,-1 0 0,1 0-1,-1 0 1,1 0-1,0 0 1,-1 0-1,1 0 1,0-1 0,0 1-1,1 0 1,-1 0-1,0-1 1,0 1 0,1-1-1,-1 0 1,1 1-1,-1-1 1,1 0-1,3 2 1,2 0-495,0 0 0,0 0 0,1-1 0,-1 1 0,11 0 0,29 3-2636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0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8130,'0'0'1600,"0"0"-544,0 0 257,98 124-665,-53-84 392,4-2-224,1-7-280,-1-4-8,-2-7-408,-5-5-16,-10-6-104,-5-9-560,-9 0-1240,-11-2-2657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1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 10322,'0'0'1697,"0"0"-705,0 0-480,0 0-376,0 0 416,0 0-224,-102 133 112,75-84 64,-2 2-496,-3-2 192,2-5-200,5-8 0,8-12-120,9-10-288,8-14-1064,8 0-2953,12-18-456</inkml:trace>
  <inkml:trace contextRef="#ctx0" brushRef="#br0" timeOffset="1">364 85 7962,'0'0'1144,"0"0"72,0 0-504,0 0-600,0 0 200,69 124-312,-57-117-216,-4-7-3000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1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11442,'0'0'2281,"0"0"-2281,0 0-56,0 0-1584,0 0-161,0 0-3032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254 387 4001,'0'0'1389,"0"0"22,0 0 367,0 0 55,0 0-261,0 0-393,-13-5-378,-45-15-477,55 20-306,-1-1 0,1 0 0,0 1-1,0 0 1,0 0 0,0 0-1,-1 0 1,1 0 0,0 0-1,0 1 1,0 0 0,0 0 0,0-1-1,0 2 1,0-1 0,0 0-1,0 1 1,0-1 0,1 1-1,-4 2 1,-1 2 15,0 1 0,0 0 0,1 0 1,-9 13-1,10-13 22,-4 4 10,2 1 1,-1 0 0,1 0-1,1 0 1,0 1 0,1 0-1,0 0 1,1 1 0,1-1 0,0 1-1,0 0 1,2 0 0,0 0-1,1 25 1,1-35-64,-1 0 1,1 0-1,1 0 0,-1 0 0,1 0 1,-1 0-1,1 0 0,0-1 1,0 1-1,1-1 0,-1 1 0,1-1 1,-1 0-1,1 0 0,0 0 0,0-1 1,1 1-1,-1 0 0,0-1 1,1 0-1,0 0 0,-1 0 0,1-1 1,0 1-1,0-1 0,0 0 1,0 0-1,0 0 0,7 0 0,-1 1 12,-1-1-1,1-1 0,-1 0 1,1 0-1,-1-1 0,0 0 1,1 0-1,-1-1 0,0-1 1,0 1-1,0-1 0,13-7 0,-10 2-63,0 0 0,0-1-1,-1 0 1,-1-1-1,1-1 1,-1 1 0,-1-1-1,0-1 1,-1 0-1,0 0 1,-1-1-1,0 0 1,-1 0 0,0-1-1,-2 1 1,1-1-1,-1 0 1,1-15 0,4-27-261,-3 0 0,-3-1 0,-3-69 1,-1 107 257,1 2-17,0 1 35,0 1-1,-2-1 1,1 1 0,-2 0-1,0-1 1,-1 1 0,-9-23 0,15 46 63,-1 0 1,-1 0 0,1 0 0,-1 0-1,-1 0 1,-1 10 0,0 13 110,3 20 146,2-1 0,12 66 0,-11-94-159,1 1 1,2-1-1,0 0 0,1-1 0,1 0 1,1 0-1,19 29 0,-24-43-124,0 0 0,1-1 1,0 0-1,1 0 0,0 0 0,-1-1 0,2 0 0,-1 0 0,1 0 0,-1-1 0,1 0 0,12 3 0,-15-5-33,0-1-1,0 1 1,0-1 0,1 0 0,-1-1-1,0 0 1,0 1 0,1-2-1,-1 1 1,0 0 0,0-1-1,0 0 1,0 0 0,0-1-1,0 0 1,0 1 0,0-2-1,0 1 1,-1 0 0,1-1 0,-1 0-1,5-4 1,1-2-111,0-1 1,-1 0-1,0-1 1,-1 0-1,0-1 0,12-23 1,27-80-3304,-38 90 1602,-10 30 1670,0 1 0,1 0 0,-1 0 0,1-1 0,0 1 0,2 10-1,0 8 351,-3 5 503,0-11-188,1 0 0,1 0 0,0 0 0,1 0 0,7 26 0,-8-41-424,0 1-1,1 0 1,-1 0 0,1-1-1,0 1 1,0-1 0,0 0-1,0 0 1,1 0 0,0 0-1,-1 0 1,1 0 0,0 0-1,0-1 1,0 0 0,1 1-1,-1-1 1,1-1 0,-1 1-1,1 0 1,-1-1 0,1 0-1,0 1 1,0-2 0,0 1-1,0 0 1,0-1 0,0 0-1,0 1 1,6-2 0,-2 0-36,0-1 1,0 0 0,0 0-1,-1-1 1,1 0 0,-1 0-1,0-1 1,0 1 0,0-2 0,0 1-1,-1-1 1,1 0 0,-1 0-1,-1-1 1,1 0 0,-1 0 0,8-11-1,-2 2-32,-1 0 0,0 0 0,-2-1 0,1-1 0,-2 1 0,10-34 0,-13 37 28,-2 1 0,1-1 1,-2 0-1,0 1 0,0-1 1,-1 0-1,-1 0 0,-3-24 1,3 33-4,-1 0 1,1 0 0,0 0-1,-1-1 1,0 1 0,0 1-1,0-1 1,-1 0 0,1 0-1,-1 1 1,0 0 0,0-1-1,0 1 1,0 0-1,0 1 1,-1-1 0,0 0-1,1 1 1,-1 0 0,0 0-1,0 0 1,0 0 0,0 1-1,0-1 1,-1 1 0,1 0-1,0 1 1,-8-1 0,4 0-19,0 0 0,1 1 1,-1 1-1,0-1 1,0 1-1,1 0 1,-1 1-1,1 0 0,-1 0 1,1 1-1,0-1 1,0 2-1,-9 4 1,12-5-10,0 0 1,0 0 0,0 1 0,1-1-1,-1 1 1,1 0 0,0 0 0,0 0 0,0 0-1,1 0 1,0 1 0,-1-1 0,1 1 0,1 0-1,-1 0 1,1-1 0,0 1 0,0 0 0,0 0-1,1 0 1,0 8 0,0-8-5,0-1 1,0 0-1,1 1 0,0-1 1,0 0-1,0 0 1,1 0-1,-1 0 0,1 0 1,0 0-1,0 0 1,0 0-1,1 0 0,-1-1 1,6 6-1,-1-3 15,-1 0 0,1 0-1,0-1 1,1 0 0,0 0-1,-1-1 1,12 5 0,7 0 46,1 0 1,-1-2-1,1-1 1,31 2-1,-53-7-117,83 6 255,-82-7-402,0 0 0,0-1 1,0 0-1,1 0 0,-1 0 1,0 0-1,0-1 0,0 0 1,-1 0-1,1-1 0,8-4 0,9-13-4878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7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614 1 7922,'0'0'2104,"0"0"-1181,0 0-490,0 0 186,-26 0 396,-82 2-148,94-1-747,1 0 1,-1 1-1,1 1 0,0 0 0,0 1 1,0 0-1,0 1 0,1 0 1,0 1-1,-19 13 0,9-7 25,-3 4-73,0 0-1,2 1 1,0 1-1,-29 30 1,38-34-66,1 1 1,1 0 0,0 1 0,1 0 0,1 0 0,1 1 0,-12 29-1,19-41-14,0 0-1,0-1 0,1 1 0,0 0 1,0 0-1,0 0 0,1 0 0,0 1 1,0-1-1,0 0 0,0 0 0,2 6 1,-1-9 3,0 0 1,0 0 0,0 0-1,0 0 1,1 0-1,-1 0 1,1 0 0,-1 0-1,1 0 1,0-1-1,-1 1 1,1-1 0,0 1-1,0-1 1,0 0 0,0 1-1,0-1 1,1 0-1,-1 0 1,0-1 0,0 1-1,1 0 1,-1-1-1,1 0 1,-1 1 0,3-1-1,65 5-79,90-4 0,-102-3 84,1 3 1,99 13 0,-132-9 15,0 1 0,0 1 0,0 1 0,-1 1 0,-1 1 0,36 20 0,-52-25 11,0 1-1,0-1 0,0 1 0,-1 1 0,0-1 0,0 1 0,0 1 0,-1-1 0,0 1 0,-1 0 0,0 0 0,0 1 0,-1 0 0,0 0 0,0 0 0,-1 0 1,0 0-1,-1 1 0,0-1 0,2 19 0,-3-16-20,-1 0 1,0 0 0,0 0-1,-1 0 1,-1-1-1,0 1 1,-1 0 0,0-1-1,0 1 1,-1-1-1,-1 0 1,0-1 0,-1 1-1,0-1 1,0 0-1,-1 0 1,0-1 0,-1 1-1,0-2 1,-9 9-1,3-4 11,-1-2-1,0 1 1,-1-2-1,0 0 1,0-1-1,-1-1 1,0 0-1,-1-1 1,1-1-1,-1 0 1,-23 3-1,-14-1 197,0-3-1,-83-2 0,115-3-59,0-2-1,0-1 0,0 0 0,0-2 0,1-1 1,-38-14-1,46 14-79,1 0-1,-1 0 1,1-2 0,1 0 0,0 0 0,0-1-1,0 0 1,1-1 0,1 0 0,0-1 0,-15-20-1,24 30-84,1 0 0,-1 0 0,0 1 0,1-1-1,-1 0 1,1 0 0,-1 0 0,1 0 0,0 0-1,-1 0 1,1 0 0,0 0 0,0 0 0,-1 0-1,1 0 1,0 0 0,0 0 0,0 0-1,0 0 1,0 0 0,1 0 0,-1-1 0,1 0-24,1 1 1,-1 0 0,0 0-1,1 0 1,-1 0 0,1 0 0,-1 0-1,1 1 1,-1-1 0,1 0-1,0 1 1,-1-1 0,1 1-1,0 0 1,2-1 0,105-20-4011,-52 8-2526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11682,'0'0'1345,"0"0"-794,0 0-170,17 20 64,56 72 215,73 121-1,-119-165-417,-2 1-1,20 53 0,-35-74-171,-2-1 0,-1 1 0,-1 0 1,-1 1-1,1 52 0,-5-42 11,-3 1 0,-1 0-1,-2-1 1,-19 76 0,15-88-432,-1-1-1,-23 47 1,19-51-900,0 1-1,-1-2 1,-24 27 0,7-16-9242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7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6793,'0'0'2188,"0"0"-1159,0 0-503,0 0 184,0 0-227,0 0-120,4-3-88,6-1-174,1 1 1,0 0 0,0 1 0,1 0-1,-1 0 1,0 2 0,1-1-1,-1 1 1,21 3 0,9-2 22,346-34 665,-278 20-820,-108 12 30,0 1 1,0 0-1,0-1 0,0 1 1,1 0-1,-1-1 1,0 1-1,0 0 1,0 0-1,1 0 1,-1 0-1,0 0 0,0 1 1,0-1-1,0 0 1,1 0-1,-1 1 1,0-1-1,0 1 1,0-1-1,0 1 0,0-1 1,0 1-1,0 0 1,0-1-1,0 1 1,0 0-1,0 0 1,-1 0-1,1-1 0,0 1 1,0 2-1,-1 0 1,0 0 0,-1 1-1,1-1 1,-1 0 0,0 0-1,0 0 1,0 0 0,0 0-1,-1 0 1,1 0 0,-1 0-1,-3 4 1,-107 168 34,22-37 53,-119 245 0,202-370-92,1 1-1,1 0 1,0 0 0,0 1-1,2-1 1,0 1 0,1 0-1,-1 18 1,3-31 9,0 0 1,0-1-1,0 1 1,0-1-1,0 1 0,1 0 1,-1-1-1,1 1 1,-1-1-1,1 1 1,0-1-1,-1 1 0,1-1 1,0 0-1,0 1 1,0-1-1,0 0 0,0 0 1,0 1-1,0-1 1,1 0-1,-1 0 0,0 0 1,1-1-1,-1 1 1,1 0-1,-1 0 0,1-1 1,-1 1-1,1-1 1,1 1-1,7 1 31,-1-1-1,0 0 1,1-1-1,14-1 1,-3 1 6,103-6 73,205-34 0,-311 37-235,-9 2-147,0 0 0,1-1 0,-1 0-1,0 0 1,0-1 0,0 0-1,-1-1 1,1 0 0,8-5 0,-7-2-3881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7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10866,'0'0'1129,"0"0"-1121,0 0-16,0 0 16,163-22 448,-94 22-112,8 0-280,34 11-64,-17 2-576,-15-6-3649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8554,'0'0'1212,"0"0"-312,5 26 269,1 12-797,24 114 1081,-29-145-1351,7 27 161,1-1-1,2 0 1,1 0 0,20 38-1,-32-70-291,1 0 0,-1 0 1,1 0-1,-1 0 0,1 0 0,0 0 0,-1-1 0,1 1 0,0 0 0,0 0 1,-1-1-1,1 1 0,0 0 0,0-1 0,0 1 0,0-1 0,0 1 0,0-1 1,0 1-1,0-1 0,2 1 0,-2-1 20,0-1 1,0 1-1,-1 0 0,1-1 1,0 1-1,0 0 1,0-1-1,0 1 0,-1-1 1,1 1-1,0-1 0,-1 0 1,1 1-1,0-1 1,-1 0-1,1 0 0,-1 1 1,1-1-1,0-2 0,19-52 99,-16 43-177,1-6 56,5-14-131,0 1-1,2 0 1,2 0 0,33-55 0,-47 85 173,1-1-1,0 1 0,-1-1 1,1 1-1,0 0 0,0 0 1,0-1-1,0 1 0,0 0 1,0 0-1,0 0 1,0 0-1,1 0 0,-1 0 1,0 1-1,1-1 0,-1 0 1,0 1-1,1-1 1,-1 1-1,1-1 0,-1 1 1,1 0-1,-1-1 0,1 1 1,-1 0-1,1 0 0,0 0 1,-1 0-1,1 1 1,-1-1-1,1 0 0,-1 0 1,1 1-1,-1-1 0,0 1 1,1 0-1,-1-1 0,0 1 1,1 0-1,-1 0 1,0 0-1,0 0 0,1 0 1,-1 0-1,0 0 0,0 0 1,0 0-1,0 0 1,-1 1-1,2 1 0,6 9 211,-1 1 0,0 0 0,-1 0-1,7 19 1,-7-15-98,7 16 0,-8-17-66,0-1-1,2-1 1,-1 1 0,2-1 0,0 0 0,0-1 0,21 25-1,-28-37-258,1 0-1,-1 0 1,1-1-1,0 1 1,-1 0-1,1 0 1,0-1-1,-1 1 1,1-1-1,0 1 1,0-1 0,0 0-1,-1 0 1,1 0-1,0 0 1,0 0-1,3-1 1,8-2-6876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10002,'0'0'1282,"0"0"-674,21-2 36,70-2 91,-84 4-637,0-1-1,0 1 1,0 1 0,0-1 0,0 1 0,-1 1-1,1-1 1,0 1 0,0 0 0,-1 0 0,1 1-1,-1 0 1,0 0 0,0 1 0,0-1 0,0 1-1,-1 1 1,0-1 0,1 1 0,-2 0 0,1 0 0,0 0-1,-1 1 1,0 0 0,0-1 0,-1 1 0,0 1-1,4 9 1,-3-3-53,-1-1 1,0 0-1,-1 1 1,0 0-1,-1-1 0,-1 1 1,0 0-1,-1 0 0,0-1 1,-1 1-1,0-1 1,-1 1-1,-8 21 0,-1-6 53,-23 37-1,25-50-27,1 0-1,1 2 0,0-1 0,1 1 0,0 0 0,2 0 0,-7 30 0,12-45-54,0 0-1,0-1 1,0 1-1,0 0 0,0 0 1,0-1-1,1 1 1,-1 0-1,1-1 0,-1 1 1,1 0-1,-1-1 0,1 1 1,0-1-1,0 1 1,0-1-1,0 1 0,0-1 1,0 0-1,0 1 1,0-1-1,1 0 0,1 2 1,0-1-1,1 0 0,0-1 0,-1 1 0,1-1 0,0 1 0,0-1 0,0 0 0,0-1 0,0 1 0,4-1 0,5 1-93,0-2-1,0 1 1,0-2 0,0 0 0,24-7-1,-27 5-108,0 0 0,0-1 0,-1-1 0,1 1 0,-1-1 0,-1-1 0,16-14-1,25-31-3700,-17 9-3038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8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5753,'0'0'6194,"0"0"-5250,0 0-824,0 0 320,0 0-80,135-7 344,-83 7 48,8 3-616,1-1 120,-4 0-256,-7 0 72,-13-2-184,-13 0-336,-19 0-960,-5-9-1657,0-4-6777</inkml:trace>
  <inkml:trace contextRef="#ctx0" brushRef="#br0" timeOffset="1">272 1 8738,'0'0'2648,"0"0"-1775,0 0-705,0 0 1032,0 0 336,-2 171-776,2-96-31,0 8-345,0 1-192,0 1 32,0-3-224,0 18-600,0-22-753,-13-18-6216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8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0 11082,'0'0'1545,"0"0"-601,0 0-80,0 0-128,-86 136 32,86-98-536,0-3 73,17-1-305,15-5-121,23-9-239,-8-7-1408,-3-9-3161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 10122,'0'0'1961,"0"0"-1016,-5 23-625,-3 7-165,4-14-22,0-1 0,1 1 0,0 0 0,2-1 1,-1 29-1,3-42-97,-1 1 1,0 0 0,1 0-1,0-1 1,-1 1 0,1 0-1,0 0 1,1-1 0,-1 1-1,0-1 1,1 1 0,-1-1-1,1 0 1,0 0 0,0 0 0,0 1-1,0-2 1,0 1 0,0 0-1,0 0 1,1-1 0,-1 1-1,1-1 1,-1 0 0,1 0-1,-1 1 1,1-2 0,0 1-1,0 0 1,4 0 0,10 2 27,0 0 0,0-1 1,30-1-1,-41-1-31,4 0-36,-1-1 1,0 1-1,1-2 0,-1 1 1,0-1-1,0 0 1,0-1-1,0 0 0,-1-1 1,1 0-1,-1 0 1,0-1-1,0 0 0,0 0 1,-1 0-1,0-1 1,0-1-1,0 1 0,-1-1 1,0 0-1,0 0 1,-1-1-1,1 0 1,-2 0-1,1 0 0,-1-1 1,-1 1-1,1-1 1,-2 0-1,1 0 0,-1 0 1,0 0-1,-1 0 1,0-15-1,-1 23 4,0 0 1,0 0-1,0-1 1,0 1-1,0 0 0,-1 0 1,1-1-1,-1 1 1,1 0-1,-1 0 0,1 0 1,-1 0-1,0 0 0,1 0 1,-1 0-1,0 0 1,0 0-1,0 0 0,1 0 1,-1 0-1,0 1 1,-2-2-1,-32-8 120,21 9-89,1 1-1,-1 0 0,-20 4 1,21-1-26,1 0 0,0 1 0,-1 0 0,1 1 0,1 1 0,-1-1 0,1 2 0,0 0 0,1 0 0,-1 1 0,1 0 0,1 1 0,0 0 0,-13 15 0,20-21-7,0 0-1,1 0 0,-1 0 0,0 0 0,1 0 0,0 0 0,0 0 0,0 1 0,0-1 0,0 0 0,0 1 1,1-1-1,0 1 0,0-1 0,0 0 0,0 1 0,0-1 0,1 1 0,-1-1 0,1 0 0,0 1 1,1 3-1,1-3-4,0 1 1,0-1 0,0 0 0,1 0 0,-1 0-1,1-1 1,0 1 0,0-1 0,0 0 0,1 0-1,-1 0 1,1-1 0,5 3 0,9 3-267,1-1 1,0-1-1,0-1 1,0-1-1,40 4 1,5-5-2287,-5-3-2649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9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91 2473,'0'0'4096,"0"0"-2975,0 0-249,0 0 248,0 0-32,0 0-39,0 0 279,-67 123-328,82-88-248,12 1-144,5-3-600,5-2 128,3-8-136,2-10-480,12-13-1016,-9 0-961,-8-18-4424</inkml:trace>
  <inkml:trace contextRef="#ctx0" brushRef="#br0" timeOffset="1">584 0 9946,'0'0'2033,"0"0"-985,0 0 344,0 0-456,74 143-224,-59-86 265,-5 10-537,-5 2-264,-5-2-176,0-5-224,0-2-536,2-16-913,8-19-5512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9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9602,'0'0'1368,"0"0"-904,0 0-167,0 0 831,166-7 304,-107 7-376,3 0-184,2 4-255,-4 1-609,-9-1-8,-13 1-8,-16-5-449,-17 0-263,-5 0-1920,0 0-4458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8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180 239 9282,'0'0'1542,"0"0"-968,0 0-348,0 0 49,-14 23 342,-44 76-30,49-79-448,0 0 0,1 0 0,1 1 0,1 0 0,1 0 0,-5 40 0,3-15 223,-1 1 57,2 0 0,1 1 0,3 0 1,2 0-1,7 60 0,-2-89-382,0 1 1,1-1-1,0 0 1,2-1-1,1 1 0,0-2 1,1 1-1,0-1 0,2-1 1,0 0-1,1-1 1,0 0-1,1-1 0,1 0 1,0-1-1,1-1 1,1 0-1,-1-2 0,2 1 1,0-2-1,0-1 1,0 0-1,1-1 0,0-1 1,0-1-1,31 5 1,-37-9-38,1 1 0,0-2 1,0 0-1,0-1 0,0 0 1,0-1-1,-1 0 1,1-1-1,-1-1 0,0 0 1,0-1-1,0-1 1,0 1-1,-1-2 0,0 0 1,0 0-1,-1-2 1,0 1-1,0-1 0,-1 0 1,0-1-1,-1-1 0,11-14 1,-8 8 9,-1-1 0,-1 0 1,0 0-1,-1-1 0,-1-1 0,-1 1 1,-1-1-1,0-1 0,3-27 0,-2-17 24,-2-108 0,-5 169-32,-1-30 82,-2 0 0,-1 0 1,-2 0-1,-1 0 0,-2 1 0,-1 0 0,-2 1 1,-1 0-1,-1 1 0,-2 1 0,-32-48 0,33 56-19,-1 0 0,-2 1 0,0 1 0,-1 1 0,-1 0 0,-1 1 0,0 2 0,-1 0 0,-1 1 0,-1 1 0,0 2 0,0 0 0,-1 1 0,-1 2 0,-32-8 0,49 14-66,1 1 0,-1 1 0,0-1 0,0 1 0,1 1 0,-1 0 0,0 0 0,0 1 0,0 0 0,1 0 0,-1 1 0,0 0 1,1 1-1,0 0 0,-1 0 0,1 0 0,0 1 0,1 1 0,-1-1 0,1 1 0,0 1 0,0-1 0,1 1 0,-1 0 0,1 1 0,0-1 0,1 1 1,0 0-1,-9 16 0,4-4-135,0 0 1,1 0 0,1 1 0,1 0-1,0 0 1,2 1 0,-6 39 0,7-17-990,2 0 0,7 79 0,7-38-2910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50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8858,'0'0'2008,"0"0"-31,0 127-425,0-58-392,3 6 161,11 1-537,1-5-312,0-6-472,-3-8-200,3-1-512,-5-14-1233,-2-13-8065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50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77 7962,'0'0'2141,"0"0"-806,0 0-422,0 0-35,0 0 0,0 0-206,-22-11-149,-70-36-112,86 44-397,0 0 0,0 0 1,-1 1-1,1 0 1,-1 0-1,1 1 0,-1 0 1,0 0-1,1 0 0,-1 1 1,0 0-1,0 0 0,1 1 1,-1 0-1,0 0 1,1 1-1,-1-1 0,1 1 1,0 1-1,-1-1 0,1 1 1,0 0-1,0 1 0,1-1 1,-1 1-1,1 0 1,0 1-1,0-1 0,0 1 1,-5 6-1,-2 6 21,0 0-1,1 1 1,0 0-1,2 0 1,0 1-1,1 1 1,-9 33-1,10-29 37,2 0-1,0 0 0,2 1 1,1 0-1,1 0 1,0-1-1,2 1 0,1 0 1,1 0-1,12 44 0,-9-49-29,1-1-1,1-1 0,0 1 0,1-1 0,1-1 0,1 0 0,1 0 1,0-1-1,1 0 0,0-1 0,1-1 0,1 0 0,28 19 0,-26-22-47,0 0-1,1-2 0,1 0 1,-1-1-1,1-1 0,1-1 1,-1 0-1,36 4 0,-43-8-20,1-1 0,-1 0 0,1-1 0,0 0 0,-1-1 0,1 0 0,0-1 0,-1-1 0,0 0 0,0-1 0,0 0 0,0 0 0,0-1 0,20-13 0,-17 7-39,-1-1 0,0-1 1,-1 0-1,0-1 0,-1 0 0,-1-1 0,0 0 0,-1-1 1,-1 0-1,0-1 0,-1 1 0,-1-2 0,0 1 1,5-29-1,-1-6 28,-3 0 0,-2-1 0,-1-95 0,-8 139 184,-2 13-89,-5 18-2,1 12 76,3 1-1,1 0 0,1 0 1,2 1-1,2-1 0,1 1 1,9 54-1,-8-78-97,2 0 1,-1-1-1,2 1 0,-1-1 1,2 0-1,-1 0 0,1-1 1,1 1-1,0-2 0,1 1 1,-1-1-1,14 13 0,-14-16-49,1 0 0,-1 0 0,1-1-1,0 0 1,1 0 0,-1-1-1,1 0 1,0 0 0,0-1 0,0 0-1,0-1 1,1 0 0,-1 0 0,1-1-1,-1 0 1,12-1 0,-15-1 0,-1 0 1,0-1-1,1 1 1,-1-1-1,0 0 1,0 0-1,-1 0 1,1-1-1,0 0 1,-1 0-1,1 0 0,-1-1 1,0 1-1,0-1 1,0 0-1,-1 0 1,1 0-1,-1-1 1,0 1-1,0-1 1,-1 0-1,3-6 1,6-12-98,-1-2 0,-1 1 0,6-32 0,-3 1-74,5-66-1,-15 156 341,2 0 0,1-1 0,2 1-1,2-2 1,14 39 0,-18-60-201,0-1 1,0 0-1,1 0 0,1-1 1,-1 1-1,2-1 0,-1-1 0,2 0 1,-1 0-1,1 0 0,0-1 1,1-1-1,0 1 0,0-1 1,1-1-1,-1 0 0,2-1 1,13 6-1,38 4-2586,-6-10-2769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51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7890,'0'0'1840,"0"0"-408,0 0 353,-30 137-273,30-85-272,0 3-495,13 1-369,14-3 96,7-4-472,6-7 0,2-8-200,15-10-649,-13-11-623,-4-13-3529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51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0 9738,'0'0'1667,"0"0"-876,-22 5-646,6-3-134,-2 1 58,-1 0 0,1 2 1,0 0-1,0 1 0,1 0 0,-1 2 0,-16 9 0,32-16-53,0 0 0,0 0 0,1 0 0,-1 1 0,0-1 0,0 1 0,1-1 0,-1 1 0,1-1 0,-1 1 0,1 0 0,0 0 0,0 0 0,0 0 0,0 0-1,0 0 1,0 0 0,0 0 0,1 0 0,-1 0 0,1 0 0,-1 0 0,1 3 0,1-3-35,-1 0 1,1 0-1,0 0 0,0 0 0,-1-1 1,1 1-1,1 0 0,-1-1 0,0 1 1,0 0-1,1-1 0,-1 0 1,1 1-1,-1-1 0,1 0 0,-1 0 1,1 0-1,0 0 0,0 0 1,-1 0-1,1 0 0,0 0 0,3 0 1,80 25-224,-42-14 254,-1 2 0,45 21 0,-75-29 226,-1 0 0,1 1 0,-1 0 0,-1 1 0,1 0 0,-2 1 0,1 0 0,-1 0 0,0 1 0,-1 0 0,12 19 0,-18-26-154,0 0 0,0 0 0,-1 0 0,1 1 0,-1-1 0,1 1 0,-1-1 1,0 1-1,0-1 0,-1 1 0,1 0 0,-1-1 0,0 1 0,0 0 0,0 0 0,0-1 1,-1 1-1,1 0 0,-1-1 0,0 1 0,-2 5 0,0-5-63,0-1 0,1 1 0,-1-1 0,-1 1 0,1-1 0,0 0 1,-1 0-1,0 0 0,1-1 0,-1 1 0,0-1 0,0 0 0,-1 0 0,1-1 0,0 1 0,-9 1 0,-16 3-78,1-1 1,-1-1-1,0-1 0,-1-2 0,1-1 0,-56-8 1,79 7-143,-1-1 0,1 0 0,0 0 0,-1-1 0,1 0 0,0 0 1,0 0-1,1-1 0,-1 0 0,1 0 0,0 0 0,0 0 0,0-1 0,1 0 1,-7-8-1,-1-11-4429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5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1 232,'0'0'9410,"0"0"-8394,0 0-632,0 0 585,0 0 415,0 0-88,107 133-416,-88-71-232,1 12 321,-5 4-521,-5 4 24,-8-4-136,-2-3-336,0-4 0,-34 12-696,-3-19-1009,-3-13-7633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5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0 4385,'0'0'1324,"0"0"199,0 0-14,0 0-101,0 0 17,0 0-276,0 0-317,0 0-149,0 0-339,0 0-91,0 0-81,0 0-77,-12 2 61,0 6-149,-1 1 1,1 0-1,1 1 0,-1 0 0,2 1 1,-14 16-1,6-7-9,-12 11 7,2 2 0,1 0 0,2 2-1,1 1 1,1 1 0,3 1 0,1 1 0,2 1-1,1 0 1,2 1 0,2 0 0,2 1 0,2 1-1,-5 69 1,10-26 22,14 157 1,-5-196-1,2 0 0,2-1 0,2 0 1,34 86-1,-32-107 89,0-1 0,2 0-1,0 0 1,2-2 0,0 0 0,2-2-1,0 0 1,1-1 0,1-1 0,1 0-1,0-2 1,2-1 0,-1-1 0,30 12-1,-38-20 127,1 0 0,0-1 1,0 0-1,0-1 0,0-1 0,0-1 0,34 0 0,-50 1-2163,-1 3-1622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7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6449,'0'0'1819,"0"0"-694,0 0-507,0 0 21,0 0-39,0 0-57,56 7 1300,-47-7-1801,0 0 1,1 0-1,-1-1 0,0 0 0,1-1 1,-1 0-1,0 0 0,0-1 0,0 0 1,-1-1-1,1 0 0,-1 0 0,0-1 1,0 0-1,0 0 0,-1-1 0,1 0 1,-2 0-1,1-1 0,-1 0 0,1 0 1,-2-1-1,1 1 0,7-16 0,-11 19-40,0-1 0,0 0 0,0 0 0,-1 0 0,1-1 0,-1 1 0,-1 0 0,1 0 0,-1-1 0,1 1 0,-2 0 0,1-1 0,-2-7 0,1 10-12,1 1 1,-1-1 0,0 1-1,0-1 1,0 1 0,-1 0-1,1 0 1,-1 0 0,1 0-1,-1 0 1,0 0 0,1 0-1,-1 0 1,0 0-1,0 1 1,0-1 0,-1 1-1,1 0 1,0-1 0,0 1-1,-1 0 1,1 0 0,-1 1-1,1-1 1,-1 0-1,1 1 1,-1 0 0,-3-1-1,1 1-6,1-1 0,-1 1-1,0 1 1,0-1-1,0 1 1,0-1-1,0 2 1,1-1 0,-1 0-1,0 1 1,1 0-1,-1 0 1,1 0-1,0 0 1,0 1-1,0 0 1,-6 5 0,4-3 11,1 1 0,0 0 0,1 0 0,-1 1 0,1-1 0,0 1 0,1 0 0,-1 0 1,1 1-1,-2 10 0,2-7 8,0 0-1,1 0 1,0 0 0,1 0 0,0 0 0,1 1 0,1-1 0,-1 0-1,2 0 1,0 0 0,0 1 0,1-2 0,0 1 0,0 0 0,9 16-1,-6-18 0,0-1 0,0 0-1,1 0 1,0-1 0,0 0-1,1 0 1,0 0 0,0-1-1,0 0 1,1-1 0,0 0-1,0 0 1,1-1 0,-1 0-1,1-1 1,0 0 0,-1 0-1,13 1 1,-5-2-421,1-1 0,-1 0 0,1-2 0,-1 0 0,0-1 0,0 0 0,1-2 0,-1 0 0,29-11 0,32-19-3918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8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0 7362,'0'0'1128,"0"0"-675,0 0-149,-24 3 152,-76 8 163,93-10-567,1 0 1,-1 1-1,1-1 0,0 1 0,0 1 0,0-1 1,0 1-1,0 0 0,1 1 0,-1-1 0,1 1 0,-6 6 1,9-9-53,1 0 0,0 0 0,0 1 0,0-1 0,0 1 0,0-1 0,0 1 1,0-1-1,0 1 0,0-1 0,1 1 0,-1 0 0,1-1 0,-1 1 0,1 0 0,0 0 1,-1-1-1,1 1 0,0 0 0,0 0 0,0 0 0,0-1 0,1 1 0,-1 0 0,1 0 1,-1-1-1,1 1 0,-1 0 0,1-1 0,0 1 0,0-1 0,0 1 0,-1-1 0,2 1 1,-1-1-1,0 1 0,0-1 0,3 2 0,12 10 46,0-1-1,1-1 1,1 0-1,28 12 1,34 21-26,-64-34 20,-1 1-1,-1 1 1,0 0-1,13 15 1,-24-24-28,0 0 1,-1 1-1,1-1 1,-1 1-1,0 0 1,0-1 0,0 1-1,-1 0 1,1 0-1,1 9 1,-3-11-5,0 0 0,0 0 0,0 1 0,0-1 0,-1 0 0,1 0 0,0 0 0,-1 1 0,0-1 1,0 0-1,1 0 0,-1 0 0,0 0 0,-1 0 0,1 0 0,0 0 0,-1-1 0,1 1 0,-1 0 0,1-1 0,-1 1 0,-2 1 1,-9 6 1,-1 0 1,-1-1 0,1 0 0,-1-1 0,0-1 0,-1 0 0,1-1 0,-32 5 0,6-3 29,0-2 1,-58 0 0,88-5-57,-25-3 151,35 2-150,0 1 1,1-1-1,-1 1 0,0-1 0,1 1 1,-1-1-1,1 0 0,-1 1 0,1-1 1,-1 0-1,1 1 0,-1-1 0,1 0 1,0 0-1,-1 0 0,1 1 0,0-1 1,0 0-1,0 0 0,-1 0 0,1 0 1,0 1-1,0-1 0,0 0 0,0 0 1,1 0-1,-1 0 0,0 0 0,0 1 1,0-1-1,1 0 0,-1 0 0,0 0 0,1 1 1,-1-1-1,1 0 0,-1 1 0,1-1 1,-1 0-1,1 1 0,1-2 0,7-10-854,1-1-1,0 2 0,1 0 1,20-16-1,-31 27 862,44-40-4009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8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7346,'0'0'2076,"0"0"-292,0 0-677,0 0-761,0 0 28,2 30 364,-1-6-532,19 194 1164,49 101-328,-28-145-1329,-37-152-674,0 1 0,-1-1 0,-1 29 1,-2-50 870,0-1 0,0 1 1,0 0-1,0 0 0,0 0 1,0 0-1,0-1 0,0 1 1,0 0-1,-1 0 1,1-1-1,0 1 0,0 0 1,-1 0-1,1-1 0,-1 1 1,1 0-1,-1-1 0,1 1 1,-1 0-1,1-1 0,-1 1 1,1-1-1,-1 1 1,0-1-1,1 1 0,-1-1 1,0 1-1,1-1 0,-1 0 1,0 1-1,0-1 0,1 0 1,-1 1-1,0-1 0,0 0 1,0 0-1,1 0 0,-1 0 1,0 0-1,0 0 1,0 0-1,1 0 0,-1 0 1,0-1-1,0 1 0,0 0 1,1 0-1,-1-1 0,0 1 1,-1-1-1,-1 0-96,-1-1 1,1 1-1,0-1 0,0 0 1,0 0-1,0 0 0,0-1 1,0 1-1,0 0 0,-3-6 1,3 4 272,0 0 1,1 0 0,0 0 0,0-1-1,0 1 1,0-1 0,1 1 0,0-1-1,0 0 1,0 1 0,1-1 0,-1-9-1,1 12-5,1 0 0,-1 0 1,1 0-1,-1 0 0,1 0 0,0 0 0,0 0 0,-1 0 0,2 1 0,-1-1 0,0 0 0,0 1 0,0-1 0,1 0 0,-1 1 0,1-1 0,-1 1 0,1 0 0,0 0 0,-1-1 0,1 1 0,0 0 0,0 1 0,0-1 0,0 0 0,0 0 0,0 1 0,0-1 0,0 1 0,4-1 0,15-2 270,0 1 0,0 1 0,0 0 0,1 2 0,-1 0-1,0 2 1,26 6 0,-45-8-344,1 0 0,-1 0 0,1 1 0,-1-1 0,0 1 0,1-1 0,-1 1 0,0 0 0,0 0 0,0 0 0,-1 0-1,1 0 1,0 1 0,-1-1 0,1 0 0,-1 1 0,0-1 0,0 1 0,0-1 0,0 1 0,0 0 0,-1 0 0,1-1 0,-1 6 0,2 8 29,-1 0 0,-1 1 0,-3 18 0,2-2 139,0-28-158,1 0 0,0 0 0,1 0 0,-1 0-1,1 0 1,0 0 0,0 0 0,1 0 0,-1 0 0,1 0 0,0-1 0,0 1 0,1-1-1,5 9 1,-4-10-6,-1-1 0,0 1 1,1-1-1,0 1 0,-1-1 0,1 0 0,0 0 0,0-1 0,0 1 0,1-1 0,-1 0 0,0 0 0,0 0 0,1 0 0,-1-1 0,0 0 0,7 0 0,-4-1 13,0 1 0,-1-1 0,1 0 0,-1 0 0,1-1-1,-1 1 1,0-2 0,0 1 0,0-1 0,0 1 0,0-2-1,0 1 1,8-7 0,-6 2-5,0 1 1,0-1-1,0 0 1,-1-1-1,-1 0 1,0 0-1,9-17 1,-6 7-14,-1 0 1,-1-1 0,0 0 0,-2 0 0,0-1 0,-1 1-1,-2-1 1,1-27 0,-2 40 7,-2 1 0,1 0 0,-1-1 0,0 1-1,0 0 1,-1 0 0,0 0 0,-1 0 0,1 0 0,-1 0 0,-1 0 0,1 1 0,-1 0 0,0 0 0,0 0-1,-1 0 1,-5-5 0,3 5 2,1 1 0,-1 0 0,0 1 0,-1-1 1,1 1-1,-1 1 0,0 0 0,0 0 0,0 0 0,0 1 0,0 0 0,-1 0 0,1 1 0,-13 0 0,12 1-22,1 0 1,-1 1-1,1 0 0,-1 0 0,1 1 1,-1 0-1,1 1 0,0 0 0,0 0 1,0 0-1,0 1 0,1 0 0,0 1 1,0 0-1,0 0 0,0 0 0,1 1 1,-1 0-1,2 0 0,-1 1 0,1 0 1,0 0-1,0 0 0,0 0 0,1 1 1,1 0-1,-1 0 0,1 0 0,1 0 1,-1 0-1,1 1 0,1-1 0,-2 12 1,2-12 1,0-1 1,1 1-1,0-1 0,0 1 1,0 0-1,1-1 1,0 1-1,0-1 1,1 1-1,0-1 1,0 0-1,7 12 1,-6-14 15,0-1 1,0 1 0,1-1 0,0 0 0,0 0 0,0 0 0,0-1 0,1 1 0,-1-1 0,1 0 0,0 0 0,0-1-1,0 0 1,0 1 0,1-2 0,-1 1 0,11 1 0,-1 1-37,0-2-1,0 0 1,0-1-1,0-1 1,0 0-1,0-1 1,-1 0 0,1-1-1,0-1 1,0 0-1,-1-1 1,0-1-1,0 0 1,0-1 0,0-1-1,-1 0 1,0 0-1,-1-1 1,0-1-1,17-15 1,-28 23 25,-1 1-1,1-1 1,-1 0-1,1 1 1,-1 0-1,1-1 1,0 1 0,-1-1-1,1 1 1,-1 0-1,1-1 1,0 1-1,-1 0 1,1-1 0,0 1-1,0 0 1,-1 0-1,1 0 1,0 0-1,0 0 1,-1 0 0,1 0-1,0 0 1,-1 0-1,1 0 1,0 0-1,0 0 1,-1 1 0,1-1-1,0 0 1,-1 1-1,1-1 1,0 0 0,-1 1-1,1-1 1,-1 1-1,1-1 1,0 0-1,-1 1 1,1 0 0,-1-1-1,0 1 1,1-1-1,-1 1 1,1 0-1,16 41 310,-8-19-182,-7-18-147,0-1 1,0 1-1,1-1 0,0 0 0,0 1 1,0-1-1,0-1 0,0 1 0,1 0 0,0-1 1,0 0-1,0 0 0,0 0 0,0 0 1,7 3-1,29 0-3819,-19-6-5677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13115,'0'0'1952,"0"0"-1224,0 0-576,5-120 184,17 87-264,5 4-64,0 11-8,3 12-232,0 15-912,-11 20-1680,-4 11-4282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8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5065,'0'0'6100,"0"0"-4394,0 0-1377,0 0 158,7 22 438,2 3-582,-3-11-167,-2 0 1,1 1 0,-2-1-1,0 1 1,-1-1-1,0 1 1,-1 22 0,-4 98 744,2 75 225,1-208-1141,0 0 0,0-1 0,1 1 0,-1 0 0,0-1 0,1 1 0,0-1 0,-1 1 1,1 0-1,0-1 0,0 0 0,0 1 0,0-1 0,0 1 0,0-1 0,0 0 0,0 0 0,0 0 1,1 0-1,-1 0 0,2 2 0,2-1 4,-1 0-1,0 0 1,1-1 0,-1 1 0,1-1-1,-1 0 1,10 1 0,7-1 28,0-1 1,36-4-1,-47 3-15,17-2 20,0-2 0,0 0 0,30-12 0,12-12-2068,-59 23 164,0 0 0,0 0 0,16-13 0,-10 1-6855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0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0 111 5449,'0'0'1416,"0"0"-507,0 0-193,0 0-245,0 0 290,3 23 319,1 18-738,5 50 893,22 94 1,-13-145-1041,-18-39-187,1-1 0,-1 1-1,1-1 1,-1 1 0,1-1-1,-1 1 1,1-1 0,-1 1-1,1-1 1,-1 1 0,1-1 0,0 1-1,-1-1 1,1 0 0,0 0-1,0 1 1,-1-1 0,1 0-1,0 0 1,-1 0 0,2 0-1,-1 0 8,0 0-1,0-1 1,0 1-1,0-1 0,0 1 1,0-1-1,0 0 1,-1 1-1,1-1 0,0 0 1,0 0-1,-1 1 1,1-1-1,-1 0 0,1 0 1,0 0-1,-1 0 1,0 0-1,1 0 0,0-1 1,19-50 83,-2-1 1,12-60-1,-18 61-256,2 1 0,34-79 0,-47 128 158,-1 0 0,1 0 0,0 0 0,0 1 0,0-1 0,0 0 0,0 0 0,0 1 0,0-1 0,1 1 0,-1-1-1,1 1 1,-1-1 0,1 1 0,-1 0 0,1 0 0,0 0 0,0 0 0,-1 0 0,4-1 0,-4 2 14,1 0 1,-1 1-1,0-1 0,0 1 1,1-1-1,-1 0 1,0 1-1,0 0 0,0-1 1,1 1-1,-1 0 0,0 0 1,0 0-1,0-1 0,0 1 1,0 0-1,-1 0 1,1 1-1,0-1 0,0 0 1,-1 0-1,2 2 0,5 11 218,-1 1-1,0 0 0,7 28 1,-10-33-117,11 48 159,-9-33-69,1 0 0,1-1 0,11 25 0,-16-44-292,0 0 1,1 0-1,0 0 0,0 0 1,0 0-1,1-1 0,-1 0 1,1 1-1,0-1 0,0 0 1,1-1-1,-1 1 1,1-1-1,0 0 0,0 0 1,0 0-1,0-1 0,9 3 1,13-1-4441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0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9 268 6281,'0'0'946,"0"0"-183,0 0 208,0 0 424,24-4-301,78-13-409,-98 16-662,-1 1 0,0-1 0,0 0 0,0-1 0,0 1 0,-1 0 0,1-1 1,0 0-1,0 1 0,-1-1 0,1 0 0,-1-1 0,0 1 0,0 0 0,1-1 1,-2 1-1,1-1 0,0 1 0,0-1 0,-1 0 0,2-3 0,-1-1-14,0 0-1,-1 1 1,0-1-1,0 0 0,-1 0 1,0-12-1,-1 9 13,1 4-23,0-1 0,-1 1-1,0 0 1,-1 0 0,1-1 0,-1 1 0,0 1 0,-1-1 0,1 0 0,-1 0 0,0 1 0,-1 0 0,1-1 0,-8-7 0,8 10 19,0-1 1,-1 1 0,1 1-1,-1-1 1,1 0 0,-1 1-1,0 0 1,0-1-1,0 2 1,0-1 0,0 0-1,0 1 1,-1 0 0,1 0-1,-1 0 1,1 0 0,0 1-1,-1 0 1,1 0 0,-1 0-1,-8 2 1,10-1-17,0 0 0,0 1 0,1-1 1,-1 1-1,0 0 0,1 0 0,-1 0 0,1 0 0,-1 1 0,1-1 0,0 1 1,0-1-1,0 1 0,0 0 0,1-1 0,-1 1 0,1 0 0,0 0 0,0 0 0,0 1 1,0-1-1,0 0 0,0 4 0,-3 12 15,1 1-1,-2 26 1,5-45-14,-1 19 113,1 0 0,0 0 0,1 0-1,1 0 1,1 0 0,1 0 0,1-1 0,9 25-1,-11-36-74,1 0-1,-1-1 0,2 0 0,-1 0 0,1 0 1,0 0-1,0 0 0,1-1 0,0 0 0,0-1 1,0 1-1,1-1 0,0 0 0,0-1 1,0 1-1,0-1 0,1-1 0,0 0 0,0 0 1,-1 0-1,2-1 0,13 2 0,-13-2-30,0-1-1,0 0 1,1-1 0,-1 0-1,0-1 1,1 0-1,-1 0 1,0-1-1,0 0 1,0-1 0,0 0-1,0 0 1,0-1-1,-1 0 1,14-9 0,-9 3-74,0-1 1,-1 0 0,0-1-1,-1 0 1,-1 0 0,0-1-1,0-1 1,9-18 0,28-68-445,-36 74 221,1 0 0,1 1-1,25-37 1,-38 61 284,0 1 0,1-1 0,-1 0 0,1 0 0,-1 0 0,1 0 0,-1 1 0,1-1 0,-1 0 0,1 0 0,0 1 0,-1-1 0,1 0 1,0 1-1,0-1 0,0 1 0,-1-1 0,1 1 0,0 0 0,0-1 0,0 1 0,0 0 0,0-1 0,0 1 0,0 0 0,0 0 0,-1 0 0,1 0 0,0 0 0,0 0 0,0 0 0,0 0 0,0 0 0,0 0 0,0 1 0,0-1 0,0 0 0,0 1 0,0-1 0,-1 1 0,1-1 0,0 1 0,0-1 0,0 1 0,-1-1 0,1 1 0,0 0 0,-1-1 1,1 1-1,0 0 0,-1 0 0,1-1 0,-1 1 0,0 0 0,1 0 0,-1 0 0,1 0 0,-1 1 0,5 9 135,-1 0 1,0 1-1,3 21 0,-4-19 157,6 24 67,21 70 463,-26-99-740,-1 0 0,1 0 0,0 0 1,1-1-1,0 0 0,1 1 0,-1-2 0,14 14 0,-19-20-69,1 0-1,-1-1 0,1 1 1,0 0-1,-1-1 1,1 1-1,0-1 0,-1 1 1,1-1-1,0 0 1,0 1-1,-1-1 0,1 1 1,0-1-1,0 0 1,0 0-1,0 0 0,-1 1 1,1-1-1,0 0 1,0 0-1,0 0 0,0 0 1,0 0-1,0-1 0,-1 1 1,1 0-1,0 0 1,0 0-1,0-1 0,0 1 1,-1-1-1,1 1 1,0 0-1,0-1 0,-1 1 1,1-1-1,0 0 1,-1 1-1,1-1 0,-1 1 1,1-1-1,-1 0 1,1 0-1,-1 1 0,1-1 1,0-1-1,15-47 15,-13 38-7,15-60-37,-11 39-107,1-1 0,2 1 0,1 1 0,1 0 0,18-32 1,-29 62 121,-1 0 0,0 0 1,0 0-1,1 0 1,-1 1-1,1-1 1,-1 0-1,1 0 0,-1 0 1,1 1-1,-1-1 1,1 0-1,-1 1 0,1-1 1,0 0-1,0 1 1,-1-1-1,1 1 1,0-1-1,0 1 0,0 0 1,-1-1-1,1 1 1,0 0-1,0-1 1,0 1-1,0 0 0,0 0 1,0 0-1,-1 0 1,1 0-1,0 0 1,0 0-1,0 0 0,0 0 1,0 0-1,0 1 1,0-1-1,0 0 0,-1 1 1,1-1-1,0 0 1,0 1-1,0-1 1,-1 1-1,1-1 0,0 1 1,-1 0-1,1-1 1,0 1-1,0 1 1,3 3 23,-1 0 1,0 0-1,0 0 1,-1 1-1,0-1 1,3 8 0,20 85 420,-19-68-357,1 0 1,2-1-1,0 0 0,20 38 0,-28-64-92,1-1 0,0 1-1,-1 0 1,1-1-1,1 1 1,-1-1-1,0 0 1,1 0-1,-1 1 1,1-2 0,-1 1-1,1 0 1,0 0-1,0-1 1,0 0-1,4 2 1,1-1-430,-1-1-1,1 0 1,-1 0 0,1-1-1,14-1 1,14-3-5374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0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7498,'0'0'4413,"-4"19"-2918,-7 46-630,3 1 1,0 74 0,8-117-705,1 0-1,1 1 1,1-1-1,1 0 0,1 0 1,1-1-1,1 0 1,1 0-1,0 0 0,19 31 1,-17-38-124,0 0 0,1-1 1,1 0-1,0-1 0,1 0 1,23 18-1,-30-26-33,0-1 0,1 0 0,-1 0 0,1 0 0,0-1 0,0 0 0,0-1-1,0 1 1,0-1 0,1-1 0,-1 1 0,1-1 0,-1-1 0,1 1 0,-1-1 0,1-1 0,-1 1 0,12-3 0,-13 0-22,0 1 0,-1-1 0,1 0 0,-1-1 0,0 1 0,0-1 0,0 0 0,-1 0 0,0-1 0,1 1 0,-1-1 0,-1 0 0,1 0 0,-1 0 0,0-1 0,0 1 0,4-11 0,3-10-64,0-1 1,8-37 0,3-34-315,-20 154-102,0-20 508,-1-26 7,0 16-8,0 1 0,2 0 0,1-1-1,7 30 1,-8-49-6,-1-1 1,1 0-1,1 1 0,-1-1 0,1 0 0,0 0 1,1-1-1,-1 1 0,1-1 0,0 1 1,1-1-1,-1 0 0,1-1 0,0 1 1,0-1-1,0 0 0,1 0 0,-1-1 1,1 1-1,0-1 0,0-1 0,8 4 1,-4-4 19,-1 0 0,1 0 0,-1-1 0,1 0 0,0-1 1,-1 0-1,1 0 0,0-1 0,-1 0 0,1-1 1,-1 0-1,1-1 0,-1 0 0,0 0 0,0-1 0,0 0 1,-1-1-1,1 0 0,-1 0 0,0 0 0,-1-1 0,15-14 1,-15 13-21,0-1 1,0 0-1,-1-1 1,0 1-1,0-1 0,-1 0 1,0-1-1,0 1 1,-1-1-1,-1 0 1,0 0-1,0 0 1,-1 0-1,0-1 1,0 1-1,-1 0 1,-1-1-1,0 1 1,0-1-1,-1 1 1,-3-14-1,2 19 16,0 0 1,0 0-1,0 0 1,0 1-1,-1-1 1,0 1-1,0 0 1,0-1-1,0 1 1,-1 1-1,0-1 0,0 0 1,0 1-1,0 0 1,0 0-1,0 0 1,-1 1-1,0-1 1,1 1-1,-1 0 0,0 0 1,-8-1-1,-6-2-4,1 1-1,-1 1 0,0 1 1,-34 0-1,45 2-32,0 0 0,0 1 0,0 0 0,1 1 0,-1 0 0,1 0 0,-1 0 0,1 1 0,0 0 0,0 1 0,0-1 0,0 1 0,1 1 0,-1-1 0,1 1 0,-9 10 0,11-11-93,0 1 0,1-1 1,-1 1-1,1 0 0,0 0 0,1 0 1,-1 1-1,1-1 0,0 1 0,0-1 0,1 1 1,-1 0-1,1-1 0,1 1 0,-1 0 0,1 0 1,0 0-1,0 0 0,1 0 0,0-1 0,0 1 1,3 10-1,-2-10-397,0-1-1,0 0 1,0-1 0,1 1-1,0 0 1,6 7 0,24 19-6355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1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11 10962,'0'0'1507,"0"0"-765,0 0-518,-23-2 128,-74-7-31,90 9-300,1 1 0,-1-1 0,1 1 0,0 0-1,-1 0 1,1 1 0,0-1 0,0 2 0,0-1 0,0 1-1,0-1 1,1 2 0,-1-1 0,1 1 0,0-1 0,0 1-1,-5 6 1,7-7-20,-1 1 0,2-1 0,-1 1 0,0 0 0,1 0 0,0 0 0,0 1 0,0-1 0,0 0 0,0 1 0,1-1 0,0 1 0,0-1 0,1 1 0,-1 0 0,1 0 0,0-1 0,0 1 0,0 0 0,2 6 0,-1-7-6,1 0-1,0 0 0,0 0 0,0 0 0,1-1 0,-1 1 0,1-1 0,0 1 1,0-1-1,0 0 0,0 0 0,1 0 0,-1-1 0,1 1 0,-1-1 0,6 3 0,72 32-117,-56-27 109,33 14 54,-25-12 35,-2 1 1,0 2-1,42 27 0,-72-42-62,0 1 0,0-1 0,-1 1 0,1 0 0,0-1-1,0 1 1,0 0 0,-1-1 0,1 1 0,0 0-1,-1 0 1,1 0 0,0 0 0,-1 0 0,1 0-1,-1 0 1,0 0 0,1 0 0,-1 0 0,1 1 0,-2-2 7,1 1 1,0 0 0,0-1 0,-1 1 0,1-1 0,0 1 0,-1 0 0,1-1 0,-1 1 0,1-1 0,-1 1 0,1-1 0,-1 1 0,1-1-1,-1 0 1,1 1 0,-1-1 0,0 0 0,1 1 0,-1-1 0,1 0 0,-2 1 0,-49 7 788,42-7-786,-177 6-268,162-7-372,12-1-3030,10-5-5258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2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2 147 13003,'0'0'1809,"0"0"-1032,0 0-553,0 0-83,0 0-38,0 0-31,0 24-36,0-4-31,-1 17 36,2-1-1,1 0 0,9 46 0,-8-68-28,-2-5 6,1-1-1,0 1 1,0-1-1,1 0 1,0 0-1,1 0 1,7 13 0,-8-53-435,-4-44-699,4-103-208,-3 173 1219,1-1-1,0 1 1,1 0 0,-1-1-1,1 1 1,1 0 0,-1 0 0,1 0-1,0 0 1,0 0 0,1 1-1,5-8 1,-6 10 110,-1 1-1,1-1 1,0 1 0,0 0-1,0 0 1,0 1 0,0-1 0,0 0-1,0 1 1,1 0 0,-1 0-1,0 0 1,1 0 0,-1 0-1,1 1 1,-1-1 0,1 1-1,-1 0 1,1 0 0,-1 0 0,1 1-1,-1-1 1,1 1 0,-1 0-1,5 1 1,52 27 695,-48-23-591,0 0 1,0 0 0,0-1 0,15 4-1,-17-6-15,1-2 0,0 1 0,-1-1 0,1-1 0,0 0 0,0 0 0,0-1 0,0 0 0,-1-1 0,1 0 0,11-5 0,-18 6-84,0-1-1,1 0 0,-1 0 1,0 0-1,0-1 1,0 1-1,0-1 0,-1 0 1,1 0-1,-1 0 1,1-1-1,-1 1 0,0-1 1,-1 0-1,1 1 0,-1-1 1,1-1-1,-1 1 1,0 0-1,-1 0 0,1-1 1,-1 1-1,0-1 1,0 1-1,0-1 0,-1 0 1,1-7-1,-1 11-9,0-1 0,0 1 1,0 0-1,0 0 0,0 0 0,0 0 0,0 0 0,-1 0 1,1-1-1,0 1 0,-1 0 0,1 0 0,0 0 0,-1 0 0,1 0 1,-1 0-1,0 0 0,1 0 0,-1 1 0,0-1 0,0 0 0,1 0 1,-1 0-1,0 1 0,0-1 0,0 0 0,0 1 0,0-1 0,0 1 1,0-1-1,0 1 0,0 0 0,0-1 0,0 1 0,0 0 0,-1 0 1,1 0-1,0 0 0,0-1 0,0 2 0,0-1 0,0 0 0,0 0 1,-2 1-1,-1-1-8,0 1 1,0 0-1,1 1 1,-1-1-1,1 1 1,-1 0-1,1-1 1,-1 1-1,1 1 1,0-1-1,0 0 1,-4 5 0,-4 8 81,1 0 1,1 1 0,0 1 0,1-1 0,1 1 0,0 0 0,1 1 0,1 0 0,1 0 0,1 0 0,0 0 0,1 0 0,1 1 0,1-1 0,3 27-1,-3-40-71,1-1 0,0 1 0,0 0 0,0-1 0,1 1-1,0-1 1,0 1 0,0-1 0,0 0 0,1 1-1,-1-1 1,1-1 0,0 1 0,0 0 0,1-1 0,6 6-1,-4-4 1,1-1 0,0 0-1,0 0 1,0-1-1,1 0 1,-1 0-1,1-1 1,-1 0-1,14 2 1,-6-2-27,-1-1 0,0 0 0,1-1-1,-1-1 1,1 0 0,-1-1 0,0-1 0,0 0 0,0-1 0,0-1 0,13-5-1,-9 0-240,-1 0 0,-1-1 0,1-1-1,-2-1 1,0 0 0,0-1-1,-1 0 1,-1-1 0,-1-1-1,0 0 1,-1-1 0,0 0 0,15-36-1,-26 53 264,0 0-1,0 0 0,0 0 1,0 0-1,0 0 1,0 0-1,0 0 0,1 0 1,-1 0-1,0 0 1,0 0-1,0 0 0,0 0 1,0 0-1,0 0 1,0 0-1,0 1 0,0-1 1,0 0-1,0 0 1,0 0-1,0 0 1,0 0-1,0 0 0,1 0 1,-1 0-1,0 0 1,0 0-1,0 0 0,0 0 1,0 0-1,0 0 1,0 0-1,0 0 0,0 0 1,0 0-1,0 0 1,0 0-1,1 0 0,-1-1 1,0 1-1,0 0 1,0 0-1,0 0 0,0 0 1,0 0-1,0 0 1,0 0-1,0 0 0,1 15-10,-1 19 108,-2-13-3,1-7 122,0-1 0,1 0 0,0 0 0,4 22 0,-3-31-158,0 0-1,0-1 0,0 1 1,1-1-1,-1 1 1,1-1-1,0 0 1,0 1-1,0-1 0,0 0 1,1 0-1,-1 0 1,1-1-1,0 1 1,-1-1-1,1 1 0,1-1 1,-1 0-1,0 0 1,7 3-1,-1-2 9,1 1 1,-1-1-1,1-1 0,0 0 1,-1 0-1,1 0 0,0-2 1,0 1-1,0-1 0,0-1 1,0 0-1,0 0 0,0-1 0,0 0 1,-1 0-1,1-1 0,-1-1 1,0 0-1,0 0 0,15-9 1,-17 8-62,0 0 0,-1 0 0,0-1 0,0 0 0,0 0 0,0 0 0,-1 0 0,0-1 0,-1 0 0,0 0 0,0 0 0,0-1 0,-1 0 0,0 1 0,0-1 0,-1 0 0,0 0 0,-1 0 0,1-1 0,-2 1 1,1 0-1,-1 0 0,0-1 0,-1 1 0,-1-10 0,1 15 9,0-1 1,0 0-1,0 1 1,0 0-1,-1-1 1,1 1-1,-1 0 1,0 0-1,0 0 1,0 0-1,-1 0 1,1 0-1,0 0 1,-1 1-1,0-1 1,-4-2-1,1 1 14,-1 0-1,0 0 0,0 1 1,0 0-1,0 0 1,-1 1-1,-10-2 1,1 1-5,-1 0 0,1 2 0,0 0 0,-1 1 0,1 1 0,-23 4 0,32-4-41,0 1 1,1 0 0,-1 0 0,1 0 0,-1 1 0,1 1 0,0-1 0,0 1-1,0 0 1,1 1 0,0-1 0,-1 2 0,1-1 0,1 0 0,-1 1 0,1 0 0,0 0-1,1 1 1,-1-1 0,1 1 0,1 0 0,-1 0 0,1 1 0,0-1 0,1 1 0,-3 10-1,5-15-44,0 0-1,0 0 1,0 0-1,0 0 0,1 0 1,-1 0-1,1-1 0,0 1 1,-1 0-1,1 0 0,1 0 1,-1-1-1,0 1 1,1-1-1,-1 1 0,1-1 1,0 1-1,0-1 0,3 3 1,1 1-576,1-1 0,0 0 0,-1-1-1,2 1 1,12 5 0,27 7-6025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2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79 691 13411,'0'0'1630,"0"0"-1026,0 0-466,0 0-66,0 0 39,-12 20 137,-37 68 83,46-83-315,1 0-1,-1 0 1,1 0 0,1 0-1,-1 0 1,1 0-1,0 1 1,0-1 0,0 0-1,1 1 1,0-1 0,0 1-1,0-1 1,1 1 0,-1-1-1,1 0 1,1 1 0,-1-1-1,1 0 1,0 0 0,0 0-1,0 0 1,1 0 0,0 0-1,0-1 1,0 0 0,0 1-1,1-1 1,0 0 0,0 0-1,0-1 1,0 1 0,0-1-1,1 0 1,5 3 0,4 1-13,1 0 0,0 0 0,0-2 1,1 0-1,-1 0 0,1-2 0,0 0 1,1 0-1,26-1 0,-32-2-122,0-1 0,-1 0 0,1-1 0,-1 0 0,0 0 0,0-1 0,0-1 1,0 0-1,0 0 0,-1-1 0,1 0 0,-1 0 0,0-1 0,-1 0 0,0-1 0,0 0 0,0 0 0,-1-1 0,0 0 0,0 0 0,-1-1 0,9-15 0,-4 2-456,0 0 0,-2 0 0,0-1 0,-2 0 0,0-1 0,-2 1 0,0-1 0,-2-1 0,1-26 0,-2-23-91,-3 0 0,-12-88-1,6 117 769,-19-63 1,15 73 1350,-2 1 1,-22-43-1,35 75-1353,-1 1 0,0-1 0,1 1 0,-1-1 0,0 1 0,0 0 0,0-1 1,0 1-1,0 0 0,0 0 0,0 0 0,0 0 0,-1 0 0,1 0 0,0 0 0,-1 0 0,1 0 0,-3 0 0,3 1-63,0 0 0,0 0 0,0 0 0,0 0-1,0 0 1,0 1 0,0-1 0,1 0 0,-1 1-1,0-1 1,0 1 0,0-1 0,1 1 0,-1-1 0,0 1-1,0 0 1,1-1 0,-1 1 0,0 0 0,1-1 0,-1 1-1,1 0 1,-1 1 0,-3 6 23,0 0 0,0 0 1,1 0-1,0 1 0,-3 12 0,-6 50 154,4 0 0,2 0 1,3 0-1,9 89 0,-2-127-167,1 1 1,2-1-1,1-1 0,2 1 1,14 31-1,-10-29-426,-3 0-1,0 1 1,6 46-1,-17-85-2344,-3-13-1176,0-28 4226,3 37-57,0 0 1,0 1-1,1-1 1,-1 0-1,2 0 1,-1 1-1,1-1 1,0 1-1,0-1 1,5-7-1,1 3-196,1 0-1,0 1 0,1 0 0,0 1 1,1 0-1,0 1 0,0 0 0,1 0 1,0 1-1,0 1 0,1 0 1,0 1-1,0 0 0,0 1 0,0 0 1,1 1-1,-1 1 0,1 0 0,0 1 1,24 1-1,-34 0-10,0 1 0,0 0 0,0 1 0,0-1 0,-1 1 0,1 0-1,-1 0 1,1 0 0,-1 0 0,1 0 0,-1 1 0,0 0 0,0-1 0,0 1 0,-1 0 0,1 1 0,-1-1 0,1 0-1,-1 1 1,0-1 0,-1 1 0,1 0 0,0-1 0,1 9 0,4 11 476,0 0 0,6 44 1,-12-63-509,2 26-94,8 42 746,-11-69-878,1 0 0,0 0-1,0 0 1,0 0 0,0-1 0,0 1-1,1 0 1,-1-1 0,1 1 0,0-1 0,-1 1-1,1-1 1,0 0 0,1 0 0,-1 1-1,0-2 1,1 1 0,4 3 0,5-3-7434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2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12259,'0'0'4016,"0"0"-3799,0 0-217,0 0-273,0 0 97,0 0-528,0 0-2448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3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9762,'0'0'1520,"0"0"433,82 114-417,-48-63-264,1-2-375,-1-3-265,-1-4-456,-6-6 136,-5-5-312,-5-6-96,-4-16-408,-6-7-977,0-2-4184</inkml:trace>
  <inkml:trace contextRef="#ctx0" brushRef="#br0" timeOffset="1">309 49 11386,'0'0'2913,"0"0"-1473,0 0-952,0 0 361,-82 153-17,63-104-400,1-4-16,6-5-408,7-7 40,5-6-48,0-9-904,0-7-560,12-11-4466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3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62 5473,'0'0'6318,"0"0"-4453,0 0-1497,-7 21 164,-23 72 362,28-86-819,1-1 1,0 1-1,0 0 0,0-1 0,0 1 1,1 0-1,0 0 0,1 0 1,0-1-1,0 1 0,2 8 1,-1-10-62,0-1-1,0 0 1,0 0 0,0 0 0,0 0 0,1 0 0,0 0 0,0-1 0,0 1 0,0-1 0,1 0 0,-1 0 0,5 3 0,1-1-24,0 0 0,1-1 0,-1 0 0,1-1 1,0 0-1,0 0 0,0-1 0,0 0 0,1-1 0,-1 0 1,0-1-1,14-1 0,-18 1-35,0-1 1,0 0-1,0-1 1,0 1-1,0-1 1,0 0-1,-1 0 0,1-1 1,-1 0-1,1 0 1,-1 0-1,0-1 1,0 0-1,-1 0 1,1 0-1,-1 0 1,0-1-1,0 1 0,0-1 1,-1 0-1,0 0 1,0-1-1,0 1 1,4-11-1,-2 3-67,-1 0 1,0 0-1,-1 0 0,-1-1 0,0 1 1,-1-1-1,0 1 0,-1-1 0,0 1 0,-4-20 1,3 28 157,0 1 0,0-1 0,-1 0 0,0 1 0,1 0 0,-2-1 0,1 1 0,0 0 0,-1 0 0,0 0 0,0 1 0,0-1 0,0 1 0,-1-1 0,1 1 0,-1 0 0,0 0 0,0 1 0,0-1 0,0 1 0,0 0 0,0 0 0,-1 0 0,1 1 0,-1-1 0,0 1 0,1 0 0,-6 0 0,4 0-15,-1 0 0,1 1 0,-1 0 0,1 0 0,0 1 0,-1 0 0,1 0 0,0 0 0,0 1 0,0 0 0,0 0 0,0 0 0,0 1 0,0 0-1,1 0 1,-1 1 0,1-1 0,0 1 0,0 0 0,-7 7 0,7-4-81,0-1 1,1 1-1,-1 0 1,1 0-1,1 0 0,-1 0 1,1 1-1,1 0 1,-1-1-1,1 1 0,0 0 1,1 0-1,-1 10 1,2-12-342,0 0 1,1 0 0,0 0-1,-1-1 1,2 1 0,-1 0-1,1-1 1,0 1 0,0-1-1,0 1 1,7 8 0,21 22-7413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11138,'0'0'1363,"0"0"-528,0 0-487,0 0-168,0 0-102,-2 3-73,2-2-5,-1 0 0,1-1 0,0 1 0,-1 0 0,1 0 0,0 0 0,0 0 0,0 0 0,0-1 0,0 1 0,0 0 0,0 0 0,0 0 0,0 0 0,0 0 0,1-1 0,-1 1 0,0 0 0,1 0 0,-1 0 0,0-1 0,1 1 0,-1 0 0,1 0-1,-1-1 1,1 1 0,-1 0 0,1-1 0,0 1 0,-1-1 0,1 1 0,0-1 0,-1 1 0,1-1 0,0 1 0,0-1 0,0 1 0,46 24 48,-21-12 0,-5-1-26,-1 0 0,-1 1 1,0 1-1,27 26 0,-42-36 13,0 0-1,0 0 1,0 1-1,-1 0 1,1-1 0,-1 1-1,0 0 1,-1 0-1,1 1 1,-1-1 0,0 1-1,0-1 1,-1 1-1,1 0 1,-1-1 0,-1 1-1,1 0 1,-1 0-1,0-1 1,0 1 0,-1 0-1,1 0 1,-1 0-1,-3 6 1,2-6 62,-1-1 0,0 1 1,0-1-1,-1 0 0,0 0 0,1 0 0,-2-1 1,1 1-1,-9 6 0,-53 36 310,45-33-322,12-8-154,0-1 0,0 1 0,0-2 0,-15 6 0,-4-3-2928,16-7-3830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48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8010,'0'0'2144,"0"0"-672,0 0-375,8 171 839,4-97-600,6 12-183,1 8-457,1 6-368,2 0 264,-2-7-272,-3-6-72,-2-16-32,-5-11-160,-3-18-56,-2-11 0,-5-17-520,0-10-400,-7-4-4193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 9538,'0'0'1392,"0"0"-824,37 147-295,-10-61 1111,5 30 520,5 26-848,-4 18-175,-11-11-121,-17-33-392,-5-34-56,-5-20-216,-20 9 8,-12 9-200,-7 7 96,-36 20-688,11-23-440,3-17-4706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82 6953,'0'0'1529,"0"0"-862,0 0-258,0 0 211,0 0-92,-3 14-182,-16 126 859,-1 173 0,10-118-765,-31 330 30,38-499-394,1-29 499,1-45 145,2-195-651,55-427 0,10 354-388,-58 302 297,0 16-74,9 30 31,241 710 87,-245-702-10,8 24-252,23 76 453,-28-51-4481,-15-66-2545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2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8090,'0'0'1904,"0"0"-1280,0 0-440,0 0 408,0 0 657,151 15 31,-89-12-288,5-3-432,2 0-440,-2 0 72,9-3-192,-16-1-752,-14-1-2200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2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12523,'0'0'2872,"0"0"-2176,0 0-351,0 0 367,0 0-88,0 0-336,0 0-288,0-13-944,2-3-1625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4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51 153 384,'0'0'4904,"0"0"-2686,0 0-647,0 0-94,0 0-375,0 0-311,-2 0-699,1-1 0,-1 1 0,0 0 0,1-1 1,-1 1-1,1 0 0,-1 0 0,1 0 0,-1 0 0,0 0 1,1 1-1,-1-1 0,1 0 0,-1 1 0,1-1 0,-1 1 1,-1 0-1,-1 6-62,1 0 0,0 0 0,1 0 0,0 0 1,0 0-1,0 1 0,1-1 0,0 0 0,0 10 0,3 69 127,-1-80-146,0 1 0,1-1-1,0 1 1,0-1-1,0 0 1,0 1 0,1-1-1,0-1 1,1 1 0,-1 0-1,1-1 1,0 0-1,0 1 1,1-2 0,0 1-1,-1 0 1,2-1-1,-1 0 1,0 0 0,1-1-1,0 1 1,0-1-1,0-1 1,0 1 0,8 2-1,6 1 14,0-1 0,0-1-1,0 0 1,0-2 0,1 0-1,39-3 1,-49 0-15,-1 0 0,1-1 1,-1 0-1,0-1 0,0 0 0,0-1 1,-1 0-1,1 0 0,-1-1 0,0 0 1,0-1-1,-1 0 0,1 0 0,-1-1 1,-1 0-1,1-1 0,-1 1 0,-1-2 1,11-14-1,-10 12 2,-1 0 0,-1 0 0,0 0 0,0 0 0,-1-1-1,0 0 1,-1 0 0,-1 0 0,0 0 0,0-1 0,-1 1 0,-1 0 0,0-1 0,0 1 0,-2 0 0,-3-19 0,3 24-6,-1 0 0,0 0 0,0 0 0,0 1 0,-1-1 0,0 1 1,0 0-1,-1 0 0,0 1 0,0-1 0,0 1 0,-1 0 0,1 0 0,-1 1 1,0-1-1,-1 1 0,1 1 0,-1-1 0,1 1 0,-13-4 0,0 1 8,-1 1-1,1 0 1,-1 1-1,1 1 0,-1 1 1,-30 1-1,41 2 8,0 0 0,0 0 0,1 1-1,-1 0 1,1 1 0,-1 0 0,1 0-1,0 1 1,0 0 0,0 0 0,1 1-1,-1 0 1,1 0 0,0 1 0,1-1 0,-1 2-1,-9 11 1,13-14-156,-1 1-1,1 0 1,-1 0-1,2 0 1,-1 1 0,0-1-1,1 1 1,0-1-1,0 1 1,1 0 0,0 0-1,0 0 1,0-1-1,0 1 1,1 0 0,0 0-1,1 0 1,-1 0-1,1 0 1,0 0 0,0 0-1,1 0 1,0-1 0,0 1-1,0-1 1,1 1-1,3 4 1,15 17-4930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4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7058,'0'0'1960,"0"0"-1408,0 0 608,0 0-240,49 145 441,-14-96-441,10 4-112,4 1-200,3-6-408,-3-3-152,-7-7 16,-7-12-56,-8-6-16,-7-8-216,-10-8-768,-10-4-728,0-4-393,0-14-2784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 0 8650,'0'0'2016,"0"0"-1472,0 0-312,0 0-128,-99 151 585,69-97 63,-2 6-368,0-3-40,0-1-208,7-7 32,3-7-160,5-11 88,7-6-144,2-10 48,8-12-584,0-3-880,0 0-3698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5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40 299 9570,'0'0'1296,"0"0"-808,0 0 153,59 144 415,-44-99-16,-3-5-624,1-7-200,-3-9-128,0-8-88,-1-9-440,-4-7-1288,-2 0-3537</inkml:trace>
  <inkml:trace contextRef="#ctx0" brushRef="#br0" timeOffset="1">0 1 784,'0'0'13115,"0"0"-11699,0 0-1144,0 0-272,0 0-224,0 0-48,0 0-1936,42 78-4394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6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460 509 5857,'0'0'2497,"0"0"-1404,-26-9-425,-85-25 475,97 30-931,1 0 0,-1 1 0,0 1 0,0 0 0,0 1 0,0 1 0,1 0 0,-1 1 0,-17 3 0,29-4-203,-5 1 13,0 1 1,0 0-1,0 0 0,0 0 1,1 1-1,-1 0 1,0 0-1,1 0 0,0 1 1,0 0-1,0 1 1,0-1-1,1 1 0,-9 10 1,7-6-1,0 0 1,1 0-1,0 0 1,1 1-1,0 0 1,1 0-1,0 0 1,0 0-1,-3 17 0,5-16-1,0 1-1,1-1 0,0 0 0,1 1 0,0-1 1,1 1-1,0-1 0,1 0 0,3 13 0,-3-16-2,1-1 0,0 0 0,0-1 0,0 1 0,0 0 0,1-1 0,0 0 0,1 0-1,-1 0 1,1 0 0,0-1 0,1 0 0,-1 0 0,9 5 0,-3-3-15,-1-2 0,1 0 0,1 0 0,-1-1 0,1 0 0,-1-1 0,1 0 0,0-1 0,0 0 0,0-1 0,0 0 0,1-1 0,-1-1 0,0 0 0,0 0 0,0-1 0,0-1 0,-1 0 0,1 0 0,0-1 0,-1-1 0,0 0 0,0-1 0,-1 0 0,1 0 0,-1-1 0,-1 0 0,1-1 0,-1 0 0,13-16 0,-9 6-241,0 0 0,-1-1 0,-2-1 0,0 0 0,-1 0 0,0-1 0,-2 0-1,-1 0 1,0 0 0,2-23 0,-3 1-277,-1 0 0,-2 0 0,-2 1 0,-7-57 0,1 65 608,-1 1 1,-2-1-1,-1 2 1,-2-1 0,-26-52-1,34 77 186,4 7-215,-1 0 1,1 0-1,-1 0 0,1-1 0,-1 1 0,1 0 0,-1 0 0,0 0 0,0 0 0,1 0 0,-1 0 0,0 0 0,0 1 0,0-1 0,0 0 0,0 0 0,0 1 0,-2-2 0,2 8 248,4 55 49,2 1-1,4-1 0,2 0 0,2-1 1,4 0-1,1-1 0,52 107 0,-61-146-332,2 0 0,0 0 1,22 27-1,-30-43-33,0-1 1,-1 1-1,1 0 1,1-1-1,-1 0 1,0 0 0,1 0-1,0 0 1,0-1-1,0 1 1,0-1-1,0 0 1,0 0 0,0 0-1,1-1 1,-1 1-1,0-1 1,1 0-1,0-1 1,-1 1 0,1-1-1,-1 0 1,1 0-1,6-1 1,-8 0-84,0-1 0,0 0 1,0 0-1,0 0 0,-1 0 1,1 0-1,0 0 0,-1-1 0,0 1 1,1-1-1,-1 0 0,0 0 1,-1 0-1,1 0 0,0 0 0,-1 0 1,0 0-1,1 0 0,-1-1 1,-1 1-1,2-5 0,3-12-768,-2-1-1,2-23 1,-4 38 579,2-118-3912,-3 119 3946,0 17 301,0 27 397,0-14 294,1 1 0,1-1 0,1 1 0,1-1 0,14 47 1,-15-64-584,0 0 0,0-1 1,1 0-1,-1 1 0,2-1 1,-1 0-1,1-1 0,0 1 1,0-1-1,1 0 0,0-1 1,0 1-1,0-1 0,0 0 0,1 0 1,0-1-1,0 0 0,1 0 1,-1-1-1,1 0 0,-1 0 1,15 3-1,-13-4-136,0-1 0,0 0 1,0 0-1,0-1 0,0 0 0,0 0 0,0-1 1,0 0-1,0-1 0,0 0 0,0 0 0,-1-1 1,1 0-1,-1 0 0,0-1 0,1 0 0,-2-1 0,1 0 1,-1 0-1,1-1 0,-1 1 0,-1-2 0,1 1 1,-1-1-1,0 0 0,-1 0 0,0 0 0,0-1 1,0 0-1,-1 0 0,0 0 0,-1 0 0,0-1 1,0 0-1,2-13 0,-2 9-25,-1 0 1,-1 0-1,0 0 1,-1 0-1,0 0 1,-1 0-1,0 0 1,-1 0-1,-1 0 1,0 0-1,-1 0 1,0 1-1,0 0 1,-2 0-1,-6-12 1,7 15-5,-1 1-1,-1-1 1,1 1 0,-1 1 0,0-1 0,-1 1 0,0 0 0,0 1 0,-1 0-1,1 0 1,-1 1 0,0 0 0,-1 1 0,1 0 0,-1 0 0,0 1 0,0 0 0,0 1-1,-16-2 1,18 2 1,0 2 0,0-1-1,0 1 1,0 0 0,0 0-1,0 1 1,0 1 0,0-1-1,0 1 1,0 0 0,0 1-1,-8 3 1,11-2-1,0 0-1,-1 0 1,1 0 0,0 0-1,1 1 1,-1 0 0,1 0-1,0 0 1,0 0-1,1 1 1,0-1 0,0 1-1,0 0 1,0 0 0,-2 9-1,0 5-7,0-1-1,1 1 0,1 0 1,1 0-1,1 0 1,0 0-1,2 0 0,0 0 1,6 28-1,-5-41 16,1 0 0,0 0 0,0 0 0,1 0 0,0 0-1,0-1 1,1 1 0,0-1 0,0 0 0,0-1 0,1 1 0,-1-1-1,1 0 1,1-1 0,-1 1 0,1-1 0,-1 0 0,1-1 0,0 0-1,0 0 1,1 0 0,-1-1 0,15 2 0,-13-2-10,0 0 0,1 0 0,-1-2 0,1 1 0,-1-1 0,1 0 0,-1-1 0,1 0 0,-1-1 0,0 0 0,0 0 0,0-1 0,0 0-1,0-1 1,0 0 0,-1 0 0,0-1 0,0 0 0,9-7 0,-7 2-37,-1 0 0,-1 0-1,0-1 1,0 1 0,-1-2 0,0 1-1,-1-1 1,-1 0 0,9-25-1,-3-5 2,9-73-1,-13 73 92,-8 42-52,1-1-1,0 0 1,0 0 0,0 1 0,0-1 0,0 0-1,0 1 1,0-1 0,0 0 0,0 0-1,1 1 1,-1-1 0,0 0 0,0 1-1,1-1 1,-1 1 0,0-1 0,1 0 0,-1 1-1,1-1 1,-1 1 0,0-1 0,1 1-1,-1-1 1,1 1 0,0-1 0,-1 1-1,1-1 1,1 0 0,4 8-6,-6-7 6,7 12 63,0 1 0,-1 0 0,5 17 0,16 32 394,-16-44-341,0-1-1,1 1 0,1-2 1,0 0-1,1 0 1,1-2-1,30 24 0,-38-33-170,-1-1 0,1 0-1,0 0 1,1-1 0,-1 1-1,0-2 1,1 1 0,0-1-1,-1 0 1,12 0 0,-13-2-181,-1 0 0,1 0 0,-1-1 0,1 1 0,-1-1 0,1-1 0,-1 1 0,0-1 0,0 0 0,1 0 0,-1-1 0,-1 1 0,1-1 0,0 0 0,-1-1 1,6-4-1,19-22-6583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6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8210,'0'0'2295,"0"0"-1620,0 0-567,0 0 112,0 0 461,13 23 185,4 6-592,59 109 811,-13 13-267,-55-131-738,-2 1 1,-1 0 0,-1 0-1,0 0 1,0 26-1,-6-115-63,1 20-463,4-57 0,-2 92 353,1 0 0,0 0-1,1 0 1,0 0 0,1 1-1,1-1 1,0 1 0,1 0-1,8-14 1,-12 23 106,-1 0-1,1 0 1,0 0-1,1 0 1,-1 1-1,0-1 1,1 0-1,0 1 1,-1 0 0,1 0-1,0 0 1,0 0-1,0 0 1,0 0-1,1 1 1,-1-1-1,0 1 1,1 0 0,-1 0-1,1 0 1,-1 1-1,1-1 1,-1 1-1,1 0 1,0 0-1,-1 0 1,1 0-1,-1 1 1,1 0 0,-1-1-1,1 1 1,-1 0-1,1 1 1,-1-1-1,0 0 1,6 5-1,3 2 143,0 0 0,-1 2-1,0-1 1,0 1 0,-1 1-1,-1 0 1,15 21 0,-1 3 20,-2 0 1,-2 2-1,-1 0 1,-2 1 0,19 69-1,-31-97-3101,-4-10-1176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58.5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40 4153,'0'0'1275,"0"0"-396,0 0-190,0 0-29,0 0 82,0 0 151,4 11 1193,158 280 2344,-66-123-4016,-94-165-397,-2-3 80,0 0 32,0 0 24,0 0 102,-2-15 59,-8-10-255,-2 0-1,-1 1 1,-30-43-1,11 18-18,-165-232-37,186 266 19,-1 4-220,18 31 166,18 33 49,0-5-49,140 244 5,-161-289 27,-3-2 7,0-5 5,0 0 1,0 0-1,0 0 0,0 0 1,-1 0-1,0 0 1,0 0-1,0 0 1,0 0-1,-1 0 1,1 1-1,-1-1 0,-3-4 1,0-4-10,-7-16-6,-9-21-4,2-1 0,-13-54 0,43 176-186,-4-50 215,10 36-38,4-1 1,1 0 0,31 53 0,-52-109 15,-1 1 0,1-1 0,-1 0 0,1 0-1,-1 0 1,1 0 0,0 0 0,0 0 0,-1 0 0,1 0 0,0 0 0,0 0-1,0 0 1,0 0 0,0 0 0,0-1 0,0 1 0,0-1 0,1 1 0,-1 0 0,0-1-1,0 0 1,0 1 0,1-1 0,-1 0 0,0 0 0,0 1 0,1-1 0,-1 0-1,0 0 1,1 0 0,-1-1 0,0 1 0,0 0 0,1 0 0,-1-1 0,0 1-1,0-1 1,0 1 0,1-1 0,-1 1 0,0-1 0,0 0 0,0 0 0,0 1 0,0-1-1,0 0 1,0 0 0,-1 0 0,1 0 0,0 0 0,0 0 0,-1 0 0,2-2-1,6-9 15,0 0 0,-1-1-1,10-24 1,-14 30-22,19-43 1,-3 4 3,2 0-1,2 1 0,36-49 1,-73 116 116,2 2 1,-17 42-1,6-14-81,8-17-35,-82 189-47,96-223 58,1-1-2,0-4-24,2-6 15,0 0 0,1 1-1,0-1 1,0 1-1,1-1 1,0 1 0,11-17-1,4-8 12,32-85 16,35-68 4,-101 243 193,-27 39-208,12-24-28,-44 73 0,67-136-171,8-18 143,9-19 57,30-57 0,40-132 0,-65 176-37,-35 73 609,-12 31-740,12-12 29,-77 165 42,96-214 85,0 0 1,0 0-1,0 0 0,0 0 1,0 0-1,0 0 1,0 0-1,0 0 0,0 0 1,0 0-1,0-1 1,-1 1-1,1-1 0,0 1 1,0-1-1,-1 1 0,1-1 1,0 0-1,-1 1 1,1-1-1,0 0 0,-1 0 1,1 0-1,-1 0 1,1 0-1,0 0 0,-1-1 1,1 1-1,0 0 1,-1-1-1,1 1 0,0-1 1,0 1-1,-1-1 1,1 0-1,0 0 0,0 1 1,0-1-1,-2-2 1,-8-4 1,1-1 1,0 0 0,-11-13 0,13 14-1,-38-40 7,1-3-1,-58-82 0,103 132-13,0-1-1,0 1 1,0 0-1,0-1 1,-1 1-1,1 0 1,0-1-1,0 1 0,0 0 1,0-1-1,0 1 1,-1 0-1,1-1 1,0 1-1,0 0 1,0 0-1,-1-1 0,1 1 1,0 0-1,0 0 1,-1-1-1,1 1 1,0 0-1,-1 0 1,1 0-1,0-1 0,-1 1 1,1 0-1,0 0 1,-1 0-1,1 0 1,0 0-1,-1 0 1,1 0-1,0 0 0,-1 0 1,1 0-1,-1 0 1,0 0-1,3 17-58,14 30 58,0-18-4,0-1 0,2-1 1,2 0-1,0-2 0,1 0 1,2-1-1,0-1 0,2-2 1,37 27-1,-62-48 10,0 0 0,1 0 0,-1 0 0,1-1-1,-1 1 1,1 0 0,-1 0 0,1 0 0,-1-1 0,0 1 0,1 0 0,-1 0 0,1-1-1,-1 1 1,0 0 0,1-1 0,-1 1 0,0 0 0,1-1 0,-1 1 0,0-1-1,0 1 1,1 0 0,-1-1 0,0 1 0,0-1 0,0 1 0,0-1 0,0 1-1,0-1 1,1 1 0,-1-1 0,0 1 0,0-1 0,0 1 0,-1-1 0,1 1 0,0-1-1,0 1 1,0 0 0,0-1 0,0 1 0,0-1 0,-1 0 0,-1-30 40,-7 2-77,-1-1 0,-1 2 0,-2-1 0,-1 1-1,0 1 1,-36-48 0,47 71 31,0 0 1,0 0-1,0 1 1,0-1-1,-1 1 1,1-1-1,-1 1 1,0 0-1,-6-4 1,9 10-8,-1 0-1,2 0 1,-1 0 0,0 0 0,1 0 0,-1 0 0,1 0 0,0 0-1,0 0 1,1 4 0,-1-5 10,1 13-9,2-1 0,-1 1 0,2-1 0,0 1 0,1-1 0,0 0 0,9 16 1,9 25-1920,-15-31-1695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31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49 3321,'0'0'1387,"0"0"-240,0 0-297,0 0-48,0 0 254,-35-16 4351,31 15-5355,0 0 0,0 0 0,-1 0 0,1 0 0,0 1 0,0-1 0,0 1 0,-1 0 0,1 0 0,0 1 0,0-1 0,0 1 1,-1 0-1,1 0 0,0 1 0,0-1 0,0 1 0,1-1 0,-1 1 0,0 1 0,1-1 0,-1 0 0,-4 5 0,-8 18-47,0 0-1,2 1 1,1 0 0,1 1-1,2 1 1,0 0 0,2 0-1,1 1 1,-5 39-1,3 30 2,3 142 0,6-190-2,1-33 4,1 1 1,0-1 0,1 0 0,2 1 0,-1-2-1,13 28 1,52 97 536,-56-116-339,-5-10-140,1 0 0,0-1-1,1 0 1,1-1 0,0 0 0,0-1 0,2 0 0,-1 0 0,2-2 0,-1 1 0,1-2-1,19 10 1,-13-10 19,0 0 1,1-2-1,0 0 0,1-1 0,-1-2 0,1 0 0,0-1 1,43 0-1,-53-4-65,0 1 0,0-2 0,0 1 0,-1-2 0,1 0 1,0 0-1,-1-1 0,0 0 0,0-1 0,0 0 0,-1-1 0,0 0 0,15-12 1,-18 12-5,0 0-1,-1 0 1,0-1 0,0 1 0,0-2 0,-1 1 0,0-1 0,-1 1 0,1-1 0,-2-1 0,1 1 0,-1 0 0,0-1 0,-1 0 0,0 0 0,0 1 0,-1-1 0,0-15 0,0-53 8,1 14-21,-4 0-1,-13-98 0,-15 15-173,-50-144 1,74 271 160,-1 0 0,-1 1 0,-1-1 0,0 1 0,-1 1 1,-1 0-1,-1 1 0,-17-20 0,21 29 2,0-1 1,0 1-1,0 0 0,-1 1 0,0 0 1,0 1-1,-1-1 0,0 2 0,0-1 1,0 1-1,0 1 0,-1 0 0,1 1 1,-1 0-1,1 0 0,-22 0 0,-14 1 49,25-1-3,0 2 1,-41 4-1,54-2-33,1 1-1,0-1 1,0 2-1,0-1 1,0 1-1,0 0 1,1 0-1,-1 1 1,1 0-1,0 0 1,1 0-1,-1 1 1,1 0-1,0 0 1,-6 11-1,0-1-14,2 0 1,0 1-1,1 0 0,0 0 1,-6 25-1,7-9 17,0 0-1,3 1 1,-2 53 0,11 104-2,-3-162-1,1 1 0,2-1 0,1 0 0,1-1 0,2 0 1,0 0-1,2 0 0,19 33 0,-19-42 3,0 0 1,2-1-1,0 0 1,1-1-1,1-1 1,0 0-1,2-1 1,-1 0-1,2-2 1,0 0-1,33 18 1,-34-21 3,2-1 1,-1 0 0,1-1-1,1-1 1,-1 0 0,1-2 0,0 0-1,1-2 1,38 3 0,-52-6 30,1 0 0,0-1 0,-1 0 1,1 0-1,0 0 0,-1-1 0,0-1 0,15-5 0,-20 7-121,1-1 0,0 0 0,-1 0 0,1 0 1,-1 0-1,1 0 0,-1 0 0,0-1 0,0 1 0,0-1 0,-1 1 0,4-6 0,2-27-3380,-7 31-1841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6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11018,'0'0'2417,"0"0"-2041,0 0-200,39 129 440,-9-33 296,7 30-80,-3-3-263,-1-12-337,-9-13-32,-6-27-200,-4 4 64,4-1-136,-6-19 56,-7-17-360,-5-16-297,0-11-1703,-10-11-4017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7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0 374 10066,'0'0'1468,"0"0"-779,0 0-91,0 0 361,25 12 11,3 3-711,-9-4-105,-1-1-1,1-2 1,1 0 0,0-1-1,0 0 1,23 3 0,13-2 46,0-2 0,1-2 0,94-7 0,-127 1-180,1-2 1,0 0 0,-1-1-1,0-2 1,0 0-1,0-2 1,-1 0-1,-1-2 1,1 0-1,29-22 1,-41 25-17,0 0 0,-1-2 0,1 1 0,-2-1 0,0-1 0,0 1 0,0-2 0,12-22 0,-17 25-9,0-1 1,0 1-1,-1-1 1,-1 1-1,1-1 1,-1 0-1,-1 0 1,0 0-1,-1 0 1,1-1-1,-2 1 1,0 0-1,-2-13 1,1 17 1,0 0 0,-1 0 0,1 0 0,-1 0 0,0 1 0,-1-1 1,0 1-1,1 0 0,-2 0 0,1 0 0,0 0 0,-1 1 0,0 0 0,0 0 1,0 0-1,-1 0 0,1 1 0,-1 0 0,0 0 0,0 1 0,0 0 1,0 0-1,-8-2 0,9 3-1,0-1 0,-1 1 1,1 0-1,-1 0 0,1 1 0,-1-1 1,0 1-1,1 0 0,-1 1 1,1 0-1,-1 0 0,1 0 0,-1 0 1,1 1-1,-1 0 0,1 0 1,0 0-1,0 1 0,0 0 0,1-1 1,-1 2-1,0-1 0,1 1 0,0-1 1,0 1-1,-6 9 0,2 0-3,2 0-1,-1 1 1,2 0-1,0 0 1,1 0-1,0 1 1,1 0-1,-2 25 0,3-7 20,2-1 0,0 0-1,6 34 1,-3-50-10,0 0-1,1 0 1,1 0-1,0 0 1,1-1 0,0 0-1,2 0 1,0-1 0,0 0-1,1 0 1,1-1 0,0 0-1,1-1 1,1 0-1,12 10 1,-9-10 63,1-1 1,0 0-1,0-1 1,1 0-1,0-2 0,1 0 1,0-1-1,0-1 1,1 0-1,0-2 0,0 0 1,28 2-1,231-4 1382,-146-3-4143,-134 1-1213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8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4561,'0'0'1800,"0"0"-367,0 0 447,0 0-744,0 0-616,0 0-55,0 0-81,0 0-144,0 0 288,0 0-320,0 0-208,0 7-136,0 1-1353,-3 4-3904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7866,'0'0'3264,"0"0"-2247,0 0 399,0 0-104,0 0-96,0 0-111,0 0-713,0 0-208,0 2-184,0 3-104,8 3-48,-8 12-488,0 0-1609,0 0-6937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9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5 4625,'0'0'1980,"0"0"-409,0 0-212,0 0-353,0 0-254,0 0-73,-7-1-171,-20-3-129,26 4-369,0 1 1,0-1-1,0 0 1,0 0-1,0 0 1,0 1-1,0-1 1,0 0-1,0 1 1,0-1-1,0 1 1,1-1-1,-1 1 1,0 0-1,0-1 1,1 1-1,-1 0 1,0-1-1,1 1 1,-1 0-1,1 0 1,-1 0-1,1 0 1,-1-1-1,1 1 1,-1 0-1,1 0 1,0 0-1,0 0 1,-1 0-1,1 0 1,0 0-1,0 1 1,-2 5 43,-15 53 261,3 1 1,2 0 0,-4 64 0,4-35-293,-84 635 264,99-825 314,-3 16-194,7-82-400,9-128-2,-7 214 4,30-130 1,-37 202-23,11-38 43,-12 44-37,-1 1 1,0 0 0,1 0 0,-1-1-1,1 1 1,-1 0 0,1 0 0,0 0 0,0 0-1,-1 0 1,1 0 0,0 0 0,0 0-1,0 0 1,0 0 0,0 0 0,0 0 0,0 1-1,0-1 1,0 0 0,0 1 0,1-1-1,-1 1 1,0-1 0,0 1 0,1 0-1,-1 0 1,2-1 0,-1 2-7,0 0 0,0 0 0,0 1 0,0-1 0,0 0 0,0 1 0,0-1 0,0 1 1,-1 0-1,1 0 0,0-1 0,-1 1 0,0 0 0,1 0 0,-1 1 0,2 3 0,19 47 1,-13-31 17,299 633 1,-304-647-268,0 1 1,-1-1-1,1 1 1,2 17-1,-3 15-3693,-3-22-846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2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12043,'0'0'2224,"0"0"-1704,0 0-104,0 0-416,0 0 216,0 0 200,0 0-32,165-51-15,-101 42-289,13-2-72,-3 2-8,30-2-561,-20 2-1151,-12 2-3737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7618,'0'0'3968,"0"0"-3231,0 0-113,0 0 664,0 0-496,0 0-312,0 0-40,-20 0-432,20 0 88,0 0-96,0 5-920,0 3-1608,12-1-4330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0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83 7482,'0'0'1401,"-4"19"-1085,-7 44 697,-6 125-1,17-67 1382,0-147-1800,-1-17-175,8-63 0,-5 95-426,0 0 1,0-1-1,1 1 0,1 0 0,-1 0 0,2 1 0,0-1 1,0 1-1,1 0 0,11-16 0,-12 21 4,1 0-1,-1 1 1,1 0 0,0 0-1,0 1 1,0-1-1,0 1 1,0 1 0,1-1-1,-1 1 1,1 0 0,0 1-1,0-1 1,0 1-1,0 1 1,9-1 0,15 1-4,0 1 1,38 7-1,-65-8 7,75 13 1,-39-5 5,1-3 0,42 1 0,-81-6-7,-1 0 1,1 0 0,-1 0 0,1 0 0,-1 0 0,1-1 0,-1 1 0,0-1 0,1 1 0,-1-1 0,1 0 0,-1 1-1,0-1 1,0 0 0,1 0 0,-1 0 0,0 0 0,0 0 0,0 0 0,0 0 0,0 0 0,0 0 0,0-1 0,-1 1-1,1 0 1,0-1 0,-1 1 0,1 0 0,-1-1 0,1 1 0,-1-1 0,1 1 0,-1-1 0,0 1 0,0-1 0,0 1-1,0-1 1,0 1 0,0-1 0,0 1 0,-1 0 0,1-1 0,-1 1 0,0-4 0,0 0-42,-1-1 0,0 0 0,0 0-1,0 1 1,0-1 0,-1 1 0,0 0 0,0-1 0,-1 1 0,-4-5 0,2 5 0,0 0-1,0 0 1,0 1 0,0-1 0,-1 2 0,0-1 0,0 1 0,0 0-1,-12-4 1,17 7 41,0-1-1,0 1 1,-1 0-1,1 0 1,0-1 0,0 1-1,0 0 1,0 1-1,0-1 1,0 0-1,0 1 1,0-1 0,0 1-1,0-1 1,0 1-1,0 0 1,0 0-1,1 0 1,-1 0 0,0 0-1,0 0 1,1 1-1,-1-1 1,1 1-1,-1-1 1,1 1 0,0-1-1,-1 1 1,1 0-1,0-1 1,0 1-1,0 0 1,1 0 0,-1 0-1,0 0 1,1 0-1,-1 0 1,1 0-1,-1 3 1,-2 5 14,1 1 0,0-1 0,1 1 0,0-1 0,1 1 0,0 0 0,0 0 0,1-1 0,0 1-1,1-1 1,1 1 0,-1-1 0,2 0 0,-1 1 0,1-2 0,1 1 0,0 0 0,0-1 0,1 0 0,0 0 0,1-1 0,0 0 0,15 15 0,-2-9-435,1 0 1,0-2-1,1 0 1,28 10 0,13 0-4072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1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392 359 5329,'0'0'7304,"0"0"-5791,-29-5-1380,-93-10 176,114 14-271,-1 1 0,1 1 0,-1-1 0,1 1 0,0 1 0,-1-1-1,1 1 1,0 1 0,0 0 0,0 0 0,0 0 0,1 1 0,-1 0-1,1 1 1,0 0 0,0 0 0,1 0 0,-10 11 0,11-13-12,-2 4-18,1-1 0,-1 1 0,1 0 0,0 1 0,1 0 0,0 0 0,0 0 0,0 0 1,1 1-1,1-1 0,-5 14 0,5-7-5,0 1 1,0-1-1,2 1 1,0-1-1,1 1 1,1 17-1,0-27-4,0-1 0,0 1 0,0 0-1,0-1 1,1 1 0,0-1 0,0 1 0,1-1-1,-1 0 1,1 0 0,0 0 0,1 0 0,-1-1-1,1 1 1,0-1 0,0 0 0,0 0 0,0 0-1,1 0 1,0-1 0,0 0 0,0 0 0,0 0-1,0-1 1,0 0 0,1 0 0,-1 0 0,1 0-1,8 0 1,-5 0-71,1-1 0,-1 0-1,1-1 1,-1 0 0,1 0-1,-1-1 1,1 0 0,-1-1-1,0 0 1,1 0 0,-1-1-1,0 0 1,-1-1 0,1 0 0,0 0-1,-1-1 1,11-8 0,-5 0-133,-1 0 0,0 0 1,0-2-1,-2 0 0,0 0 0,0-1 1,-2 0-1,0 0 0,-1-1 1,0-1-1,-2 1 0,8-29 0,-8 16 135,0 0 0,-2-1 0,-1 0 0,-2 0-1,-1 0 1,-7-59 0,3 68 136,-1 0 0,-1-1 0,-10-24-1,13 38 41,0 1 0,-1 0 1,0 0-1,-1 0 0,0 0 0,0 0 0,0 1 0,-1 0 0,0 0 0,-11-9 0,16 16-93,1-1 0,-1 1 0,1-1 1,-1 1-1,1-1 0,-1 1 0,0-1 0,1 1 1,-1-1-1,0 1 0,1 0 0,-1 0 0,0-1 1,0 1-1,1 0 0,-1 0 0,0 0 1,0 0-1,1 0 0,-1 0 0,0 0 0,0 0 1,1 0-1,-1 0 0,0 0 0,0 0 0,1 0 1,-1 1-1,0-1 0,1 0 0,-1 1 1,0-1-1,1 0 0,-1 1 0,0-1 0,1 1 1,-1-1-1,1 1 0,-1-1 0,1 1 0,-1 0 1,1-1-1,-1 1 0,1-1 0,0 1 1,-1 0-1,1 1 0,-7 36 70,7-37-82,-2 41 200,1 0-1,3 1 1,1-1-1,2 0 1,17 67-1,-16-88-93,0-1 0,1 0 1,1 0-1,1-1 0,1 0 0,1 0 0,0-1 1,2-1-1,0 0 0,0-1 0,2 0 0,0-1 1,21 16-1,-31-26-102,1-1 0,0 0 0,0 0 0,1 0 1,-1-1-1,1 0 0,0 0 0,0-1 0,0 0 0,0 0 1,0-1-1,0 0 0,1 0 0,-1 0 0,0-1 0,0 0 1,1-1-1,-1 0 0,0 0 0,0 0 0,1-1 0,-1 0 1,-1 0-1,1-1 0,0 0 0,0 0 0,-1 0 1,0-1-1,0 0 0,0-1 0,0 1 0,-1-1 0,1 0 1,-1 0-1,0-1 0,-1 1 0,1-1 0,-1 0 0,-1-1 1,7-12-1,-2-2-284,-1-2 0,0 1 0,-2-1 0,-1 0 0,-1 0 0,0 0 0,-2 0 0,-3-37 0,2 35-467,2 62 844,1 0-1,2 0 1,1 0 0,2-1 0,2 0-1,1-1 1,28 61 0,-33-85 35,0 0 0,1-1 1,1 0-1,-1 0 1,2 0-1,-1-1 0,2 0 1,-1 0-1,18 11 1,-24-18-105,1 1 0,0-1 0,0 1 1,0-1-1,0-1 0,1 1 1,-1-1-1,0 1 0,1-1 0,-1 0 1,1-1-1,0 1 0,-1-1 1,1 0-1,-1 0 0,1 0 0,-1-1 1,1 1-1,-1-1 0,1 0 1,-1-1-1,1 1 0,-1-1 0,0 0 1,0 0-1,0 0 0,0 0 1,0-1-1,-1 0 0,5-3 0,0-3-145,-1 1-1,0-1 1,0 0-1,-1-1 1,0 1-1,0-1 1,-2-1-1,1 1 1,-1-1-1,0 0 1,-1 1-1,-1-2 1,3-17-1,-1-10-469,-2 0 0,-3-63-1,1 100 579,-5-39-133,5 39 148,-1 1 0,1-1 0,-1 0 0,1 0 0,-1 1 0,0-1 1,1 1-1,-1-1 0,0 0 0,0 1 0,0 0 0,0-1 0,-1 1 0,1-1 0,0 1 0,0 0 0,-1 0 1,-2-2-1,3 4 4,1 0 1,-1 0-1,0 0 0,1 0 1,-1 0-1,1 0 1,-1 0-1,1 0 1,-1 1-1,1-1 0,0 0 1,0 0-1,-1 0 1,1 0-1,0 1 1,0-1-1,0 0 0,0 0 1,1 2-1,-1-2 2,-2 41 606,8 78 1,-3-103-513,0-1 1,0 0-1,2 1 0,0-2 1,1 1-1,0-1 0,16 28 1,-17-37-300,0 1 1,0-1 0,1 0-1,0-1 1,0 1 0,0-1-1,1 0 1,0-1 0,0 0-1,0 0 1,0 0 0,1-1-1,-1 0 1,1 0 0,0-1-1,14 3 1,23 1-4301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2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1 2697,'0'0'9835,"0"0"-7438,-26 12-2269,-83 44-3,103-52-85,0 0 0,1 0 1,-1 1-1,1-1 0,0 1 1,0 0-1,1 1 0,-1-1 0,1 1 1,1 0-1,-1 0 0,1 0 1,0 1-1,0-1 0,-2 10 0,2-2 63,0 0-1,2-1 1,0 1-1,0 0 0,2 20 1,0-28-92,-1 0 0,1-1 0,0 1 1,1 0-1,0 0 0,-1-1 0,2 1 1,-1-1-1,0 0 0,1 1 0,0-1 0,1-1 1,-1 1-1,7 7 0,-3-5 2,1-1-1,0 1 1,0-1 0,0-1 0,1 0-1,0 0 1,18 7 0,-2-3-2,0-2 0,1-1 1,0-1-1,0-1 0,45 1 0,-51-4-161,0-1-1,0-2 1,0 0-1,0-1 1,0 0-1,0-2 1,-1-1-1,33-13 1,-28 7-1095,0-1 1,-1-1 0,30-25-1,7-14-4008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33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42 3929,'0'0'1526,"0"0"-602,0 0-56,0 0 165,0 0 188,0 0 64,5-1 1461,25-3-2640,-21 5-39,0 0 0,0 0 0,-1 1 0,1 1 0,0-1 1,-1 1-1,0 1 0,1-1 0,-1 1 0,-1 1 1,1-1-1,-1 2 0,0-1 0,10 9 0,10 13 228,0 1-1,24 34 1,-26-32-115,5 9-26,-1 1 0,-3 1 0,-1 2 0,-1 0 0,-3 2 0,-2 0 0,-2 2 0,-1-1 1,-3 2-1,7 53 0,-13-30-138,-4 1 0,-8 102 0,2-135-4,-2-1-1,-2 1 1,-1-1 0,-2-1 0,-2 1 0,-1-2 0,-25 50-1,46-87-42,5-7 46,-7-1 13,0 1-1,0-1 0,0 0 0,-1 0 1,-1 0-1,1-1 0,-1 0 1,-1 0-1,0 0 0,-1 0 0,3-18 1,-1-13 40,-1-67 1,-3 84-97,1-32 51,-2-1 0,-3 1 0,-2 0 0,-17-70 1,9 79-43,-2 1 1,-2 1 0,-2 1-1,-2 1 1,-39-59 0,18 43-40,-2 1 1,-103-100 0,112 124 3,15 16 42,2 0 1,0-1-1,1-1 0,1-1 1,-16-24-1,34 44 6,0 0 0,0 1-1,0-1 1,0 1 0,-1-1-1,1 1 1,0-1 0,0 1 0,0 0-1,0-1 1,0 1 0,0 0-1,0 0 1,0-1 0,0 1 0,0 0-1,0 0 1,0 0 0,0 1 0,0-1-1,0 0 1,2 1 0,-1-1 2,16 1 12,1 1 0,-1 1 1,1 1-1,-1 0 0,0 2 0,0 0 0,-1 1 1,0 0-1,0 1 0,-1 2 0,0-1 0,0 2 1,26 23-1,-1 4 85,-1 1 0,-2 2 1,47 66-1,-45-52-52,-2 2-1,-2 2 1,-4 1-1,-2 1 0,-2 2 1,-3 1-1,-3 0 1,17 90-1,-34-116-53,-2 0 1,-2 49-1,-1-52 3,-1-34-39,1-1 0,-1 1 0,1 0 0,-1-1 0,0 1 0,1-1 0,-1 1 0,0-1 0,0 0-1,1 1 1,-1-1 0,0 0 0,0 1 0,0-1 0,1 0 0,-1 0 0,0 0 0,0 0 0,0 0 0,0 0 0,1 0 0,-1 0-1,0 0 1,0 0 0,0 0 0,0 0 0,-1-1 0,-3 1-887,-12 0-3356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2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11322,'0'0'2357,"0"0"-1596,-1 20-635,-3 131 818,32 297 0,-2-280-818,9 76-1607,-36-231-2533,-3-11 997,-11-22-602,-14-40 2037,23 43 2412,1 0 0,0 1 0,1-2 0,1 1 1,1 0-1,0-1 0,1 1 0,2-21 0,-1 33-586,1-1 0,0 0-1,1 0 1,-1 0 0,1 0 0,0 1 0,0-1 0,1 1 0,0 0 0,0-1 0,0 1-1,0 1 1,1-1 0,6-7 0,-5 9-271,-1-1-1,1 1 1,0 0 0,0 0-1,0 1 1,0-1 0,0 1 0,0 0-1,1 0 1,-1 1 0,7-1-1,0 0 31,0 0-1,0 1 1,0 1-1,0 0 1,-1 0-1,1 1 1,0 1-1,0 0 1,0 1-1,-1 0 1,1 1-1,-1 0 1,0 0-1,15 10 1,-11-5 48,-1 1 0,-1 0 0,0 1 0,-1 0 0,0 1 0,0 1 0,-2 0 0,1 0 0,14 27 0,-7-8-3,-8-14-50,0-1-1,0 0 0,17 18 1,-23-30-7,1 0 1,0-1 0,0 1-1,0-1 1,1-1 0,-1 1-1,1-1 1,0 0-1,0 0 1,0 0 0,0-1-1,0 0 1,12 2-1,-11-2 20,0-1 0,0-1 0,1 1 0,-1-1 0,0 0 0,0-1 0,0 0 0,0 0 0,0 0 0,0-1 0,0 0 0,0 0 0,0-1 0,-1 0 0,1 0 0,-1-1 0,0 0 0,0 0 0,0 0 0,-1-1 0,0 1 0,1-1 0,-1-1 0,-1 1 0,1-1 0,-1 1 0,0-1 0,-1-1 0,1 1 0,-1 0 0,0-1 0,-1 0 0,1 0 0,-2 1 0,1-1 0,-1 0 0,0-1-1,1-11 1,-1 10 111,-1 0-1,1 0 0,-1 0 1,-1-1-1,0 1 0,0 1 1,-1-1-1,0 0 0,0 0 0,-7-16 1,6 21-79,1 0 1,-1 0-1,0 1 1,0-1-1,-1 1 0,1 0 1,0 0-1,-1 0 1,0 0-1,0 0 1,0 1-1,0 0 1,0-1-1,0 2 1,-1-1-1,1 0 1,-1 1-1,1 0 0,-1 0 1,1 0-1,-1 1 1,-8-1-1,9 1-53,-1 0-1,1-1 1,-1 1-1,1 1 1,-1-1-1,0 1 1,1 0-1,0 0 1,-1 0-1,1 0 1,0 1-1,-1 0 1,1 0-1,0 0 1,0 0-1,1 1 1,-1-1-1,0 1 1,1 0-1,-1 0 1,1 0-1,0 1 1,0-1-1,-2 5 1,1 0-319,0 1 1,0-1 0,1 1-1,0 0 1,1 0 0,0 0-1,0 0 1,1 1 0,0-1-1,1 15 1,0 9-3902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32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39 12347,'0'0'1976,"0"0"-1266,0 24-524,0 195-59,-1-198-88,0-16-23,0 1 0,1-1 0,0 1 0,-1-1-1,2 1 1,-1-1 0,1 0 0,0 1 0,0-1 0,0 0 0,1 0-1,3 8 1,-5-13-12,0 0-1,0 1 1,0-1-1,1 0 1,-1 0-1,0 0 0,0 0 1,1 0-1,-1 0 1,0 0-1,0 0 1,1 0-1,-1 0 1,0 0-1,0 0 1,1 0-1,-1-1 0,0 1 1,0 0-1,1 0 1,-1 0-1,0 0 1,0 0-1,0 0 1,1-1-1,-1 1 0,0 0 1,0 0-1,0 0 1,0 0-1,1-1 1,-1 1-1,0 0 1,0 0-1,0 0 0,0-1 1,0 1-1,0 0 1,0 0-1,0-1 1,0 1-1,0 0 1,0 0-1,1-1 1,-1 1-1,-1 0 0,1 0 1,0-1-1,0 1 1,0 0-1,0 0 1,0-1-1,2-18 123,-2 18-104,3-29 54,0-19 9,11-58 0,-12 96-90,1-1 0,0 1 0,1-1 0,0 1 0,0 0 0,1 1 1,1-1-1,0 1 0,0 0 0,13-15 0,-15 22 26,-1 0 0,0 0 0,1 0 0,0 0 0,-1 1 0,1 0 0,0 0 0,0 0 0,1 0 0,-1 0 0,0 1 0,0 0 0,1 0 0,-1 0 0,1 0 0,-1 1 0,1 0 0,-1 0 0,1 0 0,-1 0 0,1 1 0,-1 0 0,1 0 0,-1 0 0,0 0 0,0 1 0,1-1 0,-1 1 0,7 5 1,9 5 237,0 1 1,-1 1 0,-1 1-1,24 24 1,-27-25-66,-1 1-22,-11-11-180,0 0-1,1-1 1,-1 1-1,1-1 1,0 0 0,0 0-1,0 0 1,0 0-1,1-1 1,-1 1-1,7 1 1,-11-4-62,0 0-1,0 0 1,1 0-1,-1 0 1,0 0 0,0 0-1,0 0 1,1 0 0,-1 0-1,0 0 1,0 0-1,0 0 1,1 0 0,-1 0-1,0 0 1,0 0-1,0 0 1,0 0 0,1 0-1,-1 0 1,0 0 0,0 0-1,0 0 1,1-1-1,-1 1 1,0 0 0,0 0-1,0 0 1,0 0 0,0 0-1,0-1 1,1 1-1,-1 0 1,0 0 0,0 0-1,0 0 1,0-1 0,0 1-1,0 0 1,0 0-1,0 0 1,0-1 0,0 1-1,0 0 1,0 0 0,0 0-1,0-1 1,0 1-1,0 0 1,0 0 0,0 0-1,0-1 1,0 1-1,0 0 1,0-1 0,0 0-575,0-13-9268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8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15 134 6409,'0'0'1191,"0"0"-275,0 0 213,0 0-12,0 0 4,0 0-261,-4-3-253,3 2-590,1 1 1,-1 0 0,0-1 0,1 1-1,-1 0 1,1-1 0,-1 1 0,0-1-1,1 1 1,-1-1 0,1 1 0,-1-1 0,1 1-1,0-1 1,-1 0 0,1 1 0,0-1-1,-1 0 1,1 1 0,0-1 0,0 0-1,-1 1 1,1-1 0,0-1 0,27 0 296,-22 2-307,143-7 391,257-47 1,-83 7-328,-205 42-706,-117 5 625,1-1 1,-1 1-1,1 0 0,-1 0 0,1 0 0,-1 0 0,1 0 0,-1 0 0,1 0 0,-1 0 0,1 1 0,-1-1 1,1 0-1,-1 0 0,1 0 0,-1 0 0,0 1 0,1-1 0,-1 0 0,1 1 0,-1-1 0,0 0 0,1 1 0,-1-1 1,0 0-1,1 1 0,-1-1 0,0 0 0,1 1 0,-1-1 0,0 1 0,0-1 0,0 1 0,1-1 0,-1 1 1,0-1-1,0 1 0,0 0 0,-8 22-101,-25 18 111,-30 22 46,3 3-1,2 2 1,4 3-1,-60 103 1,62-81-26,3 3 1,5 1-1,-58 192 0,98-270 11,1 0 0,0 0 0,1 1 0,1 23 0,1-42-32,0 0-1,0 0 1,0-1-1,0 1 1,0 0 0,1 0-1,-1 0 1,0-1 0,0 1-1,1 0 1,-1 0-1,1-1 1,-1 1 0,1 0-1,-1 0 1,1-1-1,-1 1 1,1-1 0,-1 1-1,1-1 1,0 1-1,-1-1 1,1 1 0,0-1-1,-1 1 1,1-1-1,0 0 1,0 1 0,0-1-1,33 2 56,33-18 163,-7-7-44,0 3-1,1 2 0,1 3 0,1 2 1,116-7-1,-135 19-61,2-1-66,-1 1 1,58 8 0,-94-5-124,-1 0 0,1 0 0,-1 1 0,1 0 0,7 5 0,-5-3-518,-17-6-3346,-11-4-2029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5977,'0'0'4089,"0"0"-3961,0 0-112,0 0 352,0 0 248,128-18 537,-56 18-153,14 0-664,11-2 272,4 0-312,-5 0-40,-2-1-224,-7 3-32,7 0-968,-25 14-1593,-17-1-4400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8314,'0'0'2115,"0"0"-1535,0 0-413,0 0 54,0 0 354,0 0 633,19 21-345,61 71-288,-69-77-487,-1 1-1,0 0 1,-1 0 0,-1 1 0,-1 1 0,0-1 0,-1 1-1,-1 0 1,0 0 0,-2 1 0,2 19 0,-3-24-63,0-4 9,2 14 80,0 1 0,-2 0-1,0 27 1,37-258-713,-30 167 387,3 0 0,1 1-1,22-46 1,-33 80 201,0 0-1,0 0 1,1 0 0,-1 1 0,1-1 0,0 1 0,0 0-1,0 0 1,0 0 0,1 0 0,4-3 0,-7 6 23,0-1 0,1 1 0,-1-1 1,0 1-1,1 0 0,-1-1 0,0 1 0,1 0 0,-1 0 1,1 0-1,-1 0 0,1 0 0,-1 0 0,0 0 1,1 1-1,-1-1 0,1 1 0,-1-1 0,0 1 1,1-1-1,-1 1 0,0-1 0,0 1 0,0 0 1,1 0-1,-1 0 0,0 0 0,0 0 0,0 0 1,0 0-1,-1 0 0,1 0 0,0 0 0,0 1 1,-1-1-1,1 0 0,1 3 0,14 30 299,-1 0 0,-2 0 0,14 54 0,-15-45-206,2-1 0,20 41 0,-32-79-159,0 0-1,0 0 1,1 0-1,0 0 1,-1-1-1,2 1 1,-1-1-1,0 0 1,6 4-1,21 8-3323,-9-11-2940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39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6 5921,'0'0'2095,"0"0"-1056,0 0-177,0 0 262,0 0-77,0 0-408,-24 0 24,-8-2-399,13 0-132,1 1 1,0 1-1,0 0 0,-22 4 0,33-2-101,-1 0 1,1 1-1,-1 0 1,1 0-1,0 1 0,0 0 1,0 0-1,0 0 1,1 1-1,0 0 0,0 0 1,0 1-1,0-1 0,1 2 1,-5 5-1,0 1 66,1 1 0,0 0-1,1 0 1,0 1 0,1 0-1,-7 21 1,11-25-36,0 0 1,0 0-1,1 1 0,1-1 1,0 0-1,1 1 1,0-1-1,2 20 0,0-24-29,-1 0 1,1-1-1,0 1 0,1-1 0,0 0 0,0 1 0,0-1 1,0-1-1,1 1 0,0 0 0,0-1 0,1 0 0,0 0 1,0 0-1,9 7 0,0-3-28,0 0 0,1-1 1,0-1-1,0 0 0,1-1 1,0-1-1,0 0 0,0-1 1,21 2-1,-20-4-606,0-1 0,0 0 0,0-1 0,0-1 0,22-4 0,-3-8-4404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1 1632,'0'0'7458,"0"0"-5218,0 0-1886,0 0-109,0 0-49,-22 16-18,-68 50-48,87-63-119,0-1 0,0 1-1,0 0 1,0-1 0,0 1-1,0 1 1,1-1 0,-4 7-1,5 11 73,3-8 50,-2-11-103,0-1-1,1 1 1,-1 0-1,1 0 1,0 0-1,-1 0 1,1 0-1,0-1 1,0 1-1,0 0 1,1-1-1,-1 1 1,0-1-1,0 1 1,1-1-1,-1 0 1,1 1-1,0-1 1,-1 0-1,1 0 1,0 0-1,-1 0 1,1-1-1,3 2 1,54 16 298,-40-13-252,5 2 4,19 5-67,53 21 1,-86-28 81,1 0 0,0 0 1,-1 1-1,0 0 0,0 1 1,-1 0-1,0 1 0,0 0 0,-1 0 1,8 10-1,-13-15-61,-1 0 0,0-1 1,0 1-1,0 0 0,0 0 0,-1 1 1,1-1-1,-1 0 0,0 1 0,0-1 1,0 0-1,0 1 0,-1-1 1,1 1-1,-1-1 0,0 1 0,0-1 1,0 1-1,0 0 0,-1-1 0,0 0 1,1 1-1,-1-1 0,0 1 0,-1-1 1,1 0-1,-1 0 0,1 1 0,-1-1 1,0 0-1,0-1 0,0 1 0,-1 0 1,1 0-1,-1-1 0,1 0 0,-1 1 1,0-1-1,-6 3 0,-4 3 4,0 0 1,-1-2-1,0 1 0,0-2 0,0 0 1,-1 0-1,-27 4 0,-51-4-115,88-5 45,4 0 2,0 0 0,0 0 1,1 0-1,-1 0 0,0 0 1,0-1-1,1 1 0,-1 0 1,0 0-1,0-1 0,1 1 0,-1 0 1,0-1-1,1 1 0,-1 0 1,0-1-1,1 1 0,-1-1 1,1 1-1,-1-1 0,1 1 0,-1-1 1,1 0-1,-1 1 0,1-1 1,0 0-1,-1-1 0,0-24-1067,18-26-4789,2 15-1124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0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11602,'0'0'2561,"0"0"-2201,0 0-56,0 0-192,0 0 376,0 0 192,0 0-279,101 113 79,-76-55-256,-5 4 40,-5 3 88,-5-3-352,-6-4 0,4-7-16,-3-9-432,15-11-80,-8-8-1193,3-14-3608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0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7738,'0'0'1224,"0"0"-984,0 0 1256,0 0-263,168 2 79,-106-2-368,7 0-288,8 0 96,4-7-584,1-1 40,-6 1-88,-6 2 24,-11-1-216,-12-1 72,-13-2-448,-19-2-400,-7 0-2288,-8 2-4394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8602,'0'0'2752,"0"0"-2119,0 0-401,0 0 792,7 136 496,10-72-752,1 7-120,2 5-143,4-1-505,1-6 336,-3-13-336,8-12 0,0-13-48,-1-13-545,18-18-295,-10-4-1960,0-21-6042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36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302 157 3809,'0'0'1135,"0"0"-266,0 0-29,0 0 203,0 0 26,0 0-41,-9-10 96,-30-31-280,36 39-633,0 0 1,-1 0-1,1 0 0,0 0 1,-1 0-1,1 1 0,-1-1 0,0 1 1,1 0-1,-1 0 0,0 0 0,1 1 1,-1-1-1,0 1 0,0 0 0,0 0 1,0 0-1,1 1 0,-1-1 1,-6 3-1,1-2-167,7 0-34,-1 0 1,0 1-1,1-1 0,-1 1 1,1-1-1,-1 1 0,1 0 1,0 0-1,-1 0 0,1 1 1,0-1-1,1 0 0,-1 1 0,0-1 1,1 1-1,-1 0 0,1-1 1,-2 5-1,-19 52-16,8 2 72,2 2 0,3-1 1,3 1-1,2 1 1,10 119-1,1-99 45,5 1 1,36 137-1,-41-199-32,1-1 1,0 1 0,2-1 0,1-1-1,1 0 1,0-1 0,28 34-1,-15-26 0,1-1-1,1-2 0,2 0 0,39 26 0,-49-38-56,58 41 42,1-4-1,96 46 1,-199-110 111,1 0 0,0-2-1,1-1 1,1-1-1,1-1 1,0 0 0,-27-36-1,-11-19-244,-54-89 0,89 124-6,2-2 0,2-1 0,2-1 0,-25-86 0,-22-188-178,42 189 70,16 93 93,1 0 0,2 0-1,1 0 1,2 0 0,1 0-1,10-64 1,-7 85 86,1 1-1,1 0 1,0 0 0,1 0-1,0 1 1,1 0-1,0 0 1,14-17 0,-16 23-6,-1 1 0,1 0 0,0 0 0,1 0 0,-1 1 0,1 0 0,0 0 0,0 0 0,0 1 0,1 0 0,-1 0 0,1 0 0,0 1 0,-1 0 0,1 0 0,0 1 0,0 0 0,9 0 0,-6 0-39,-8 0 51,1 1 0,-1-1 0,1 1 0,-1 0 0,1 0 0,-1 0 0,1 0 0,-1 0 0,1 0 0,-1 1-1,1-1 1,-1 1 0,1-1 0,-1 1 0,1 0 0,-1 0 0,0 0 0,1 1 0,3 2 0,-39 2 63,19-4-65,1 1 0,0 0 0,-1 1 0,2 0-1,-1 1 1,0 1 0,1 0 0,0 0 0,1 1 0,-1 1-1,-13 11 1,10-5-2,0 0 0,2 1 0,0 1 0,0 0 0,1 1 0,-18 36 0,13-17-2,2 2 1,1 0-1,2 1 1,2 0-1,1 1 0,3 0 1,-3 48-1,7-66 9,1 0-1,0 0 0,2 0 1,0 0-1,2 0 1,1-1-1,0 1 0,1-1 1,2 0-1,9 22 1,31 50-26,5-2 1,4-2-1,122 147 1,-145-198 19,1-2 0,69 55 0,-84-77 49,0 0 1,2-1-1,0-1 1,0-1-1,1-1 1,0-1-1,43 12 1,-65-21-119,1 1 1,-1-1 0,1 0 0,0 1-1,-1-1 1,1 1 0,-1-1 0,1 1-1,-1-1 1,1 1 0,-1-1 0,0 1-1,1-1 1,-1 1 0,1 0 0,-1-1-1,0 1 1,0 0 0,1-1 0,-1 1-1,0 0 1,0-1 0,0 1 0,0 1-1,1 2-1073,2 11-4740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304 100 9946,'0'0'2001,"0"0"-674,0 0 241,0 0-309,0 0-727,0 0-100,-10-17-260,-36-48-68,45 64-100,0-1 0,0 1 0,-1 0 1,1-1-1,0 1 0,-1 0 0,0 0 0,1 0 0,-1 0 0,1 0 1,-1 0-1,0 0 0,0 1 0,0-1 0,1 1 0,-1-1 0,0 1 0,0 0 1,0-1-1,0 1 0,0 0 0,0 0 0,0 1 0,0-1 0,1 0 1,-1 1-1,-3 0 0,1 1 0,-1 0 0,1 0-1,0 1 1,0-1 0,0 1 0,1 0 0,-6 6 0,-7 8 17,2 1 0,0 0 0,1 1 1,1 1-1,1 0 0,0 0 0,2 1 0,0 1 1,2-1-1,0 1 0,-6 38 0,2 9 166,3 0-1,2 107 0,6-155-138,1 0 1,1 0-1,1 0 0,1 0 0,0 0 0,2-1 1,0 0-1,1 0 0,14 25 0,-14-32-49,1 0 1,1-1-1,0 0 0,0 0 1,1-1-1,1 0 0,0-1 1,0 0-1,1-1 0,0 0 0,1-1 1,0 0-1,26 11 0,-24-13-21,-1-1 0,1 0 0,0-1 0,1-1 0,-1 0 0,1-1 0,-1-1 0,1 0 0,-1-1 0,1-1 0,0 0 0,29-7-1,-32 4-34,0 0-1,-1-1 0,1-1 0,-1 0 1,0 0-1,-1-1 0,0-1 0,0 1 1,0-2-1,-1 0 0,0 0 0,-1-1 1,0 0-1,-1-1 0,9-13 0,-6 6 28,0-1 0,-2-1 0,0 0-1,-1 0 1,-1-1 0,-1 0 0,5-33-1,-4 1-58,-1-99-1,-8 136-189,-2 19 9,-5 28 214,4 24 342,3-1 0,7 106 0,-3-147-257,1 0 0,-1-1 0,2 1 0,0-1 0,1 0 0,0 0 0,0 0 0,1-1 0,1 0 0,0 0 0,1 0 0,14 15 0,-16-20-24,0 0 0,0 0 1,1-1-1,0 0 0,0 0 0,0-1 0,1 0 0,0 0 1,0 0-1,0-1 0,0-1 0,0 1 0,0-1 0,1-1 1,-1 1-1,1-1 0,-1-1 0,1 0 0,15-1 0,-17-1-41,0 0 0,0 0-1,-1-1 1,1 0 0,-1 0-1,0 0 1,0-1-1,0 0 1,0 0 0,-1 0-1,0-1 1,1 0 0,-2 0-1,1 0 1,-1-1-1,1 1 1,5-13 0,3-5-15,-1 0 1,-1-1 0,12-37-1,-9 14-174,-3 0 0,10-89-1,-22 175 430,2 0 0,1 0 0,2 0-1,1 0 1,18 61 0,-18-84-155,0 0 0,1-1 0,1 1 0,1-1 0,0-1 0,1 0 0,0 0 0,2-1 0,12 15 0,-19-24-127,-1 0-1,1-1 0,0 1 0,0-1 0,0 0 0,1 0 0,-1-1 0,1 1 1,-1-1-1,1 0 0,0 0 0,0 0 0,0-1 0,0 1 0,0-1 0,0-1 1,1 1-1,-1-1 0,0 0 0,0 0 0,0 0 0,0-1 0,1 1 0,-1-1 1,0-1-1,0 1 0,0-1 0,0 0 0,-1 0 0,1 0 0,0-1 1,6-4-1,27-25-3988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2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8002,'0'0'2255,"0"0"-1330,0 0-466,0 0 491,0 0-75,22-2-305,10-2-322,-14 1-46,1 1 0,-1 1-1,1 0 1,21 3 0,-35-1-155,0-1 0,0 1 0,0 0 0,0 0 1,0 0-1,0 1 0,0 0 0,-1 0 1,1 0-1,-1 0 0,1 1 0,-1 0 0,0 0 1,0 0-1,0 0 0,0 1 0,-1 0 1,1-1-1,-1 1 0,0 0 0,0 1 0,0-1 1,-1 0-1,0 1 0,0 0 0,0-1 1,2 7-1,-2-2-37,0 0 0,-1 0 0,1 0-1,-2 0 1,1 0 0,-1 0 0,-1-1 0,0 1 0,0 0 0,-1 0 0,0 0 0,0-1 0,-1 1 0,-7 14 0,-16 23 109,19-38-51,1 1 0,1 0 0,0 0 0,0 0 0,1 1 0,0 0 0,0 0 1,1 0-1,1 0 0,-2 12 0,4-21-44,0-1 0,1 1 0,-1 0 0,1-1 0,-1 1 0,1-1 0,0 1 0,-1-1 0,1 1 0,-1-1 0,1 0 1,0 1-1,-1-1 0,1 0 0,0 0 0,-1 1 0,1-1 0,0 0 0,0 0 0,-1 0 0,1 0 0,0 0 0,0 0 0,-1 0 0,2 0 0,28 0 79,-24 0-34,12 0-160,-1-1-1,1-1 1,0-1-1,-1 0 0,0-2 1,31-10-1,-26 5-1194,-1 0 1,29-19-1,-11 0-5339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2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11146,'0'0'2361,"0"0"-2009,0 0 552,0 0-440,146-27-16,-106 25-48,-1 2-400,-7 0 56,-4 0-56,-19 0-472,-4 0-704,-5 0-4529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2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12043,'0'0'2808,"0"0"-1704,0 0 33,0 0-393,0 145 256,15-90-456,0 3-464,2 4 160,-4-2-240,-1-2-200,-4-2-408,-6 8-880,-2-17-553,0-9-6369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3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13587,'0'0'1888,"0"0"-1264,0 0-416,0 0 145,-34 140 183,34-98-448,0 1 8,0-8-96,5-1-48,9-10-184,6-8-665,12-16-615,-5 0-2545,-2-5-6281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98 4601,'0'0'3554,"0"0"-2231,0 0-224,-1 21 361,-3 10-912,2-16-301,0-1 0,2 1 0,-1 0 1,2 0-1,2 20 0,-2-31-202,0 0-1,0 0 0,1 0 0,0 0 1,-1 0-1,1 0 0,1-1 1,-1 1-1,0 0 0,1-1 0,0 0 1,0 0-1,0 0 0,0 0 1,0 0-1,1-1 0,-1 1 0,1-1 1,-1 0-1,1 0 0,0 0 1,0-1-1,0 1 0,0-1 0,5 1 1,-5-1-54,1 0-1,-1 0 1,0 0 0,0 0 0,1-1 0,-1 0 0,0 0 0,1 0-1,-1 0 1,0-1 0,1 0 0,-1 0 0,0 0 0,0 0 0,0-1-1,0 1 1,0-1 0,0 0 0,0 0 0,-1-1 0,1 1 0,-1-1-1,1 0 1,3-4 0,-2 0-45,-1 0 0,0-1 0,-1 0 0,1 1-1,-1-1 1,-1-1 0,1 1 0,-2 0 0,1-1 0,-1 1 0,0-1-1,-1 1 1,0-1 0,0 1 0,-2-10 0,2 13 70,-1 1-1,1-1 1,-1 1 0,0 0-1,-1-1 1,1 1 0,-1 0 0,1 0-1,-1 0 1,-1 0 0,1 0-1,0 1 1,-1-1 0,0 1 0,0-1-1,0 1 1,0 0 0,0 0 0,-1 0-1,1 1 1,-1-1 0,0 1-1,0 0 1,0 0 0,0 0 0,0 0-1,0 1 1,0 0 0,-8-2-1,9 3 32,-1-1-1,0 1 1,0-1-1,0 1 0,0 1 1,1-1-1,-1 0 0,0 1 1,0 0-1,0 0 0,1 0 1,-1 0-1,1 0 0,-1 1 1,1 0-1,-1 0 0,1 0 1,0 0-1,-5 4 0,5-2-34,0 0-1,0 0 0,1 1 0,-1-1 0,1 1 1,0 0-1,0-1 0,1 1 0,-1 0 0,1 0 1,0 0-1,1 0 0,-1 0 0,1 8 0,-1-8-114,1-1-1,0 0 0,0 1 0,0-1 0,1 0 1,0 1-1,-1-1 0,1 0 0,1 0 0,-1 0 1,1 0-1,-1 0 0,1 0 0,0 0 0,1 0 1,-1-1-1,1 1 0,-1-1 0,1 0 0,0 1 1,0-1-1,1-1 0,-1 1 0,1 0 0,-1-1 1,1 0-1,0 1 0,0-2 0,5 3 0,23 9-5464</inkml:trace>
  <inkml:trace contextRef="#ctx0" brushRef="#br0" timeOffset="1">504 0 8306,'0'0'3008,"0"0"-1839,0 0-681,0 0 768,0 0-376,0 0-752,0 0 392,-86 107-8,88-74-79,21-2-41,4 0-392,7-4-16,6-5-112,2-4-272,-2-9 248,4-9-633,-12 0-967,-7-13-3241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5553,'0'0'1801,"0"0"-1489,0 0 1976,0 0-175,0 0-593,0 0-40,158 131-632,-128-71-31,-5 2-121,-8 1-576,-10-3 104,-4-7-224,-1-9-488,3-10-136,0-14-2385,0-14-5377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1:44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12347,'0'0'1999,"0"0"-1280,22 0-321,-3 0-235,27 0 376,46-7 0,173-18 1079,407 13 0,-645 15-1756,1 0 0,-1 2 0,0 1 0,0 1 0,-1 1 0,32 15-1,-55-35-2063,-2-22 3449,-1 32-1056,-3 233 757,13-291-901,-4-200-289,-7 164 287,1 96-62,0-1 0,-1 1 0,1-1 0,0 1 0,0 0 0,0-1 0,0 1 0,0-1 0,0 1 0,0 0 1,0-1-1,0 1 0,0-1 0,0 1 0,0 0 0,0-1 0,0 1 0,1-1 0,-1 1 0,0 0 0,0-1 0,0 1 0,1 0 0,-1-1 1,0 1-1,0 0 0,1-1 0,-1 1 0,0 0 0,1-1 0,-1 1 0,0 0 0,1 0 0,-1 0 0,0-1 0,1 1 0,-1 0 0,0 0 0,1 0 1,-1 0-1,1 0 0,-1-1 0,18 14-201,12 26 293,-10-11 147,-13-20-166,0 1 0,0 0 0,-1 0 0,-1 1 0,1-1 0,-1 1 0,-1 0 0,0 1 0,0-1-1,-1 1 1,2 16 0,-5-26-56,0 1 0,0 0-1,-1 0 1,1-1 0,-1 1-1,1 0 1,-1-1-1,0 1 1,1 0 0,-1-1-1,0 1 1,0-1 0,0 1-1,0-1 1,-1 0 0,1 1-1,0-1 1,0 0-1,-1 0 1,1 0 0,-1 0-1,-2 1 1,-42 17 19,28-13-38,-266 114-3053,252-110-826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6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6569,'0'0'2436,"0"0"-912,0 0-588,0 0-184,0 0-26,0 0-90,0 0 0,7 4 231,0 11-772,-1 0 0,-1 1 1,-1 0-1,0-1 0,-1 1 0,-1 0 1,0 26-1,2-6-65,2 35-6,4 0 0,2-2-1,4 1 1,41 113 0,-32-121-174,2 0 0,3-3 0,3 0 0,63 86 0,-72-114 171,2-2 1,46 43-1,-60-63-23,0 0 0,0 0 0,1-2 0,0 1 0,0-1 0,1-1 0,-1-1 1,1 0-1,1 0 0,14 2 0,51 1-6,0-2 1,0-5-1,85-8 1,-162 7 5,771-57-2644,615 24 4355,-633 26-1296,-280-13-270,-130 4-87,-138-1-80,279-60 0,-184 24 10,307-72 69,-10-38-43,3 8 284,-437 122 7,284-19 1,-244 36-175,364-75 0,-429 65-7,165-10-1,145 16 27,164-16 115,-610 35-263,33-2-78,-1-2 0,0-1 0,0-3-1,63-22 1,-91 26-373,-14 3-684,-17 2-1442,19 1 2245,-28 2-5162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16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3953,'0'0'2458,"0"0"220,0 0-489,0 0-318,0 0-437,0 0-631,0 10-294,0 255 349,8 134-558,-6-372-409,2 0 1,1 0-1,14 43 0,9-13-2957,-15-41-3845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8:3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89 202 5065,'0'0'1503,"0"0"-445,0 0-46,0 0 116,0 0-125,0 0-126,-5 0-176,1 0-643,2-1-39,0 1-1,0-1 1,0 1 0,1 0-1,-1-1 1,0 1 0,0 0-1,0 0 1,0 1 0,0-1-1,0 0 1,0 1 0,1-1-1,-1 1 1,0-1 0,0 1 0,1 0-1,-1 0 1,0 0 0,1 0-1,-1 0 1,1 0 0,-1 0-1,1 0 1,-1 1 0,1-1-1,0 1 1,0-1 0,0 1-1,0-1 1,0 1 0,0 0-1,0-1 1,0 1 0,1 0-1,-1 0 1,0 2 0,-5 19-16,1 0 0,0 0 0,2 1 0,1-1 0,1 1 0,2 31 0,0-16 5,0-31-8,0 0 1,1 0-1,0 0 0,0 0 0,1 0 1,0-1-1,0 1 0,1-1 0,0 0 1,0 0-1,0 0 0,10 10 0,5 6 449,46 41-1,-49-49-285,0-1 1,1-1-1,1 0 0,0-1 0,0-1 0,1-1 0,1 0 0,0-2 0,0 0 0,1-1 0,0-1 0,0-1 1,0-1-1,1-1 0,-1-1 0,33 0 0,-48-3-121,0-1 0,0 1 0,0-1 1,-1 0-1,1-1 0,0 1 0,-1-1 0,1 0 0,-1-1 1,0 1-1,0-1 0,4-4 0,57-60 292,-47 47-292,-9 10 19,10-10 86,31-42 0,-46 55-138,0-1-1,0 0 0,-1 0 1,0 0-1,0-1 1,-1 1-1,0-1 0,2-19 1,-2 4 7,-1 0 0,-1 0 0,-1 0 0,-5-43 0,2 56-35,0-1 0,0 1 0,-2 0 0,1 0 0,-1 0 1,-1 0-1,0 1 0,-1 0 0,0 0 0,-1 1 0,-8-10 0,-5-4 8,0 1 0,-2 1 0,-32-25 0,45 41 9,0 0 0,0 0 0,0 1 0,0 0 0,-1 1 0,0 0 0,0 1 0,0 0 0,0 1 1,0 0-1,-1 0 0,-17 1 0,13 0-1,1 1-1,-1 0 1,1 1 0,-1 1-1,1 0 1,0 2 0,0-1 0,0 2-1,0 0 1,-20 10 0,18-7 18,1 2-1,0 0 1,1 1 0,0 0 0,1 1-1,0 1 1,1 0 0,-15 19 0,21-21-191,0 0 1,1 0 0,0 0-1,0 1 1,1-1-1,1 1 1,0 1 0,0-1-1,2 1 1,-1-1-1,2 1 1,-1 24 0,2-5-2406,0 1-2665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1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5617,'0'0'1574,"0"0"-333,0 0 0,0 0-150,0 0-239,0 0-179,0 0-238,0 0-18,0 0 18,18 5 1418,44 3-1313,1-3 0,86-4 0,15 1-255,-132 1 213,-7-1-1567,-21-2-5509,-17-8 34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2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4689,'0'0'1400,"0"0"-1008,0 0 40,0 0 1185,0 0 63,0 0-464,10 115-207,-5-72-25,0 3-112,-3 1-376,0-3-152,-2-1-80,3 10-264,-1-11-88,-2-6-2192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3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496 44 6129,'0'0'3593,"0"0"-2249,0 0-842,0 0-131,0 0-97,-22-8-74,-75-21 103,89 27-256,0 0-1,0 1 1,0 0 0,0 0 0,-1 1-1,1 0 1,0 1 0,0 0-1,0 0 1,0 1 0,0 0-1,0 0 1,0 1 0,1-1-1,-1 2 1,-12 6 0,2 2-3,1 1 0,0 1 0,1 0 1,-19 22-1,30-31-21,-7 8 29,0 1 1,0 1 0,2 0 0,0 0 0,0 1-1,1 0 1,1 0 0,1 1 0,1 0-1,0 1 1,1 0 0,1-1 0,0 1 0,1 1-1,2-1 1,0 0 0,0 1 0,2-1-1,0 0 1,1 1 0,1-1 0,1 0 0,0-1-1,2 1 1,7 17 0,-1-10 74,1 0 0,1-1 0,1-1 0,1 0 0,1-1 0,31 31 0,-36-42-102,0 0 0,0-1-1,1 0 1,0-1 0,1-1-1,0 0 1,1-1-1,-1 0 1,1-1 0,1-1-1,-1 0 1,30 4-1,-30-6-11,0-2 0,0 0-1,0 0 1,0-2-1,0 1 1,0-2-1,0 0 1,-1-1-1,1-1 1,-1 0 0,1-1-1,-1 0 1,0-1-1,-1-1 1,0 0-1,0-1 1,0 0-1,-1-1 1,0 0-1,-1-1 1,0 0 0,-1-1-1,0-1 1,0 1-1,-1-1 1,13-24-1,-13 18-4,0 0 1,-1-1-1,-1 0 0,-1-1 0,-1 1 1,4-26-1,-3-1 8,-1-76 0,-5 121-18,0 0 0,0 0 0,0 1 0,0-1 1,0 0-1,0 0 0,0 0 0,0 0 1,0 0-1,0 0 0,0 0 0,-1 0 0,1 0 1,0 0-1,-1 0 0,1 1 0,-1-1 1,1 0-1,-1 0 0,1 0 0,-1 1 0,1-1 1,-1 0-1,0 1 0,0-1 0,0 0 1,0 1-1,0 1 0,0-1 0,0 1 0,1-1 1,-1 1-1,0 0 0,0-1 0,1 1 1,-1 0-1,0-1 0,1 1 0,-1 0 0,1 0 1,-1 0-1,1 0 0,-1 0 0,1-1 1,0 1-1,-1 0 0,1 0 0,0 0 0,0 0 1,0 0-1,0 0 0,0 0 0,0 2 1,-5 31-4,2 1 0,2 0 0,1 0 0,6 48 1,-5-72 5,1 0 0,1-1 1,0 1-1,0-1 0,1 1 1,1-1-1,-1 0 0,2-1 1,-1 1-1,1-1 0,1 0 1,-1 0-1,2-1 0,11 11 1,-13-14-1,0 0-1,0 0 1,1-1 0,-1 1 0,1-2 0,1 1 0,-1-1 0,0 0 0,1-1 0,-1 1 0,1-1 0,0-1 0,-1 0 0,1 0 0,0 0 0,0-1 0,0 0 0,0-1 0,0 0 0,13-2 0,-14 0-3,0 0 1,-1 1 0,1-2 0,0 1 0,-1-1 0,0 0 0,0-1-1,0 1 1,0-1 0,-1 0 0,0 0 0,0-1 0,0 0 0,-1 0-1,0 0 1,0 0 0,0-1 0,-1 1 0,0-1 0,0 0 0,-1 0-1,3-14 1,2-9-3,-2 1 0,-1-1 0,-1 0 0,-2-36 0,-1 64 5,-3-46 15,3 46-10,0-1 1,-1 1-1,1 0 0,-1 0 1,1 0-1,-1 0 1,0 0-1,0 0 1,0 0-1,0 0 0,0 0 1,-1 0-1,1 1 1,-1-1-1,1 0 0,-1 1 1,1-1-1,-3-1 1,4 3-5,-1 0 0,1 0 1,-1 0-1,1 0 0,0 0 1,-1 0-1,1 0 0,-1 1 1,1-1-1,0 0 0,-1 0 1,1 0-1,-1 0 0,1 0 1,0 1-1,-1-1 0,1 0 1,0 0-1,-1 1 1,1-1-1,0 0 0,-1 1 1,1-1-1,0 0 0,0 1 1,-1-1-1,1 0 0,0 1 1,0-1-1,0 0 0,0 1 1,0-1-1,-1 1 0,1-1 1,0 0-1,0 1 0,0-1 1,0 1-1,0-1 0,0 0 1,0 1-1,0-1 1,0 1-1,0-1 0,1 1 1,-5 23 73,1 0 1,1 0 0,1 1-1,1-1 1,1 0 0,1 1-1,1-1 1,2 0 0,10 35-1,-6-40-32,0 0-1,1 0 0,1-1 1,0-1-1,2 0 0,0 0 0,27 26 1,-31-36-73,0 1 0,0-1 0,1 0 0,0-1 0,0 0 0,21 8 1,-25-12-74,0 0 0,0 0 0,1-1 0,-1 0 0,0 0 1,1 0-1,-1-1 0,1 0 0,-1 0 0,1-1 0,-1 0 1,0 0-1,8-2 0,-9 1-325,-1 0-1,1 0 1,-1 0 0,0-1 0,0 1-1,0-1 1,6-6 0,22-25-6979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4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25 122 4257,'0'0'5016,"0"0"-3293,0 0-1045,0 0 317,0 0-32,0 0-311,0-10 21,-1 6-638,1 1 1,0-1 0,0 1-1,0-1 1,1 1 0,-1 0-1,1-1 1,0 1 0,0-1-1,0 1 1,0 0 0,1 0 0,-1 0-1,1 0 1,0 0 0,0 0-1,0 0 1,0 0 0,0 1-1,0-1 1,1 1 0,0-1 0,-1 1-1,1 0 1,0 0 0,0 1-1,0-1 1,0 0 0,5-1-1,2-2-14,1 1-1,-1 0 0,1 1 0,0 0 1,0 1-1,1 0 0,-1 1 0,0 0 1,0 0-1,1 1 0,-1 1 0,0 0 1,21 5-1,-26-5-11,0 1 1,0 0-1,0 1 1,0 0-1,-1-1 1,0 2-1,1-1 1,-1 1-1,0 0 1,0 0-1,-1 0 1,1 0-1,-1 1 1,0 0-1,0 0 1,-1 0-1,1 0 1,-1 1-1,0-1 1,-1 1-1,1 0 1,-1 0 0,0 0-1,-1 0 1,0 0-1,2 9 1,-2-5-6,0-1 0,-1 0 0,0 0 0,-1 0 0,1 0 0,-2 0 0,1 0 0,-1 0 0,-1 0 0,0 0 0,0-1 0,0 1 0,-1-1 0,0 0 1,-11 14-1,6-10-3,-2 0 0,0-1 0,0-1 0,-1 0 1,0 0-1,0-1 0,-1 0 0,-23 10 1,16-9-32,1-1 0,-30 8 0,43-15 20,-1 0 0,1 0 0,-1-1 0,0 0 0,0 0 0,1-1 0,-1 0 0,0 0 0,0-1 0,0 0 0,-11-3 0,17 4-2,-1-1-1,1 0 1,0 1 0,0-1-1,0 0 1,1 0 0,-1 0-1,0 0 1,0 0 0,0 0-1,1 0 1,-1 0 0,0 0-1,1 0 1,-1-1 0,1 1-1,-1 0 1,1 0-1,0 0 1,0-1 0,-1 1-1,1 0 1,0-1 0,0 1-1,0 0 1,0 0 0,1-3-1,-1 2 3,0 1 1,0-1-1,1 0 0,-1 1 0,0-1 1,1 0-1,-1 1 0,1-1 0,0 0 1,-1 1-1,1-1 0,0 1 0,0-1 1,0 1-1,0 0 0,0-1 0,1 1 1,-1 0-1,0 0 0,2-1 0,6-1 41,-1 0 0,1 0-1,0 1 1,0 1-1,0 0 1,0 0 0,0 0-1,0 1 1,16 2-1,84 19 800,-72-12-675,-14-4-399,1-1-1,-1 0 1,1-2-1,0-1 1,33-2-1,-40-4-3155,-4-3-3434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4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9570,'0'0'1464,"0"0"-410,0 0 149,24 0-22,3 0-885,147-3 1365,-125 0-1293,-22 3-281,-1-2 1,0-1 0,0-1 0,34-10 0,-72 12-7331,-7 2 643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4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6857,'0'0'1549,"0"0"-620,0 0 260,0 0 206,0 0-151,0 0-336,6 9-189,7 12-340,-2 0 0,0 1 0,-1 1 1,-1 0-1,-2 0 0,0 0 0,4 31 0,6 67-640,-13-4-3395,-4-96-3273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7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25 8066,'0'0'2427,"0"0"-1181,0 0-350,0 0 331,0 0-18,0 0-287,-1-4-265,1 3-632,0 0 1,0 0-1,0 0 0,0 1 0,0-1 0,0 0 0,0 0 0,0 0 1,0 0-1,-1 1 0,1-1 0,0 0 0,-1 0 0,1 0 0,0 1 0,-1-1 1,1 0-1,-1 1 0,1-1 0,-1 0 0,0 1 0,1-1 0,-1 1 1,1-1-1,-2 0 0,-9 17 318,-5 45-253,16-59-97,-5 27 17,1 0 0,1 0 0,1 0 0,2 0-1,3 32 1,-2-57-49,-1 0 1,1 0-1,-1 0 0,1 0 0,1-1 0,-1 1 1,0 0-1,1 0 0,0-1 0,0 1 1,0-1-1,0 1 0,0-1 0,1 0 0,0 0 1,-1 0-1,1 0 0,0-1 0,0 1 1,1-1-1,-1 0 0,0 1 0,1-2 0,0 1 1,-1 0-1,1-1 0,7 2 0,-5-1-244,0-2 0,1 1 0,-1-1 1,1 0-1,0 0 0,-1 0 0,0-1 0,1 0 0,-1-1 0,1 1 0,-1-1 0,0 0 0,0-1 0,0 0 0,0 0 0,7-4 0,27-23-4665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7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62 6225,'0'0'2761,"0"0"-1395,0 0-452,0 22 333,-2 73 119,2-89-1291,-1-1 0,1 1 0,1-1 0,-1 1 0,1 0 0,0-1 0,0 1 0,1-1 0,-1 0 0,1 1 0,0-1 0,1 0 0,-1 0 0,1 0 0,0-1 0,0 1 0,1-1 0,-1 1 1,1-1-1,0 0 0,0 0 0,1-1 0,5 5 0,-3-5-73,0 0 1,1 0 0,-1 0-1,1-1 1,0 0 0,-1 0-1,1-1 1,0 0-1,0-1 1,0 1 0,0-2-1,0 1 1,0-1 0,9-2-1,-11 1-102,1 0-1,-1 0 1,0-1-1,1 1 1,-1-2-1,0 1 1,0-1-1,-1 0 1,1 0-1,-1 0 1,0-1-1,0 0 1,-1 0-1,1 0 1,-1 0-1,0-1 1,0 0-1,-1 0 1,6-12-1,-5 9-304,0-1 0,-1 0 0,0 0 0,0 0 0,-1 0 0,0-1 0,-1 1 0,0 0-1,-1-1 1,0 1 0,0-1 0,-4-15 0,3 23 384,0-1-1,0 1 1,0 0-1,-1 0 1,1 0-1,-1 0 1,0 0-1,0 1 1,0-1-1,0 0 1,0 1-1,-1 0 1,1-1-1,-1 1 1,0 0-1,-3-2 1,-1 0 196,0 1 0,1 0 0,-1 0 0,-1 1 0,1-1 0,0 2-1,-10-2 1,7 1 11,0 1-1,0 1 1,0-1 0,0 2-1,1-1 1,-1 2-1,0-1 1,0 1-1,1 1 1,-1-1-1,-14 8 1,19-7-67,-1 1 0,1 0 1,0 0-1,0 1 0,1 0 1,-1-1-1,1 1 0,0 1 1,1-1-1,-1 1 0,1-1 1,0 1-1,0 0 0,1 0 1,0 0-1,-3 10 0,4-11-47,0-1 1,1 1-1,-1-1 0,1 1 1,0-1-1,0 1 0,0-1 0,1 1 1,0-1-1,-1 0 0,2 1 1,-1-1-1,0 0 0,1 1 0,0-1 1,0 0-1,0 0 0,0 0 1,1-1-1,-1 1 0,1-1 0,0 1 1,0-1-1,7 5 0,2 0-16,0 0-1,1-1 0,0-1 0,0 0 0,0-1 0,1-1 1,-1 0-1,1 0 0,24 2 0,-13-4-827,-1 0 0,1-2 0,0 0 0,44-8 0,-16-7-5418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8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7682,'0'0'3168,"0"0"-2215,0 0-633,0 0 120,0 0 944,0 0-624,0 0-416,-121 107-16,119-70-200,2 1 120,5 0-144,22-5-48,7-6-112,11-7-16,19-13-576,-12-7-976,-5 0-3145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8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8346,'0'0'1640,"0"0"-552,0 0 265,93 132 487,-56-79-488,1 5-359,-4 2-473,-7 0-40,-9-2-328,-16 2-56,-2-3-192,-44 26-352,-8-14-1345,-8-12-6897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0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5297,'0'0'1590,"0"0"-331,0 0-335,0 0-97,0 0-11,1-1-724,-1 0-1,0 0 1,1 1 0,-1-1-1,1 0 1,-1 1 0,1-1-1,-1 0 1,1 1 0,-1-1 0,1 1-1,0-1 1,-1 1 0,1-1-1,0 1 1,-1 0 0,1-1-1,0 1 1,1-1 0,51-4 308,0 1 0,82 6 0,5 0-255,-71-7-43,113-25 0,-120 18-61,1 2 0,88-3 0,-143 13-94,42 2 386,-48-2-352,0 0 0,0 0 0,0 0 0,0 1 0,-1-1 0,1 1 0,0-1 1,0 1-1,-1 0 0,1 0 0,0-1 0,-1 1 0,1 0 0,-1 1 0,1-1 0,-1 0 0,0 0 1,1 1-1,-1-1 0,0 0 0,1 3 0,-1-2-1576,-1 1-2547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8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10426,'0'0'2977,"0"0"-2393,0 0-568,0 0-32,0 0-16,0 0 24,0 0 8,0 7 0,0 8-64,0 10-672,0-3-921,0 0-4536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49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11026,'0'0'2281,"0"0"-1625,0 0-320,0 0 192,0 0 128,0 0-384,0 0-272,5 0-16,7 2-976,0 3-808,3-1-3417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0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9538,'0'0'2627,"0"0"-1536,0 0-899,0 0-105,0 0 100,0 0 230,26 0 123,165 0-69,-137 0-423,111 1-39,225-28 1,-355 21-75,55-4-571,-99 33 420,-40 38 206,-58 56 0,32-36-74,-13 14-502,13-16 321,4 3 0,-99 148 0,130-153 276,38-73-10,0 1 0,0 0 0,1 0 0,-1 0 0,1 0 1,0 0-1,1 0 0,-1 1 0,1-1 0,0 0 0,0 0 0,1 0 0,0 0 1,1 6-1,-2-10-1,1 0-1,0-1 1,0 1 0,0 0 0,0 0 0,0-1 0,0 1 0,0-1-1,0 1 1,0-1 0,0 1 0,0-1 0,0 1 0,1-1 0,-1 0-1,0 0 1,0 0 0,0 0 0,0 0 0,0 0 0,2 0 0,32-1 13,-25 0 5,38-3 373,81-16 0,-1-2 328,55 17 73,-136 7-594,0-3 0,1-2 0,68-12-1,-113 14-235,0 1 1,-1-1-1,1 1 0,0-1 0,-1 0 0,1 0 0,0 0 0,-1 0 0,1-1 0,-1 1 0,0-1 0,0 1 0,1-1 0,-1 0 0,0 0 0,0 0 0,0 0 0,-1 0 0,1 0 1,1-4-1,-1 2-663,-1 0 0,0 0 0,0 0 0,-1 0 0,1 0 0,-1 0 0,0 0 0,-1-7 0,-1-9-6053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5737,'0'0'1721,"0"0"-497,0 0 896,0 0-447,178-29-49,-117 26-584,11 3-264,7 0-384,0 0-167,0 0-9,-5 0-216,-7 0 0,-8 0-152,3 0-761,-15 0-1367,-12 5-3009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6977,'0'0'1618,"0"0"-734,0 0 274,0 0 85,10 22-11,0 0-941,7 14 284,-2 1 0,14 50 1,-23-60-416,-2 0 0,-1 0 0,0 1 1,-3-1-1,-4 52 0,3-73-151,0-5 37,2-28 305,3 2-352,1 1 1,1 0 0,1 1 0,1-1 0,1 1 0,2 1 0,0 0-1,1 0 1,16-21 0,-23 35-1,1 1 0,-1 0 1,1 0-1,1 1 0,-1-1 0,1 1 0,0 1 0,1-1 1,-1 1-1,12-5 0,-16 8 4,0 1 0,1 0 0,-1 0 0,0 0 0,1 0 1,0 0-1,-1 1 0,1 0 0,-1-1 0,1 1 0,0 1 0,-1-1 1,1 0-1,-1 1 0,1 0 0,-1 0 0,1 0 0,-1 0 0,0 1 0,1-1 1,-1 1-1,0 0 0,0-1 0,0 2 0,0-1 0,0 0 0,-1 0 0,5 6 1,10 12 79,-1 0 0,-1 2 0,-1 0 0,-1 1 0,-1 0 1,-1 0-1,-1 1 0,-1 1 0,-1 0 0,7 42 0,-14-66-161,-1 0-1,0 0 0,0 0 0,1 0 0,-1-1 0,0 1 0,1 0 0,-1 0 1,1-1-1,-1 1 0,1 0 0,-1-1 0,1 1 0,0 0 0,-1-1 1,1 1-1,0-1 0,-1 1 0,1-1 0,0 1 0,0-1 0,-1 1 0,1-1 1,0 0-1,0 0 0,0 1 0,0-1 0,-1 0 0,1 0 0,0 0 0,0 0 1,0 0-1,0 0 0,0 0 0,0 0 0,-1 0 0,1-1 0,0 1 1,0 0-1,0 0 0,0-1 0,0 0 0,14-2-4810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1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 6665,'0'0'2068,"0"0"-1222,0 0-375,0 0 443,0 0 410,-18 21-8,-55 70-532,70-88-718,0 1-1,0 0 0,1 0 0,-1 0 0,1 0 0,0 0 1,0 0-1,1 1 0,-1-1 0,1 1 0,0-1 1,0 1-1,0-1 0,1 1 0,0 0 0,0-1 0,0 1 1,1 6-1,0 9 138,0-8-160,0-1-1,0 0 1,1 0-1,0 0 1,1 0-1,0-1 1,1 1-1,0-1 1,1 0 0,0 0-1,1 0 1,0-1-1,0 1 1,1-1-1,0-1 1,0 0-1,1 0 1,13 11-1,-7-8-343,1-1-1,-1 0 0,2-1 1,23 11-1,-20-12-1119,0-1-1,0-1 1,32 6 0,-2-7-4319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1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9210,'0'0'2054,"0"0"-1047,0 0-458,0 0-144,-22 8 25,-67 30-138,85-37-268,0 1 1,0-1-1,0 1 0,0 1 0,1-1 1,-1 0-1,0 1 0,1 0 1,-5 4-1,8-7-25,0 1 0,0-1 1,-1 1-1,1-1 0,0 1 0,0-1 1,0 1-1,-1-1 0,1 1 0,0-1 1,0 1-1,0-1 0,0 1 1,0-1-1,0 1 0,0-1 0,0 1 1,0-1-1,1 1 0,-1-1 0,0 1 1,0-1-1,0 1 0,0-1 0,1 1 1,-1-1-1,0 0 0,1 1 1,-1-1-1,0 1 0,1-1 0,-1 0 1,0 1-1,1-1 0,-1 0 0,0 1 1,1-1-1,-1 0 0,1 0 0,0 1 1,8 2-36,0 1 1,0-2 0,0 1-1,0-1 1,13 1 0,-8-1 94,36 10 38,95 35 1,-130-41 109,0 0 1,0 1-1,-1 1 1,0 1 0,-1 0-1,1 1 1,-2 0-1,1 1 1,-2 0-1,15 17 1,-24-24-107,1 0 0,-1-1 0,0 1 0,0 0 0,0 0 0,-1 0 0,1 0 0,0 6 1,-1-9-88,-1 0 1,0 0 0,0 0-1,0 0 1,0 0 0,0 0 0,0 0-1,0 0 1,-1 0 0,1 0 0,0 0-1,0 0 1,-1 0 0,1 0 0,-1 0-1,1-1 1,-1 1 0,1 0-1,-1 0 1,1 0 0,-1 0 0,0-1-1,1 1 1,-1 0 0,0-1 0,0 1-1,0 0 1,1-1 0,-1 1 0,0-1-1,0 0 1,0 1 0,0-1-1,0 0 1,0 1 0,0-1 0,0 0-1,0 0 1,-1 0 0,-25 4 10,0-2-1,-1-1 1,1-1 0,0-1-1,0-1 1,0-2 0,0 0-1,1-2 1,-51-19 0,76 25-93,-1-1 1,1 1-1,0-1 1,0 0-1,0 1 1,0-1-1,0 0 1,0 0 0,0 0-1,0 0 1,0 0-1,0 0 1,0 0-1,0 0 1,1 0 0,-1 0-1,0-1 1,1 1-1,-1-2 1,4-17-4154,9 7-2943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2:5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5697,'0'0'2722,"0"0"-1550,0 0-587,0 0 345,0 0 61,0 0-123,19 12-222,4 1-462,-11-6-77,-1-1 0,0 2 0,0-1 0,-1 1 0,0 1 0,0 0 0,-1 1 0,12 14 0,-3-1 87,-1 2 1,-2 0 0,0 1-1,-1 1 1,-2 0-1,-1 0 1,0 1 0,-3 1-1,0 0 1,-2 0 0,-1 0-1,-1 1 1,-1 49-1,-2-60-284,-2 1 0,-1 0 0,-5 28 0,4-37-723,0 0 1,-1 0 0,-1 0-1,-6 11 1,-8 10-6159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1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0 832,'0'0'856,"0"0"-648,0 0 128,0 0 369,0 0-409,0 0-24,0 43-264,0-37 48,0-1-56,0 1 96,0 1-256,0-3-1305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3489,'41'-24'661,"-40"23"-532,-1 1 0,1 0-1,0-1 1,-1 1 0,1-1-1,0 0 1,-1 1 0,1-1-1,-1 1 1,1-1 0,-1 0-1,0 1 1,1-1 0,-1 0-1,0 0 1,1 1 0,-1-1-1,0 0 1,1-1 0,-2-2 2056,0 7 208,-9 482-2239,11-485-215,-1 1 1,0-1-1,0 0 0,0 0 1,0 1-1,0-1 0,1 0 1,-1 0-1,0 0 0,0 1 1,0-1-1,1 0 0,-1 0 1,0 0-1,0 0 1,1 1-1,-1-1 0,0 0 1,0 0-1,1 0 0,-1 0 1,0 0-1,0 0 0,1 0 1,-1 0-1,0 0 0,1 0 1,-1 0-1,0 0 1,0 0-1,1 0 0,-1 0 1,0 0-1,1 0 0,-1 0 1,0 0-1,0 0 0,1-1 1,-1 1-1,0 0 1,0 0-1,1 0 0,-1-1 1,14-7-2735,-2-9-1510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07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 5513,'0'0'1110,"0"0"-441,0 0 111,0 0 205,0 0 111,1 23-207,11 182 306,-3-34-693,-5-64-1,22 135-1,-24-240 134,-1-10-191,2-28 18,-2-48-214,-27-135-160,13 137-88,-2-116 0,13 149 37,1 33-45,0-1 1,1 0-1,0 1 1,7-33-1,-7 48 3,0 0 0,0 0 0,0 1 0,0-1 0,0 0 0,1 0-1,-1 1 1,0-1 0,1 0 0,-1 1 0,0-1 0,1 1 0,-1-1-1,1 0 1,-1 1 0,1-1 0,-1 1 0,1-1 0,0 1 0,-1-1 0,1 1-1,-1 0 1,1-1 0,0 1 0,-1 0 0,1-1 0,0 1 0,0 0-1,1 0 1,19 10-31,16 32 69,-36-41-35,88 132-6,10 14 50,-57-97-36,51 48-1,-19-22 43,-69-70 3,0-1-1,-1 1 1,0 0-1,0 0 1,-1 0-1,1 0 1,3 12-1,-6-17-33,-1 1 0,1 0-1,-1-1 1,1 1 0,-1 0-1,0 0 1,0 0 0,1-1-1,-1 1 1,0 0 0,-1 0-1,1 0 1,0-1 0,-1 1-1,1 0 1,-1 0 0,1-1-1,-1 1 1,0 0 0,1-1-1,-1 1 1,0-1 0,0 1-1,0-1 1,-1 1 0,1-1-1,0 0 1,0 1 0,-1-1-1,1 0 1,-1 0 0,1 0-1,-1 0 1,-2 1 0,-27 11 356,-1-2 1,-43 10 0,46-13-242,0 0 0,1 1-1,-45 22 1,60-24-76,9-5-26,-1 0 0,1 0 0,0 0 0,0 1 0,0-1 0,0 1 0,1 0 1,-1 0-1,1 0 0,-5 6 0,8-7-63,-1-1 0,1 1-1,-1 0 1,1-1 0,0 1 0,0 0-1,-1 0 1,1 0 0,0-1 0,1 1 0,-1 0-1,0 0 1,0 0 0,1-1 0,-1 1 0,1 0-1,-1-1 1,2 3 0,18 31-2514,-15-27 1066,8 14-3920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2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4537,'0'0'859,"0"0"-451,0 0-104,0 0 219,0 0 84,0 0 70,0 66-105,2 57 359,-1 66-362,-10-67-3250,5-96-2200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2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17 1112,'0'0'2613,"0"0"-1514,0 0-388,0 0 253,0 0-163,0 0-99,-3-2-204,3 1-482,-1 1 0,1 0 0,-1-1-1,1 1 1,-1 0 0,1-1-1,-1 1 1,1 0 0,0-1 0,-1 1-1,1-1 1,0 1 0,-1-1-1,1 1 1,0-1 0,-1 1-1,1-1 1,0 1 0,0-1 0,0 1-1,-1-1 1,1 1 0,0-1-1,0 0 1,0 1 0,0-1 0,0 1-1,0-2 1,17 7 432,30 22 53,58 68 150,2 3-253,-93-87-391,1 0 0,1-1 1,-1-1-1,2 0 0,29 11 0,-39-18-128,1 0 0,-1-1 1,1 0-1,0 0 0,0 0 0,13-2 0,-4 1-1499,6 0-2518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3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0 2601,'0'0'1082,"0"0"-320,0 0-62,0 0-129,0 0 237,0 0-53,-11 5-386,-39 21 654,-64 45 0,61-36-1050,-85 41-1,133-76-3450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4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91 199 5897,'0'0'743,"0"0"112,0 0 269,0 0-266,0 0-209,0 0-31,-1-5-250,1 4-356,1 1 1,-1-1 0,0 0-1,0 0 1,-1 1 0,1-1 0,0 0-1,0 0 1,0 1 0,0-1-1,-1 0 1,1 1 0,0-1-1,-1 0 1,1 1 0,0-1 0,-1 0-1,1 1 1,-1-1 0,1 1-1,-1-1 1,1 1 0,-1-1-1,1 1 1,-2-1 0,-8 14 218,-7 45-55,1 35-138,5 1 0,3 186 0,-9-437 520,14-216-539,3 371-20,7-93 11,-6 90-8,0-1 0,0 1 0,0 0 0,1-1 0,0 1 0,0 0 1,0 0-1,1 0 0,-1 0 0,1 0 0,0 1 0,1-1 0,-1 1 0,7-7 0,-8 10-8,-1 0 0,1 1 0,0-1 0,-1 0 0,1 0 0,0 1 0,-1-1 0,1 1 0,0 0 0,0-1 0,0 1 0,0 0 0,-1 0 1,1 0-1,0 0 0,0 1 0,0-1 0,-1 0 0,1 1 0,0-1 0,0 1 0,-1 0 0,1-1 0,0 1 0,-1 0 0,1 0 0,-1 0 0,1 0 0,-1 1 0,1-1 0,-1 0 0,0 0 0,0 1 0,0-1 0,1 1 0,-1-1 0,-1 1 0,2 2 0,6 8 7,0 1 0,-2-1 0,9 23-1,-13-32-2,14 45 27,-2 1 0,-2 0 0,7 65 0,18 74-92,-37-187 62,1 0 0,-1 0-1,0 0 1,0 0-1,0 1 1,1-1 0,-1 0-1,1 0 1,-1 0 0,1 0-1,-1 0 1,1 0 0,-1 0-1,1 0 1,0 0-1,0 0 1,-1-1 0,1 1-1,0 0 1,0 0 0,0-1-1,0 1 1,1 0-1,-1-1-1,0-1-1,0 1 1,0-1 0,-1 1-1,1-1 1,0 1-1,0-1 1,0 1-1,-1-1 1,1 0-1,0 0 1,-1 1-1,1-1 1,0 0-1,-1 0 1,1 0-1,-1 0 1,0 0-1,1 0 1,0-1-1,21-69-482,-19 59 295,20-83-650,-19 67 676,3 0 0,0 1-1,1 0 1,2 0 0,16-31 0,-26 57 167,1-1-1,0 1 1,-1-1 0,1 1-1,0 0 1,0 0-1,0-1 1,0 1 0,0 0-1,0 0 1,0 0 0,0 0-1,1 0 1,-1 0 0,0 0-1,1 1 1,-1-1-1,0 0 1,3 0 0,-3 1 2,0 0 0,0 1 1,0-1-1,0 0 1,-1 1-1,1-1 0,0 0 1,0 1-1,0-1 0,0 1 1,-1-1-1,1 1 0,0 0 1,-1-1-1,1 1 0,0 0 1,-1-1-1,1 1 1,-1 0-1,1 0 0,-1-1 1,1 1-1,-1 1 0,4 6 23,-1 1-1,0-1 0,-1 1 0,1-1 0,0 11 1,11 149 462,-12-112-583,3 0 1,17 76 0,-13-99-2379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4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19 255 4961,'0'0'791,"0"0"0,0 0 334,0 0 266,22-2-415,71-11-406,-90 12-538,1 0-1,-1 0 1,1 0-1,-1 0 1,1-1 0,-1 0-1,0 0 1,0 0-1,0 0 1,0 0 0,0 0-1,-1-1 1,1 1-1,0-1 1,-1 0 0,0 0-1,0 0 1,0 0-1,0 0 1,1-4 0,0-1-6,0 0 1,-1 0 0,0 0 0,0 0-1,0-17 1,-1 20-37,-1-1 1,1 1-1,-1-1 0,-1 1 1,1-1-1,-1 1 0,0-1 1,0 1-1,-1 0 0,1-1 1,-1 1-1,0 0 1,-1 0-1,1 0 0,-1 1 1,-4-6-1,4 6-23,-1 1 0,1 1 0,-1-1 0,0 0 0,0 1 0,0 0 0,0 0 0,0 0 0,0 0 0,0 1 0,-1-1 0,1 1 1,-1 0-1,1 1 0,-1-1 0,1 1 0,-1 0 0,1 0 0,-1 0 0,-5 1 0,7 0-12,-1 1 0,0-1-1,1 1 1,-1-1 0,1 1 0,-1 0 0,1 0 0,0 1-1,0-1 1,0 1 0,0-1 0,0 1 0,0 0 0,1 0-1,0 0 1,-1 0 0,1 1 0,0-1 0,1 1 0,-1-1-1,1 1 1,-2 5 0,-3 7 70,1-1-1,1 1 1,0 0-1,-1 18 1,4-24 21,0 0 1,0 1-1,1-1 0,1 0 1,0 0-1,0 1 1,1-1-1,0 0 0,5 13 1,-5-19-35,0 0 1,0 0 0,0 0-1,1 0 1,0-1 0,0 1-1,0-1 1,0 1-1,0-1 1,1 0 0,0 0-1,-1-1 1,1 1-1,0-1 1,0 0 0,0 0-1,1 0 1,-1 0-1,0-1 1,1 0 0,-1 0-1,1 0 1,5 0 0,0 0-146,0 0 0,0 0 1,0-1-1,0 0 1,0-1-1,0-1 0,0 1 1,-1-1-1,1-1 1,0 0-1,-1 0 0,0-1 1,14-8-1,19-16-4201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5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8370,'0'0'1080,"0"0"-552,0 0-424,3-133-8,11 95 40,9 4-120,1 8-32,11 3 16,-8 8-808,-2 6-2273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4913,'0'0'1240,"0"0"-424,-22 185 657,20-99-849,2 1-496,0-11 232,2-10-296,13-12-16,2-10-48,-4-15-568,-6-11-2633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5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6305,'0'0'919,"0"0"-605,0 0-124,22 2 62,152 5 915,-141-7-958,0-2-1,1-1 0,64-15 1,-80 13-220,50-17 62,-63 21-118,0-1 0,0-1 0,0 1 0,0-1 0,-1 0-1,1 0 1,-1 0 0,0 0 0,7-8 0,-24 25 27,11-12 48,0 0 1,0 0-1,0 0 0,0 1 1,0-1-1,0 1 1,0-1-1,1 1 1,-2 4-1,0 0 33,0-1 0,1 1 0,0 0-1,0-1 1,1 1 0,0 0 0,0 0 0,0 0 0,1 0 0,0 1 0,1-1-1,-1 0 1,1 0 0,1-1 0,-1 1 0,1 0 0,1 0 0,-1-1 0,1 1-1,0-1 1,0 0 0,1 1 0,0-2 0,0 1 0,0 0 0,1-1-1,0 0 1,0 0 0,0 0 0,11 7 0,-5-5-33,0 0 0,0-1 0,0 0 0,1-1 0,0 0 0,0 0 1,1-2-1,-1 1 0,1-2 0,-1 1 0,1-2 0,0 0 0,0 0 0,0-1 0,23-4 0,-32 3 34,0 0 0,-1-1 0,1 0 0,0 1 0,-1-2 0,1 1 0,-1 0 0,1-1 0,-1 1 0,0-1-1,0 0 1,0 0 0,-1 0 0,1 0 0,-1-1 0,0 1 0,0-1 0,0 1 0,0-1 0,0 0 0,-1 0 0,0 0 0,1 0-1,-2 0 1,1 0 0,0 0 0,-1-7 0,1 2 98,0 1 0,-1 0 0,0-1-1,-1 1 1,0-1 0,0 1 0,-1 0 0,0 0-1,0 0 1,-1 0 0,0 0 0,-8-14 0,6 15-35,-1-1 1,0 2 0,-1-1 0,1 1 0,-1 0-1,-1 0 1,1 1 0,-1 0 0,0 0 0,0 0-1,0 1 1,0 1 0,-16-5 0,20 7-143,0-1 1,-1 2-1,1-1 1,0 0 0,-1 1-1,1 0 1,-1 0-1,1 0 1,0 1-1,-1-1 1,1 1 0,0 0-1,-1 0 1,1 0-1,0 1 1,0 0 0,0 0-1,0 0 1,0 0-1,1 0 1,-1 1-1,1 0 1,-1-1 0,1 1-1,0 1 1,0-1-1,0 0 1,1 1 0,-1-1-1,-2 7 1,0 0-765,1 0 0,0 0 1,1 1-1,0 0 1,-3 21-1,3 3-7025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6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285 283 5281,'0'0'4842,"0"0"-3046,0 0-612,0 0-565,0 0-97,-24-10 71,-79-32-383,100 41-206,-1-1 0,0 1 0,0 0 0,0 0-1,0 0 1,0 1 0,0-1 0,0 1 0,0 0 0,0 0-1,0 1 1,0-1 0,0 1 0,0 0 0,0 0 0,0 0-1,0 0 1,0 1 0,1 0 0,-1-1 0,0 1 0,1 1 0,0-1-1,-1 0 1,1 1 0,0 0 0,0 0 0,1 0 0,-1 0-1,0 0 1,1 0 0,0 1 0,-2 4 0,-2 3-5,0 1 0,2 0 1,-1 0-1,2 0 1,-1 1-1,2 0 0,-3 23 1,4-26-20,1 1 1,0 0-1,0 0 1,1 0-1,0 0 1,1 0 0,0 0-1,1-1 1,0 1-1,9 17 1,-9-23 24,0 0 1,0 0-1,1 0 0,0-1 1,0 0-1,0 0 0,0 0 1,1 0-1,-1 0 0,1-1 1,0 0-1,0 0 0,0 0 1,0-1-1,1 0 0,-1 0 1,1 0-1,-1-1 1,1 1-1,0-1 0,0-1 1,6 1-1,-5 0-3,1-1 0,-1 0 0,0 0 0,1-1 0,-1 0 1,0 0-1,0-1 0,0 0 0,0 0 0,0 0 0,0-1 0,-1 0 0,1-1 0,-1 1 1,0-1-1,9-7 0,-7 3 8,1-1 0,-2 0 0,1 0 0,-1 0 0,-1-1 0,0 0 0,0 0 0,-1-1 0,6-16 0,0-7 19,-2 0 1,-1-1 0,-2 0 0,-2 0 0,1-66 0,-3 54-30,-1 33-5,0 0 0,-1 0 0,0-1 0,-1 1 0,0 0 0,-1 0 0,-5-17 0,7 31 3,0 1 0,0-1 0,0 0 0,0 0 0,-1 0 0,1 0 1,0 0-1,0 0 0,0 0 0,0 1 0,0-1 0,0 0 0,0 0 1,0 0-1,0 0 0,0 0 0,0 0 0,-1 0 0,1 0 0,0 0 1,0 0-1,0 0 0,0 0 0,0 1 0,0-1 0,0 0 0,-1 0 1,1 0-1,0 0 0,0 0 0,0 0 0,0 0 0,0 0 0,0 0 1,-1 0-1,1 0 0,0 0 0,0 0 0,0-1 0,0 1 0,0 0 1,0 0-1,-1 0 0,1 0 0,0 0 0,0 0 0,0 0 0,0 0 1,0 0-1,0 0 0,0 0 0,0 0 0,0-1 0,-1 1 0,1 0 0,0 0 1,0 0-1,0 0 0,0 0 0,0 0 0,0 0 0,0-1 0,0 1 1,0 0-1,-5 19-109,1 25-1,2 15 7,-1-15 134,3 0 0,1 0 0,8 46 1,-7-80-21,1 0 1,0 0-1,0 0 1,1-1-1,0 1 1,1-1 0,0 0-1,1-1 1,-1 1-1,14 14 1,-15-19-10,0 0 0,0 0-1,1-1 1,-1 1 0,1-1 0,-1 0 0,1 0-1,0-1 1,0 1 0,1-1 0,-1 0 0,0-1 0,1 1-1,-1-1 1,1 0 0,0 0 0,-1-1 0,1 0-1,0 0 1,-1 0 0,7-1 0,-8 0-6,0-1-1,0 1 1,0 0 0,-1-1 0,1 0 0,0 0-1,-1 0 1,1-1 0,-1 1 0,1-1 0,-1 0-1,0 0 1,0 0 0,-1 0 0,1 0 0,-1 0-1,1-1 1,-1 0 0,3-7 0,3-7-158,-1 0 1,0-1-1,3-20 1,0 1-861,-2 104-67,-6-47 1078,0-1-1,1 0 1,1 0 0,1 0-1,1 0 1,13 30-1,-16-43 17,-1 1 0,1 0 0,1-1 0,-1 0 0,1 0 0,0 0 0,0 0 0,1-1 0,-1 1 0,1-1-1,0 0 1,0 0 0,0-1 0,1 0 0,0 0 0,-1 0 0,1 0 0,0-1 0,0 0 0,0 0 0,0-1-1,0 0 1,9 1 0,-11-2 18,-1-1 1,1 1-1,-1-1 0,1 0 0,-1 0 1,1 0-1,-1 0 0,1-1 0,-1 1 0,0-1 1,0 0-1,0 0 0,0 0 0,0-1 1,0 1-1,-1-1 0,1 1 0,-1-1 0,0 0 1,0 0-1,0 0 0,0 0 0,0 0 1,0 0-1,-1-1 0,0 1 0,0-1 0,2-4 1,2-10 162,-1-1 1,0 1 0,-1-1 0,1-22-1,-3 20-4,0 0-1,-2 0 1,0 0-1,-1 0 1,-8-32 0,9 48-161,0 0 1,0 0 0,-1 1 0,0-1-1,0 0 1,0 1 0,-1 0 0,1-1 0,-1 1-1,0 0 1,0 0 0,0 0 0,-1 1 0,0-1-1,1 1 1,-1 0 0,0 0 0,0 0-1,-1 0 1,1 1 0,-1 0 0,1 0 0,-1 0-1,0 0 1,0 1 0,1 0 0,-1 0 0,-10-1-1,12 2-119,1 0 0,-1 1 0,1-1-1,-1 0 1,1 1 0,-1 0 0,1-1 0,-1 1-1,1 0 1,0 0 0,-1 1 0,1-1-1,0 0 1,0 1 0,0-1 0,0 1 0,0 0-1,0-1 1,0 1 0,-1 3 0,-26 45-2307,13-10 33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7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389 430 6633,'0'0'2733,"0"0"-1681,0 0-662,0 0 290,0 0-148,0 0 164,-21-6-73,8 2-575,-5-2 12,1 1 0,-1 1 0,1 1 0,-1 0 0,0 1 0,-33 1 0,42 2-120,0 0 0,0 1 0,1 0 0,-1 1 0,1-1 0,-1 2 0,1-1 0,0 1 0,0 1 0,1-1 0,-1 1 0,1 1 0,0-1 0,0 1 0,1 0 0,-1 1 0,2 0 0,-9 11 0,8-9 85,0 1 0,1 1-1,0-1 1,0 1 0,2-1 0,-1 1-1,1 0 1,1 1 0,0-1-1,0 0 1,1 1 0,1-1 0,1 22-1,0-28-12,0-1-1,0 0 0,0 0 0,1 1 1,0-1-1,-1 0 0,1 0 0,1-1 1,-1 1-1,1 0 0,-1-1 0,1 1 0,0-1 1,0 0-1,1 0 0,-1 0 0,0-1 1,1 1-1,0-1 0,0 0 0,0 0 1,0 0-1,5 2 0,-3-2 46,-1 0 0,1 0 0,0-1 0,-1 0 1,1 0-1,0 0 0,-1-1 0,1 0 0,0 0 0,0 0 0,0-1 0,-1 0 0,1 0 1,0 0-1,-1-1 0,1 0 0,9-5 0,-6 1-37,0-1-1,-1 0 1,0-1-1,0 0 1,-1 0-1,0-1 1,0 0-1,-1 0 1,0-1-1,-1 1 1,0-1-1,6-18 1,0-1-212,-2 0 0,-2 0 0,7-47 1,-9 48-48,-2 0 1,-1 0-1,-1-1 1,-2 1-1,-1 0 0,-8-44 1,-10 35 4,20 36 231,0 0 0,-1 0 0,1 1 0,0-1 0,-1 0 0,1 1-1,-1-1 1,1 0 0,-1 1 0,1-1 0,-1 1 0,1-1 0,-1 1-1,0-1 1,1 1 0,-1-1 0,0 1 0,1 0 0,-1-1 0,0 1-1,0 0 1,1 0 0,-1-1 0,0 1 0,0 0 0,0 0-1,1 0 1,-1 0 0,0 0 0,0 0 0,0 0 0,1 0 0,-1 0-1,0 1 1,0-1 0,1 0 0,-1 0 0,0 1 0,0-1 0,1 1-1,-1-1 1,0 0 0,1 1 0,-1-1 0,1 1 0,-1-1 0,0 1-1,1 0 1,-1 0 0,-3 7-8,0-1-1,1 0 1,1 1-1,-1 0 1,1 0-1,0 0 1,1 0-1,-1 13 0,-1 75 38,3-73 14,1-7 28,-1 0 1,2 0 0,0 0 0,1 0 0,0 0 0,2-1 0,0 0 0,0 1-1,15 26 1,-16-35-26,1 0-1,-1 0 1,1 0-1,1-1 1,-1 0-1,1 0 1,1 0-1,-1-1 1,1 0-1,-1 0 1,1 0-1,1-1 1,-1 0 0,1-1-1,-1 0 1,1 0-1,0 0 1,0-1-1,0 0 1,16 1-1,-18-2-22,-1-1 0,1 0 0,-1-1 0,1 1 0,-1-1-1,0 0 1,1 0 0,-1 0 0,0-1 0,0 0 0,0 0 0,0 0 0,0-1 0,0 0-1,0 0 1,-1 0 0,6-5 0,-3 1 14,-1 0 1,1 0-1,-1-1 0,-1 0 0,0-1 0,0 1 1,0-1-1,-1 0 0,3-10 0,2-9 0,-2-1 1,-1 0-1,-1 0 0,-2 0 0,0-46 1,-3 36-212,0 29-5,0 28 17,0 31 70,-2-17 119,2 0 0,2 0 1,1-1-1,8 41 0,-9-63 2,1 0 1,0 0-1,0 0 0,1-1 0,0 0 0,1 0 0,0 0 0,0 0 1,1 0-1,-1-1 0,2 0 0,-1-1 0,1 1 0,0-1 0,0 0 0,1-1 1,-1 0-1,1 0 0,13 5 0,-13-6-3,1 0 0,-1 0 0,1-1 0,0-1-1,0 0 1,0 0 0,0 0 0,0-1 0,0-1 0,1 1 0,-1-1 0,0-1 0,0 0 0,0 0-1,0-1 1,0 0 0,0-1 0,0 0 0,-1 0 0,1-1 0,-1 0 0,0 0 0,0-1-1,0 0 1,-1 0 0,1-1 0,-1 0 0,-1 0 0,1-1 0,-1 0 0,0 0 0,-1-1 0,0 1-1,0-1 1,4-9 0,1-3-29,-1 0 0,-1-1 0,-1-1 0,-1 1 0,-1-1-1,4-33 1,-4 4-240,-5-87-1,-1 122 90,0-1 0,-2 1-1,0 0 1,-10-30 0,11 40 101,0 0 0,-1-1 0,0 1 1,0 0-1,0 1 0,-1-1 0,0 1 1,0-1-1,0 1 0,-1 0 0,1 1 0,-1-1 1,0 1-1,-10-6 0,14 9 44,0 0 0,0 1 0,0-1 0,0 1 0,0-1 0,-1 1 0,1 0 0,0-1 0,0 1 0,0 0 0,-1 0 0,1 0 0,0 0 0,0 0 0,-1 0 0,1 0 0,0 0 0,0 0 0,-1 1 0,1-1 0,0 0 0,0 1 0,0-1 0,0 1 0,0-1 0,0 1 0,-1 0 0,1-1 0,1 1 0,-1 0 0,0 0 0,0 0 0,0 0 0,0 0 0,1 0 0,-1 0 0,0 0 0,1 0 0,-1 0 0,1 0 0,-1 0 0,0 2 0,-2 6 14,1 0 0,-1 0 1,2 1-1,-2 13 0,2-13 32,-3 21 86,2 1-1,1 0 0,1 0 1,5 32-1,-3-48-20,1-1 1,1 1-1,0-1 1,1 0-1,1 0 1,0-1-1,1 0 1,1 0-1,0 0 1,11 13-1,-8-13-76,1 0 0,0-1 0,0-1-1,2 0 1,-1 0 0,2-2 0,-1 0 0,2 0-1,25 11 1,-26-15-516,1 0 0,0-1 1,0-1-1,0-1 0,0 0 0,23 0 0,4-2-2107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2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88 8570,'0'0'1747,"0"0"-555,0 0-288,0 0-254,0 0 77,-16-11-77,-4-3-430,9 6-61,1 1-1,-1 0 1,0 1-1,0 0 1,-13-4-1,11 6-96,0 0-1,0 1 0,0 0 0,-1 1 0,1 1 1,-1 0-1,0 1 0,1 0 0,-1 1 1,1 1-1,-1 0 0,1 1 0,0 0 0,0 1 1,0 0-1,0 1 0,1 1 0,0 0 1,0 1-1,-19 13 0,20-10-63,0 1 1,1 0-1,0 0 0,1 1 1,1 1-1,0-1 1,0 1-1,1 0 0,1 1 1,0 0-1,1 0 1,0 0-1,-4 25 0,2 5-6,2 1 0,2 0-1,2 55 1,3-74 8,1-1 1,1 0-1,1 0 0,2-1 1,0 1-1,1-1 0,1-1 1,2 0-1,22 38 0,-16-35 25,0 0 0,2-1-1,1 0 1,1-2-1,1-1 1,1 0-1,39 27 1,-48-39-10,0-1 0,1 0 0,0-1 1,1-1-1,0-1 0,0 0 0,0-1 0,1-1 1,-1 0-1,1-1 0,0-1 0,0 0 0,0-2 0,1 0 1,16-2-1,-27 1-3,-1-1 1,0 1 0,0-1 0,0 0 0,-1-1-1,1 0 1,0 1 0,-1-2 0,0 1-1,0 0 1,0-1 0,8-8 0,-5 4 9,0-1 0,-1-1-1,0 1 1,-1-1 0,0 0 0,6-14 0,-1-4-1,-1-1 0,-1 0 0,-1-1 0,4-38 0,-7-5-6,-3 37-26,-1 31-40,0 13-48,1 12 89,1 0-1,1 0 0,0 0 0,2-1 0,0 1 0,1-1 0,1 0 0,1-1 1,21 34-1,-23-43 10,0 0 1,0 0-1,1 0 1,0-1-1,1 0 1,0 0 0,0-1-1,0 0 1,1-1-1,0 0 1,0-1-1,1 0 1,0 0-1,0-1 1,0-1-1,0 0 1,0 0 0,23 2-1,-24-4 3,0-1 0,0 0 0,0 0 0,0-1 0,0-1 1,0 1-1,0-1 0,-1-1 0,16-6 0,-18 6 0,-1-1 0,1 0-1,-1 0 1,0-1 0,0 0 0,-1 0 0,1 0 0,-1-1 0,-1 1-1,1-1 1,-1-1 0,0 1 0,6-13 0,-4 7 3,-1-1 0,0 0 1,-1 0-1,-1 0 0,0 0 1,-1-1-1,0 1 0,-1-1 1,-1 1-1,0-1 0,-1 0 1,0 1-1,-1-1 0,-1 1 1,0 0-1,0-1 0,-2 1 1,1 1-1,-2-1 0,0 1 1,0 0-1,-1 0 0,0 1 1,-1 0-1,-1 0 0,0 1 1,0 0-1,-1 0 0,-17-13 1,16 16-6,1 0 1,-1 0-1,0 1 1,-1 1 0,1 0-1,-1 0 1,0 1-1,-1 1 1,1 0-1,-1 0 1,-14 0-1,21 3 0,0-1 0,0 2 0,1-1 0,-1 1-1,0-1 1,1 1 0,-1 1 0,1-1 0,-1 1-1,1 0 1,0 1 0,0-1 0,0 1 0,0 0-1,0 0 1,0 0 0,1 1 0,0 0 0,0-1-1,0 2 1,0-1 0,0 0 0,1 1 0,0 0-1,0-1 1,-4 10 0,0 8-7,0 0-1,2 0 1,1 0-1,0 1 1,2-1-1,1 1 1,0 0-1,2 0 1,5 36-1,-3-43 6,1 1 0,0 0 0,1-1 0,1 0 0,0 0 0,1-1 0,1 1 0,0-1 0,1-1 0,20 24 0,-24-31-1,2 1 1,-1-2 0,1 1 0,0-1 0,1 0-1,-1 0 1,1-1 0,0 0 0,1 0-1,-1-1 1,1 0 0,0-1 0,0 0 0,0 0-1,0-1 1,1 0 0,-1 0 0,0-1 0,1-1-1,14 0 1,-19-1 2,0 0 0,0-1 1,0 0-1,0 0 0,-1 0 0,1-1 1,-1 0-1,1 0 0,-1 0 0,0 0 0,0 0 1,0-1-1,-1 0 0,1 0 0,-1 0 0,0 0 1,0 0-1,-1-1 0,1 1 0,-1-1 0,0 0 1,2-6-1,4-10-74,-1 0-1,-1-1 1,6-39 0,7-149-691,-19 209 760,0 1 1,0 0-1,0-1 1,0 1 0,0 0-1,0-1 1,0 1 0,0 0-1,0-1 1,0 1 0,0 0-1,0-1 1,0 1 0,0 0-1,1 0 1,-1-1-1,0 1 1,0 0 0,0-1-1,1 1 1,-1 0 0,0 0-1,0-1 1,0 1 0,1 0-1,-1 0 1,0 0 0,1 0-1,-1-1 1,0 1 0,0 0-1,1 0 1,-1 0-1,0 0 1,1 0 0,-1 0-1,0 0 1,1 0 0,-1 0-1,0 0 1,1 0 0,15 9-122,10 19 120,-1 8 370,2-2 0,2-1-1,54 49 1,-72-73-512,0-1 0,1 0 0,-1 0-1,2-1 1,-1 0 0,1-1 0,0-1-1,0 0 1,1-1 0,0 0 0,-1-1 0,1 0-1,0-1 1,0-1 0,21-1 0,-17-1-6199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7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9130,'0'0'2120,"0"0"-1736,0 0-167,0 0 503,0 0 216,29 131-272,-11-82-312,-1 0-200,3-4 176,-3-5-320,5-14-16,-7-8-296,-7-13-2849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7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12099,'0'0'1976,"0"0"-1240,0 0-568,0 0-168,0 0 0,0 0-240,0 0-488,25 11-1104,-8-2-5258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8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40 10298,'0'0'1706,"0"0"-886,0 0-569,0 0-42,-3 25 225,-4 9-342,3-14-37,1 0 0,0 1 0,2-1-1,1 33 1,0-46-31,1 0 0,0-1-1,1 1 1,0-1 0,0 1-1,0-1 1,1 0 0,0 0-1,0 0 1,0 0 0,1-1-1,0 1 1,0-1 0,1 0-1,-1 0 1,1 0 0,0-1-1,0 1 1,1-1 0,-1-1-1,8 5 1,-9-6-17,0 1 1,0-1-1,1 0 1,-1-1-1,1 1 0,-1-1 1,1 0-1,0 0 1,0 0-1,-1-1 1,1 0-1,0 0 0,0 0 1,-1 0-1,1-1 1,0 1-1,0-1 1,-1-1-1,1 1 0,-1-1 1,1 1-1,-1-1 1,0 0-1,0-1 1,1 1-1,-2-1 0,1 0 1,0 0-1,0 0 1,4-6-1,-3 3-51,1-1-1,-1 0 1,0-1-1,-1 1 1,0-1-1,0 0 1,-1 0-1,0 0 1,0-1 0,-1 1-1,0-1 1,-1 1-1,1-1 1,-2 0-1,1 1 1,-1-1-1,-1 0 1,1 0-1,-1 1 1,-1-1-1,0 1 1,0-1 0,-1 1-1,0 0 1,0-1-1,-1 2 1,0-1-1,0 0 1,-1 1-1,0 0 1,0 0-1,-1 0 1,0 1-1,0-1 1,0 1-1,-1 1 1,0-1 0,0 1-1,0 1 1,-1-1-1,0 1 1,0 1-1,0-1 1,0 1-1,0 1 1,-13-3-1,6 2-78,-1 1 0,0 1 0,-23 0 0,36 1 121,0 0 1,0 0 0,0 0 0,0 1 0,-1-1 0,1 1 0,0 0 0,1-1 0,-1 1 0,0 0 0,0 1-1,0-1 1,0 1 0,1-1 0,-1 1 0,1 0 0,-1 0 0,1 0 0,0 0 0,0 0 0,0 0 0,0 1-1,0-1 1,-3 5 0,5-6-8,0-1 0,0 0-1,0 1 1,0-1 0,0 0 0,0 1-1,0-1 1,0 1 0,0-1-1,0 0 1,0 1 0,0-1-1,0 0 1,0 1 0,0-1 0,1 0-1,-1 1 1,0-1 0,0 0-1,0 1 1,0-1 0,1 0-1,-1 1 1,0-1 0,0 0 0,1 0-1,-1 1 1,0-1 0,0 0-1,1 0 1,-1 0 0,0 1 0,1-1-1,-1 0 1,1 0 0,19 4-221,27-5-309,-43 0 422,61-7-421,-38 4 395,-1 1 1,45 0-1,-64 3 189,1 1 0,0 0 0,-1 0 0,1 1 0,-1 0 0,0 0 0,0 1 0,0-1 1,0 2-1,0-1 0,0 1 0,-1 0 0,11 9 0,-10-6 80,0-1 1,-1 1-1,0 0 1,0 1 0,-1-1-1,0 1 1,0 0 0,-1 1-1,0-1 1,4 13-1,-4-6 122,0 1 0,-1 0 0,-1 0-1,-1 0 1,0 19 0,22-67 79,-10 8-558,0-4-674,2 1-1,0 0 1,2 1 0,25-29 0,-41 53 943,0 1 1,1-1 0,-1 1-1,0-1 1,1 1 0,-1 0-1,1 0 1,0 0 0,-1 0-1,1 0 1,0 0 0,0 0-1,-1 0 1,1 1 0,0-1 0,0 1-1,0-1 1,0 1 0,0 0-1,3 0 1,-4 0 41,1 1 0,0 0 0,-1-1 1,1 1-1,0 0 0,-1 0 0,1 0 0,-1 0 0,1 0 1,-1 0-1,0 1 0,1-1 0,-1 0 0,0 1 1,0-1-1,0 1 0,1 2 0,5 11 468,-1-1 1,-1 1-1,0 0 0,3 20 1,-1-8-228,-3-14-148,0-1 0,1 1 0,0-1 0,13 21 0,-15-29-258,-1-1 1,1 1 0,0-1 0,0 0-1,0 0 1,1 0 0,-1 0 0,1-1-1,-1 1 1,1-1 0,0 0 0,0 0-1,0-1 1,0 1 0,0-1 0,1 0-1,-1 0 1,7 1 0,18-1-4645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9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40 365 9858,'0'0'1222,"0"0"-633,0 0-186,0 0 500,0 0-20,0 0-319,18 16-63,57 48-303,-74-63-192,1 1 1,-1-1 0,1 0 0,-1 0-1,1 1 1,0-1 0,-1 0 0,1 0-1,0-1 1,0 1 0,0 0 0,0-1 0,-1 1-1,1-1 1,0 1 0,0-1 0,0 0-1,0 0 1,0 0 0,0 0 0,0 0-1,0-1 1,0 1 0,0 0 0,0-1-1,0 1 1,0-1 0,-1 0 0,1 0-1,0 0 1,0 0 0,-1 0 0,1 0 0,0 0-1,-1 0 1,0-1 0,1 1 0,-1-1-1,0 1 1,1-1 0,-1 1 0,1-4-1,2-1-7,-1 0 0,-1-1-1,1 0 1,-1 1 0,0-1-1,-1 0 1,1 0 0,-1-10-1,0 13-52,0 1-1,-1-1 0,0 0 1,0 0-1,0 0 0,-1 0 1,1 0-1,-1 1 0,0-1 1,0 0-1,0 0 1,0 1-1,-1-1 0,1 1 1,-1-1-1,0 1 0,0 0 1,-1-1-1,1 1 0,0 0 1,-1 1-1,0-1 0,0 0 1,0 1-1,0-1 0,0 1 1,0 0-1,-1 0 1,1 0-1,-1 1 0,1-1 1,-1 1-1,1 0 0,-1 0 1,0 0-1,0 0 0,0 1 1,0 0-1,1-1 0,-1 2 1,0-1-1,0 0 0,-4 1 1,2 1 45,1-1 0,0 0 1,1 1-1,-1 0 0,0 0 0,0 0 1,1 1-1,-1 0 0,1 0 1,0 0-1,0 0 0,0 0 0,0 1 1,1 0-1,-1 0 0,1 0 0,0 0 1,0 0-1,1 1 0,-1-1 1,1 1-1,0 0 0,-2 5 0,-2 5 69,1 0-1,1 1 0,0 0 0,0-1 1,2 1-1,-1 21 0,2-27 27,1 0 0,0 0 0,1 1 0,0-1 0,1 0 0,0 0-1,0 0 1,1 0 0,5 10 0,-5-14-49,1-1 1,0 1-1,0-1 0,0 0 1,0 0-1,1 0 0,0-1 1,0 1-1,0-1 0,0 0 1,1-1-1,0 1 0,0-1 1,0 0-1,8 2 0,-4-1-11,1 0 0,0-1 0,-1 0 0,1-1 0,0 0-1,1-1 1,-1 0 0,0-1 0,0 0 0,0-1-1,0 0 1,0 0 0,0-1 0,11-4 0,-8 1 1,0-1 1,-1 0-1,0-1 1,0 0-1,-1-1 0,0 0 1,0-1-1,-1-1 1,18-19-1,-13 11-54,-1-1 0,-1 0 0,-1-1 0,-1 0 0,-1-1 0,0-1 0,-2 1 0,0-2 0,-2 1 0,0-1 0,-2 0 0,6-47 0,-10 52-37,1-91-608,-3 99 592,1 0 1,-2 0 0,1 0-1,-2 1 1,1-1-1,-1 1 1,-1-1 0,-6-13-1,9 22 67,1 0-1,-1-1 1,1 1-1,-1 0 1,0 0 0,0-1-1,0 1 1,0 0-1,0 0 1,0 0-1,0 0 1,0 0-1,0 0 1,-1 0-1,1 0 1,0 1 0,0-1-1,-1 0 1,1 1-1,-1-1 1,-1 1-1,2 0-11,0 0 1,0 0-1,0 1 0,0-1 0,0 1 1,0-1-1,0 1 0,0-1 0,0 1 1,1 0-1,-1-1 0,0 1 0,0 0 1,0 0-1,1-1 0,-1 1 0,1 0 1,-1 0-1,0 0 0,1 0 0,-1 1 1,-3 8-128,0 0 0,1-1 1,0 1-1,-2 15 0,0 11 403,1 1 0,2-1-1,2 1 1,5 54 0,-3-81-179,0 0 0,1 0-1,0-1 1,1 1 0,-1-1 0,2 0 0,-1 0 0,1 0 0,1-1 0,0 1-1,0-1 1,0-1 0,1 1 0,0-1 0,1 0 0,-1-1 0,1 0 0,1 0-1,-1-1 1,10 5 0,-11-6-38,1-1-1,-1 0 1,0 0-1,1 0 1,-1-1-1,1-1 1,0 1-1,0-1 1,0 0-1,-1-1 1,1 0-1,0 0 1,0-1-1,0 0 1,0 0-1,-1-1 1,1 0-1,0 0 1,-1-1-1,0 0 1,1 0-1,-1-1 1,-1 0-1,1 0 1,11-9-1,-7 2-296,0-1 0,-1 1 0,0-1-1,-1-1 1,0 0 0,-1 0 0,-1-1-1,0 0 1,-1 0 0,0-1 0,-1 1-1,-1-1 1,0 0 0,-1-1 0,-1 1-1,0 0 1,-1-28 0,-1 43 218,0-1 0,0 1 0,0-1 0,0 1 0,0-1 0,0 1 0,0-1 0,0 1 0,0-1 0,0 1 0,0-1 0,0 1 0,-1 0 0,1-1 0,0 1 0,0-1 0,0 1 1,-1-1-1,1 1 0,0 0 0,-1-1 0,1 1 0,0 0 0,-1-1 0,1 1 0,0 0 0,-1-1 0,1 1 0,0 0 0,-1 0 0,1 0 0,-1-1 0,1 1 0,-1 0 0,1 0 0,0 0 0,-1 0 0,1 0 0,-1 0 0,1 0 0,-1 0 0,1 0 0,-1 0 0,1 0 0,-1 0 0,1 0 0,-1 0 0,1 0 0,0 0 0,-1 0 0,1 1 1,-1-1-1,1 0 0,-1 0 0,1 1 0,0-1 0,-1 0 0,1 0 0,0 1 0,-1 0 0,-22 20 206,19-12-11,0 1 0,1 0 1,0 0-1,0 0 0,1 1 0,1-1 0,0 1 0,0-1 0,1 1 1,0-1-1,1 1 0,0-1 0,1 1 0,0-1 0,1 0 1,0 0-1,0 0 0,1 0 0,0 0 0,1-1 0,0 0 1,1 0-1,-1 0 0,2-1 0,-1 1 0,16 12 0,-17-16-127,0-1 1,1 0-1,0 0 0,0 0 0,0-1 0,1 0 0,-1 0 0,1 0 0,-1-1 1,1 0-1,0-1 0,0 0 0,0 0 0,0 0 0,9 0 0,-8-2-340,-1 1 0,1-1-1,-1-1 1,0 1 0,0-1-1,0 0 1,0-1 0,13-6-1,13-11-3216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49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 6281,'0'0'3528,"0"0"-2077,0 0-292,0 0 161,0 0-615,0 0-302,-17 0-311,-55 3-38,69-3-51,0 1 0,1-1 1,-1 1-1,0 0 0,1 0 1,-1 0-1,1 0 0,0 1 1,-1-1-1,1 0 0,0 1 1,0 0-1,0 0 0,0-1 1,0 1-1,0 0 0,0 1 1,1-1-1,-1 0 0,1 0 1,0 1-1,-1-1 0,1 1 1,0-1-1,-1 5 0,0 3 26,0 0 0,1-1-1,0 1 1,1 20-1,0-22 41,0-3-25,1 1 0,-1-1-1,1 0 1,1 1 0,-1-1 0,1 0-1,0 0 1,0 0 0,0 0-1,1 0 1,0 0 0,0-1 0,0 1-1,0-1 1,1 0 0,-1 0-1,1 0 1,0-1 0,1 1 0,-1-1-1,1 0 1,-1 0 0,1 0-1,0-1 1,0 0 0,0 0 0,0 0-1,6 1 1,7 2-77,-1-1 1,1 0-1,-1-1 1,1-2-1,0 1 0,0-2 1,28-3-1,-37 2-12,-1-1-1,0 0 1,0 0-1,0-1 1,0 0-1,0 0 1,0-1-1,-1 0 1,10-7 0,56-52-1822,-69 60 1694,40-43-3957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0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9458,'0'0'963,"0"0"-632,0 0-54,-7 29 48,1-8-231,-3 13 118,2 0 0,1 0 0,-3 67 0,7 21 583,25 217 1,-18-290-1268,-5-49 453,0 0 1,0 0 0,0 0-1,0 0 1,0 0 0,0 0 0,0 0-1,0 1 1,0-1 0,1 0-1,-1 0 1,0 0 0,0 0-1,0 0 1,0 0 0,0 1 0,0-1-1,0 0 1,0 0 0,-1 0-1,1 0 1,0 0 0,0 0-1,0 0 1,0 1 0,0-1 0,0 0-1,0 0 1,0 0 0,0 0-1,0 0 1,0 0 0,0 0 0,0 1-1,0-1 1,-1 0 0,1 0-1,0 0 1,0 0 0,0 0-1,0 0 1,0 0 0,0 0 0,0 0-1,-1 0 1,1 0 0,0 0-1,0 0 1,0 0 0,0 0-1,0 0 1,0 0 0,-1 0 0,1 0-1,0 0 1,0 0 0,0 0-1,0 0 1,0 0 0,0 0-1,-1 0 1,1 0 0,0 0 0,0 0-1,0 0 1,0 0 0,0 0-1,0-1 1,0 1 0,-13-22-1170,0-8 860,-16-57-1,26 76 589,0 1 0,1-1 0,1 0 0,0 0 0,0 0-1,1 0 1,1 0 0,0 0 0,2-14 0,-1 21-246,-1 1 1,1 0-1,0-1 0,0 1 1,0 0-1,0 0 1,1 0-1,-1 0 0,1 1 1,0-1-1,0 1 0,0-1 1,0 1-1,0 0 0,0 0 1,0 0-1,1 1 0,-1-1 1,1 1-1,-1 0 0,8-2 1,3 0-50,1 0 1,-1 1 0,1 0-1,16 1 1,-25 2 41,-1-1 0,1 1 0,-1-1 0,1 2 0,-1-1 0,0 0 0,0 1 0,0 0 0,0 0 0,0 1 0,0 0 0,0-1 0,6 7 0,-2-2 50,-2 0 1,1 1-1,-1 0 1,0 1-1,-1-1 0,8 15 1,3 9 73,-3 0 1,0 1-1,9 38 0,-22-69-134,7 30 148,5 9-321,-13-41 173,0 0 0,0-1 0,0 1 0,0 0 0,0 0-1,0 0 1,0 0 0,0 0 0,0 0 0,0 0 0,0-1 0,0 1 0,0 0 0,0 0-1,0 0 1,0 0 0,0 0 0,0 0 0,0-1 0,0 1 0,0 0 0,0 0 0,0 0-1,0 0 1,0 0 0,0 0 0,0 0 0,0-1 0,0 1 0,0 0 0,0 0 0,0 0-1,1 0 1,-1 0 0,0 0 0,0 0 0,0 0 0,0 0 0,0-1 0,0 1 0,0 0 0,0 0-1,1 0 1,-1 0 0,0 0 0,0 0 0,0 0 0,0 0 0,0 0 0,0 0 0,1 0-1,-1 0 1,0 0 0,0 0 0,0 0 0,0 0 0,0 0 0,0 0 0,1 0 0,-1 0-1,0 0 1,0 0 0,0 0 0,0 0 0,0 0 0,0 1 0,1-1 0,0-32-243,-2-40 2,3-90-101,-2 157 235,1-1 0,0 1 0,0 0 0,0 0 0,0-1 0,1 1 0,0 0 0,0 0 0,4-6 0,-4 8-53,-1 1 0,1 0 0,-1 1 0,1-1 0,0 0 0,0 0-1,0 1 1,0-1 0,0 1 0,0 0 0,0-1 0,0 1 0,1 0-1,-1 0 1,0 1 0,1-1 0,-1 0 0,1 1 0,-1-1 0,1 1 0,4 0-1,-6 0 103,0 0 0,0 1 0,0-1 0,1 0 0,-1 1 0,0-1 0,0 1 0,0-1 0,0 1 0,0 0 0,0-1-1,0 1 1,0 0 0,-1 0 0,1 0 0,0-1 0,0 1 0,-1 0 0,1 0 0,0 0 0,-1 0 0,1 0 0,-1 0-1,1 1 1,-1-1 0,0 0 0,1 0 0,-1 2 0,7 41 181,-7-33-121,2 13 484,1-1 1,1 0-1,2 0 1,0 0-1,1-1 1,11 26-1,-16-43-400,1 0 0,0 0 1,0 0-1,0 0 0,0 0 1,1-1-1,-1 1 0,1-1 0,0 0 1,1 0-1,-1 0 0,1-1 0,0 0 1,-1 1-1,1-2 0,1 1 1,-1-1-1,0 1 0,1-1 0,-1-1 1,1 1-1,0-1 0,-1 0 0,1 0 1,0-1-1,0 0 0,-1 0 1,1 0-1,0 0 0,9-3 0,-10 1-7,0 0-1,0 0 0,0-1 1,0 0-1,0 0 0,0 0 1,-1 0-1,1-1 0,-1 0 1,0 0-1,0 0 0,-1 0 0,1-1 1,-1 1-1,0-1 0,5-9 1,-3 4 66,0-1 1,0 1-1,-1-1 1,0 0-1,-1-1 1,0 1-1,1-15 1,-2 18 12,-2 0-1,0 0 1,0 0-1,0-1 1,-1 1 0,0 0-1,-2-8 1,1 13-147,1-1 0,-1 1 0,0-1 0,0 1 1,-1 0-1,1-1 0,-1 1 0,1 1 0,-1-1 0,0 0 0,0 1 0,0-1 0,0 1 1,-1 0-1,1 0 0,-5-2 0,-6-2-276,-1 0 0,0 1 0,-1 0 1,1 1-1,-1 1 0,0 1 0,0 0 0,0 1 1,1 0-1,-18 3 0,-8-2-3517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0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9914,'0'0'1096,"0"0"-1096,0 0 224,0 0-224,0 0 248,126-83-240,-99 83-8,-7 3-136,-5 10-3152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1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9354,'0'0'1418,"0"0"-581,0 0-395,0 0-4,0 0-114,0 0-178,17-5-16,2-2-52,-12 3-47,0 2 0,0-1 0,1 1 0,-1 0 0,1 1 0,0-1 0,-1 1 0,14 1 0,-18 1 8,0 0 1,0 0 0,0 0 0,0 0-1,0 1 1,0-1 0,-1 1 0,1 0-1,0 0 1,-1 0 0,0 0 0,1 0-1,-1 1 1,0-1 0,0 1 0,0-1-1,0 1 1,-1 0 0,1 0 0,-1-1-1,0 1 1,0 0 0,0 0 0,1 5-1,3 5 20,-1 0 0,-1 0 0,0 1 0,1 19 0,-3 15 162,14-73-1237,-5 0 637,6-16-2126,2 2 1,36-60 0,-52 97 2471,-1 0 0,1-1 0,-1 1 0,1 0 0,0 0 0,0 0 0,0 0 0,0 1 0,0-1 0,1 0 0,-1 1 0,0 0 0,1-1 0,-1 1 0,1 0 0,5-1 0,-7 2 138,1 0 1,-1 0-1,1 0 0,-1 1 0,1-1 1,-1 0-1,1 1 0,-1-1 1,1 1-1,-1 0 0,1-1 0,-1 1 1,0 0-1,1 0 0,-1 0 1,0 0-1,0 0 0,0 0 0,0 0 1,0 0-1,0 1 0,0-1 1,0 0-1,0 0 0,-1 1 0,1-1 1,0 1-1,-1-1 0,1 1 1,-1 1-1,42 126 5320,-26-75-4159,28 65-1,-44-119-1266,0 1-12,1 0-1,-1 0 1,0 0-1,1 0 1,-1 0 0,1 0-1,-1 0 1,1 0-1,-1-1 1,1 1 0,0 0-1,-1 0 1,1-1-1,0 1 1,0-1-1,-1 1 1,1 0 0,1 0-1,1-1-1241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4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1 507 3305,'0'0'1467,"0"0"-672,0 0-79,0 0 32,0 0-92,0 0-64,0 0-220,0 0 23,0 0 141,0 0-131,0 0-38,0 0-40,0 0-130,0 0 65,0 0-124,2-1-22,161-62 289,280-72-1,-59 24-358,-297 80-51,-1-3 0,106-59 1,-175 84-43,-13 8-38,1-1 0,-1 0 1,0-1-1,1 1 0,-1-1 0,0 0 1,-1 0-1,8-7 0,-11 9-1011,-8 3-4167,-6 3 1197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 3633,'0'0'1008,"0"0"-385,0 0-266,0 0-209,0 0 86,0 0 460,0 9-69,12 182 1411,-14-429-1978,4 108 1014,1 130-1062,-1-1 1,0 0 0,1 1 0,-1 0 0,1-1 0,-1 1-1,1 0 1,-1 1 0,1-1 0,-1 0 0,1 1 0,-1-1-1,1 1 1,-1 0 0,4 1 0,139 79-30,-94-50-59,-44-27 117,1 0-88,-1 0 0,1 1-1,-1 0 1,13 12 0,-19-16 50,-1 0 1,1 0 0,0 0 0,0 0-1,-1 0 1,1 0 0,0 0 0,-1 0-1,1 0 1,-1 0 0,1 0 0,-1 0-1,0 0 1,1 0 0,-1 1 0,0-1-1,0 0 1,0 0 0,0 0 0,0 0-1,0 1 1,0-1 0,0 0 0,-1 0-1,1 0 1,0 0 0,-1 0 0,1 1-1,-1-1 1,1 0 0,-1 0 0,1 0 0,-1 0-1,0 0 1,0 0 0,1-1 0,-1 1-1,0 0 1,0 0 0,0 0 0,0-1-1,0 1 1,0-1 0,-1 2 0,-59 43 757,-9 7-3524,46-36-280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3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6809,'0'0'1259,"0"0"-37,0 0 328,21 0-287,371 11 2837,-321-12-3933,103-13 0,-170 13-1307,-4 1-4292,0 0-2205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5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2737,'0'0'1245,"0"0"-522,0 0 5,0 0 38,0 0-230,0 0-133,0 0-373,0 1 1,0-1 0,0 0 0,0 0-1,0 0 1,0 0 0,0 0 0,0 0 0,0 0-1,0 0 1,1 0 0,-1 0 0,0 1 0,0-1-1,0 0 1,0 0 0,0 0 0,0 0 0,0 0-1,0 0 1,0 0 0,0 1 0,0-1 0,0 0-1,0 0 1,0 0 0,0 0 0,0 0-1,0 0 1,0 1 0,0-1 0,0 0 0,0 0-1,0 0 1,0 0 0,-1 0 0,1 0 0,0 0-1,0 0 1,0 1 0,0-1 0,0 0 0,0 0-1,0 0 1,0 0 0,0 0 0,0 0-1,-1 0 1,1 0 0,0 0 0,0 0 0,0 0-1,0 0 1,0 0 0,0 0 0,0 0 0,-1 0-1,1 0 1,0 0 0,0 0 0,0 0 0,0 0-1,0 0 1,0 0 0,0 0 0,-1 0 0,1 0-1,51 25 603,105 34 0,-92-36-546,130 39 553,318 60 0,-474-115-630,-2-1 16,0 2-1,0 1 1,45 18-1,-79-26-2667,-2-1-1731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6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63 6385,'0'0'1142,"0"0"-713,0 0-62,0 0-19,-1 20 8,-7 185 728,8-165-766,0-38 201,0-24-147,0-285 261,2 311-654,0-1 0,1 1-1,-1 0 1,1-1 0,0 1 0,0-1-1,0 0 1,6 4 0,-1 0 15,51 48 10,-29-28-9,-1 2 1,33 41 0,-61-69 6,0-1 1,0 1-1,-1 0 1,1 0-1,0 0 1,0 0-1,-1 0 1,1 0-1,-1 0 1,1 0-1,-1 0 1,1 1 0,-1-1-1,0 0 1,1 0-1,-1 0 1,0 0-1,0 1 1,0-1-1,0 0 1,0 0-1,0 0 1,0 1 0,0-1-1,0 0 1,-1 0-1,1 0 1,-1 0-1,1 1 1,-1-1-1,1 0 1,-1 0-1,1 0 1,-1 0 0,0 0-1,0 0 1,1 0-1,-1 0 1,0-1-1,0 1 1,0 0-1,0 0 1,0-1-1,-2 2 1,-5 1 29,-1 1 0,1-2 0,-1 1 0,1-1 0,-12 1 0,3 1 11,-47 5 322,47-8 94,0 1 0,1 1 0,-22 6-1,38-9-502,0 0-1,-1 0 0,1 0 1,0 1-1,0-1 0,-1 0 0,1 0 1,0 0-1,0 0 0,0 0 1,-1 1-1,1-1 0,0 0 1,0 0-1,0 0 0,0 1 0,0-1 1,0 0-1,-1 0 0,1 0 1,0 1-1,0-1 0,0 0 1,0 0-1,0 1 0,0-1 0,0 0 1,0 0-1,0 1 0,0-1 1,0 0-1,0 0 0,0 1 1,0-1-1,0 0 0,0 0 0,0 1 1,0-1-1,1 0 0,-1 0 1,0 1-1,0-1 0,0 0 1,0 0-1,0 0 0,1 0 0,-1 1 1,0-1-1,0 0 0,0 0 1,1 0-1,11 1-2709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3089,'0'0'1055,"0"0"-406,0 0-41,0 0-13,0 0-94,0 0 22,6-1-159,-1-1-304,-3 2-31,0-1 0,-1 0-1,1 0 1,0 1 0,0-1-1,-1 1 1,1 0 0,0-1-1,0 1 1,0 0 0,-1 0 0,1 0-1,0 0 1,0 1 0,0-1-1,0 0 1,-1 1 0,1-1-1,0 1 1,0 0 0,-1-1 0,1 1-1,-1 0 1,1 0 0,0 0-1,-1 0 1,0 0 0,1 1-1,-1-1 1,2 2 0,8 21 521,0 1 0,-2 0 1,-1 1-1,-1-1 0,6 46 1,-11-87-553,1 1-1,0 0 1,1 0 0,0 0-1,2 1 1,0 0 0,0 0-1,1 0 1,1 0 0,0 1-1,1 1 1,0-1 0,1 2-1,16-16 1,-25 26-4,1-1 1,0 1-1,0-1 0,0 1 0,0 0 0,0 0 1,0-1-1,1 2 0,-1-1 0,0 0 0,0 0 1,1 1-1,-1-1 0,1 1 0,-1 0 0,0 0 1,1 0-1,-1 0 0,0 0 0,1 0 0,-1 1 1,3 0-1,-1 0 3,-1 1 1,0 0 0,0 0-1,0 0 1,-1 0-1,1 0 1,0 1 0,-1-1-1,1 1 1,-1 0 0,0 0-1,0 0 1,2 4-1,5 11 7,-1 0 0,-1 0 0,0 1-1,4 23 1,-9-37-7,3 21 10,-4-19-2,0 1-1,1-1 1,0 0 0,0 1-1,0-1 1,8 13-1,-10-20-3,0 0 0,1 0 0,-1 1 0,0-1 0,1 0 0,-1 0 0,1 0 0,-1 0 0,0 1-1,1-1 1,-1 0 0,1 0 0,-1 0 0,0 0 0,1 0 0,-1 0 0,1 0 0,-1 0 0,0 0 0,1 0 0,-1 0 0,1-1 0,-1 1 0,0 0 0,1 0-1,-1 0 1,1 0 0,-1-1 0,0 1 0,1 0 0,-1 0 0,0-1 0,1 1 0,-1 0 0,0 0 0,0-1 0,1 1 0,-1 0 0,0-1 0,0 1 0,0-1-1,1 1 1,-1 0 0,0-1 0,0 1 0,0-1 0,0 0 0,11-21 29,-10 21-33,11-30 5,-10 21-18,1 1-1,1 0 1,-1 0 0,1 1 0,1-1-1,0 1 1,0 0 0,0 0-1,1 0 1,11-11 0,-16 19 10,0-1 0,1 0 1,-1 1-1,0-1 0,0 0 1,1 1-1,-1 0 0,0-1 1,1 1-1,-1 0 0,1 0 1,-1-1-1,0 1 0,1 0 0,-1 0 1,0 1-1,1-1 0,-1 0 1,1 0-1,-1 1 0,0-1 1,1 1-1,-1-1 0,0 1 1,0-1-1,0 1 0,1 0 1,-1 0-1,0 0 0,0-1 0,0 1 1,0 0-1,0 0 0,0 0 1,0 1-1,1 1 0,4 5 17,-1 1-1,1 0 0,7 19 0,-5-12-20,-4-7 17,2-1-1,-1-1 1,1 1 0,0-1 0,1 0 0,0 0 0,14 11 0,-19-16-7,-1-1 0,1 0 0,-1 1 0,1-1 1,0 0-1,0 0 0,0 0 0,0 0 0,0-1 0,0 1 0,0 0 1,0-1-1,0 0 0,0 1 0,0-1 0,0 0 0,0 0 0,0 0 1,0 0-1,1 0 0,-1-1 0,0 1 0,0-1 0,0 1 1,0-1-1,0 0 0,0 0 0,-1 0 0,1 0 0,0 0 0,0 0 1,0 0-1,-1 0 0,1-1 0,-1 1 0,1-1 0,-1 1 0,0-1 1,1 0-1,-1 0 0,2-3 0,3-9-299,0 0-1,-1 0 1,0-1-1,-1 0 1,-1 0-1,0 0 1,-1-1-1,-1 1 1,0 0-1,-2-19 1,-9 47 1047,7-3-583,0 1-1,1-1 0,0 1 1,0 0-1,1-1 1,1 1-1,0 12 1,0-19-122,1 1 1,-1 0-1,1 0 1,0 0 0,0-1-1,0 1 1,0 0 0,1-1-1,0 1 1,0-1 0,0 0-1,1 1 1,-1-1-1,1 0 1,0-1 0,0 1-1,1 0 1,4 3 0,2-1 6,0 0 0,1-1 1,0 0-1,0-1 0,0 0 0,1-1 1,-1 0-1,1-1 0,17 2 1,-6-3-374,-1 0 0,1-2 0,-1 0 1,23-5-1,9-9-2541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8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254 173 4689,'0'0'4456,"0"0"-2873,0 0-1077,0 0-270,0 0-64,0 0-114,-21-2-7,-8-2-42,14 1-8,0 1 1,0 1 0,0 0 0,0 1 0,-15 2 0,25-1 0,1-1 1,0 1 0,0 0 0,0 0 0,0 1 0,0-1-1,0 1 1,0 0 0,0 0 0,1 0 0,-1 1 0,0-1 0,1 1-1,0 0 1,0 0 0,0 0 0,0 0 0,0 0 0,1 1 0,-1-1-1,1 1 1,0 0 0,0 0 0,-1 4 0,0 1-2,0 0 0,0-1 0,1 1 0,1 0 0,0 0 0,0 0 0,1 1 0,0-1 0,0 0 0,3 13 0,-2-19 11,0 1-1,0-1 0,0 0 1,1 1-1,0-1 0,-1 0 1,1 0-1,0 0 0,1 0 1,-1 0-1,1-1 0,-1 1 1,1-1-1,0 1 0,0-1 1,0 0-1,0 0 0,0 0 1,0-1-1,0 1 0,1-1 1,-1 0-1,1 0 1,-1 0-1,1 0 0,6 0 1,-5 0-4,-1 0 1,1-1 0,0 1-1,0-1 1,-1-1-1,1 1 1,0 0 0,0-1-1,-1 0 1,1 0 0,-1-1-1,1 1 1,-1-1 0,1 0-1,-1 0 1,0-1 0,0 1-1,0-1 1,0 0 0,4-4-1,-1-3 4,1-1 1,-2 0-1,1 0 0,-1 0 0,-1-1 0,0 0 0,-1 0 1,0-1-1,-1 1 0,0-1 0,1-18 0,-1-15 14,-4-82 0,1 124-25,-6-26 23,2 24-18,2 22-23,1 18 8,2 0 0,1 0 0,2 0-1,15 64 1,-17-90 15,0-1 1,1 1-1,0-1 0,0 0 0,1 0 1,0 0-1,0 0 0,1 0 1,-1-1-1,2 0 0,-1 0 0,0 0 1,1-1-1,0 0 0,1 0 0,-1 0 1,1-1-1,0 0 0,0 0 1,0-1-1,0 0 0,1 0 0,-1-1 1,1 0-1,0 0 0,-1 0 0,15 0 1,-17-2 23,1 0 0,-1 0 0,0-1-1,0 0 1,0 0 0,1 0 0,-1 0 0,0-1 0,0 0 0,-1 0 0,1 0 0,0-1 0,-1 1 0,1-1 0,-1 0 0,0 0 0,0-1-1,0 1 1,0-1 0,-1 0 0,1 0 0,-1 0 0,0-1 0,0 1 0,-1-1 0,1 0 0,2-9 0,5-11 12,-2 0 0,-1-1 0,-1 0-1,3-32 1,-6 40-62,6 69-414,-7-36 434,0-1 0,1 0-1,0-1 1,1 1 0,1-1-1,8 20 1,-11-29 1,0-1 0,1 1 0,-1 0 0,1-1 0,0 1 0,0-1 0,0 0 0,1 0 0,-1 0 0,1 0 0,0 0 0,0-1 0,-1 0 0,1 0 0,1 0 0,-1 0 0,0-1 0,0 1 0,1-1 0,-1 0 0,1 0 0,-1-1 0,1 1 0,5-1 0,-8 0 3,0 0-1,0-1 1,0 1 0,0 0 0,0-1-1,0 1 1,-1-1 0,1 1-1,0-1 1,0 0 0,0 0 0,0 0-1,-1 0 1,1 0 0,0-1 0,-1 1-1,1 0 1,-1-1 0,0 1 0,3-4-1,-1 0-238,0 0-1,0-1 0,-1 1 1,0-1-1,0 1 0,2-7 1,2-26-4700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9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9794,'0'0'1112,"0"0"-1112,0 0-488,0 0-1064,0 0-2937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9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52 1856,'0'0'4283,"0"0"-2602,0 0-642,-4 22-285,-11 72-324,14-91-413,1 0-1,0 1 0,0-1 1,0 1-1,0-1 0,1 0 0,-1 1 1,1-1-1,0 0 0,0 1 1,0-1-1,0 0 0,1 0 0,-1 0 1,1 0-1,0 0 0,0 0 1,0-1-1,0 1 0,0 0 0,1-1 1,-1 0-1,1 0 0,-1 1 1,1-1-1,0-1 0,0 1 0,0 0 1,4 1-1,3 0 68,1 1 0,-1-2 0,1 1 1,-1-1-1,1-1 0,17 0 0,-23 0-64,0-1 0,0-1 0,0 1 0,1-1 0,-1 1 1,0-2-1,0 1 0,0 0 0,0-1 0,-1 0 0,1 0 0,0 0 0,-1-1 0,1 0 0,-1 0 0,0 0 0,0 0 0,5-5 1,-5 2 32,0 1 0,0-1 1,0 0-1,-1 0 0,0-1 1,0 1-1,0-1 0,-1 1 1,0-1-1,0 0 0,-1 0 1,0 1-1,0-11 0,0 12 38,0 0 1,-1 0-1,0 1 0,0-1 0,0 0 0,0 0 0,-1 0 0,0 0 0,0 0 0,0 1 1,-1-1-1,0 1 0,0-1 0,0 1 0,0-1 0,0 1 0,-1 0 0,0 0 1,0 0-1,0 0 0,0 1 0,-1-1 0,0 1 0,1 0 0,-1 0 0,0 0 1,0 1-1,-1-1 0,1 1 0,-1 0 0,1 0 0,-1 1 0,1-1 0,-1 1 0,0 0 1,0 0-1,0 0 0,1 1 0,-9 0 0,8 0-93,-1-1 0,0 1 0,1 1 0,-1-1 0,1 1 0,-1 0 0,1 0 0,-1 0 0,1 1 0,0 0 0,0 0 1,0 1-1,0-1 0,0 1 0,0 0 0,1 0 0,-1 1 0,-5 5 0,5-3-331,1 0 0,-1 0 0,1 0 0,1 1 0,-1-1 0,1 1 0,0 0 0,-3 12 0,0 14-4997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5:59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83 6145,'0'0'1503,"0"0"-964,0 0-380,0 0-82,0 0 218,0 0 217,-3 18-195,-3 57 94,7-72-361,-1-1-1,0 0 1,1 0-1,-1 0 1,1 0-1,0 0 1,0 0-1,0 0 1,0 0-1,0 0 1,0 0-1,1 0 1,-1 0-1,0-1 1,1 1-1,0-1 1,-1 1-1,1-1 1,0 1-1,0-1 1,-1 0-1,1 0 1,0 0-1,4 1 1,44 8 667,-49-10-717,8 1 41,1 0-1,-1-1 1,1 0-1,-1-1 1,0 0 0,1-1-1,-1 0 1,0 0-1,0-1 1,0 0-1,0 0 1,16-10 0,-20 10-23,0-1 1,0 0 0,0-1-1,0 1 1,-1-1 0,0 0 0,1 0-1,-2 0 1,1-1 0,-1 1-1,0-1 1,0 0 0,0 0 0,-1 0-1,0 0 1,0-1 0,-1 1-1,1 0 1,-1-13 0,0 17-10,0-1 0,-1 0 0,0 0 0,0 0 0,0 0 1,0 0-1,0 0 0,-1 0 0,1 1 0,-1-1 0,1 0 0,-1 0 0,0 1 1,0-1-1,-1 0 0,1 1 0,-1-1 0,1 1 0,-1-1 0,0 1 0,1 0 1,-6-4-1,2 3 24,0 1 1,0-1 0,-1 1 0,0 0 0,1 1-1,-1 0 1,0 0 0,0 0 0,0 0-1,-8 1 1,-2 0-40,0 0 0,1 0 0,-1 2 0,1 0 0,0 1 0,0 0 0,-29 11 0,37-11-27,0 0 1,0 1 0,0-1-1,1 1 1,-1 1-1,1-1 1,0 1 0,0 0-1,1 1 1,0-1-1,-1 1 1,2 0 0,-1 0-1,1 1 1,0-1-1,0 1 1,1 0-1,-3 9 1,5-14 28,0 0 0,0 0 1,0 0-1,1 0 0,-1 0 0,1 0 0,-1 0 1,1 0-1,0 0 0,0 0 0,0 0 0,0 0 1,0 1-1,0-1 0,1 0 0,-1 0 0,1 0 1,-1 0-1,1 0 0,0 0 0,0 0 0,0-1 1,0 1-1,0 0 0,0 0 0,1-1 0,-1 1 1,0 0-1,1-1 0,0 0 0,-1 1 0,1-1 1,0 0-1,-1 0 0,1 0 0,0 0 0,0 0 1,0 0-1,4 1 0,7 1-5,0-1-1,0 0 1,0-1 0,1 0 0,16-1-1,-15 0 9,5 0-114,-1-1 0,0-1 0,0 0 0,35-10 0,-2-7-1639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0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0 258 11707,'0'0'1936,"0"0"-1192,0 0-656,8-115 320,9 77 0,0 2-408,3 7 232,-5 7-224,-3 9-8,1 8-16,-3 5-1448,-1 11-1329,-4 9-3944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0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48 6673,'0'0'2514,"0"0"-1316,0 0-554,0 0 68,0 0-208,0 0-142,-14 0-152,-47 2-71,57-1-106,1-1 1,-1 1-1,1 0 1,-1 0-1,1 1 0,-1-1 1,1 1-1,0-1 0,0 1 1,0 0-1,0 0 1,0 0-1,0 1 0,1-1 1,-1 1-1,1 0 0,-1-1 1,1 1-1,0 0 1,0 0-1,1 1 0,-1-1 1,1 0-1,-1 1 0,0 3 1,-2 4 52,2 1 0,-1-1 1,1 1-1,1 0 0,0 18 1,1-26-71,0 0 0,0 0 0,0 0 0,0 0 1,1 0-1,0 0 0,0-1 0,0 1 0,0 0 1,1 0-1,-1-1 0,1 1 0,0-1 0,0 0 0,0 1 1,0-1-1,4 4 0,-2-4 19,0-1 1,0 1-1,0-1 0,0 0 0,0 0 1,1 0-1,-1 0 0,1-1 0,-1 0 1,1 0-1,-1 0 0,1 0 0,0-1 1,7 0-1,-5 1-43,1-1 1,0 0-1,0-1 0,0 1 0,0-2 1,-1 1-1,1-1 0,-1 0 1,1-1-1,-1 1 0,0-2 1,0 1-1,0-1 0,0 0 0,0 0 1,-1-1-1,0 0 0,0 0 1,0 0-1,-1-1 0,0 0 1,0 0-1,0 0 0,-1-1 1,5-8-1,0 1-52,-2-1 1,0 1-1,-1-1 1,0-1-1,-1 1 1,-1-1-1,0 1 1,-1-1-1,-1 0 1,1-26-1,-3 58 65,1-1 0,0 1 1,2 0-1,0-1 0,0 1 0,2-1 0,0 0 1,7 16-1,-10-27-19,0 0-1,0 0 1,0 0 0,0 0 0,1-1-1,0 1 1,-1-1 0,1 0 0,1 1 0,-1-1-1,0 0 1,1-1 0,-1 1 0,1-1 0,0 0-1,0 1 1,0-2 0,0 1 0,0 0-1,0-1 1,1 0 0,-1 0 0,0 0 0,1 0-1,-1-1 1,1 0 0,-1 0 0,0 0 0,1 0-1,-1-1 1,1 0 0,-1 1 0,0-2 0,7-1-1,16-15-2171,-6-5-2971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0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3065,'0'0'7905,"0"0"-6912,0 0-857,0 0-32,0 0-128,0 0 24,0 0-256,20 56-1017,0-40-2936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7682,'0'0'1816,"0"0"-400,0 0-303,0 0-241,29 151 144,-7-100 32,1 0-384,-4-4-104,1-7-400,-3-7-87,1-6-73,-1-7-105,0-7-719,-4-6-3625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1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193 220 8794,'0'0'1936,"0"0"-903,0 0-367,0 0 377,0 0-221,0 0-314,-15-1-201,-52-3-221,64 4-85,-1 0-1,1 1 1,-1-1-1,0 1 0,1 0 1,-1 1-1,1-1 1,0 0-1,-1 1 1,1 0-1,0 0 1,0 0-1,0 0 0,0 0 1,0 1-1,1-1 1,-1 1-1,-2 3 1,-1 2-7,1 0 1,0 0-1,0 1 1,-5 12 0,6-13 12,2 1 0,-1-1 0,1 1 0,0-1 1,1 1-1,-1 0 0,2-1 0,0 13 0,0-19-23,0 1 0,0 0 0,0-1-1,0 1 1,1-1 0,-1 1-1,1-1 1,0 0 0,0 1 0,0-1-1,0 0 1,0 1 0,0-1-1,0 0 1,1 0 0,-1 0 0,1 0-1,0 0 1,0 0 0,-1-1 0,1 1-1,0 0 1,0-1 0,1 0-1,-1 1 1,0-1 0,0 0 0,1 0-1,-1 0 1,1 0 0,2 0-1,1 0-50,-1-1 0,1 1 0,-1-1 0,1 0 0,-1-1-1,1 1 1,-1-1 0,1 0 0,-1-1 0,0 1 0,0-1-1,1 0 1,-1-1 0,-1 1 0,1-1 0,6-4-1,-3 1-20,-1-1-1,0 1 0,0-2 0,-1 1 0,0-1 0,0 0 0,0 0 0,6-14 0,-1-4-18,0 0 0,-2 0 1,-1-1-1,-1 0 0,5-47 0,-6-59 1380,-6 124-684,-11 23 188,2 9-755,1 1-1,1 1 1,1-1-1,1 1 1,1 0-1,1 1 1,1-1-1,2 26 1,0-46-93,0 1-1,0-1 1,0 0 0,1 0 0,-1 1-1,1-1 1,1 0 0,-1 0 0,1 0-1,0 0 1,0 0 0,0 0 0,1-1-1,-1 1 1,1-1 0,0 1 0,1-1-1,-1 0 1,1 0 0,0-1 0,0 1 0,0-1-1,0 0 1,0 0 0,1 0 0,-1-1-1,1 1 1,0-1 0,0 0 0,0 0-1,0-1 1,0 0 0,0 0 0,1 0-1,-1 0 1,0-1 0,6 0 0,-2 0 53,0 0 1,0-1-1,0 0 0,0 0 1,0-1-1,-1 0 1,1-1-1,-1 0 1,1 0-1,-1-1 0,0 0 1,0 0-1,-1-1 1,1 0-1,-1 0 1,0-1-1,12-12 1,-19 17 5,1 0 0,-1 0 0,1 0 0,0 1 0,-1-1 1,1 0-1,0 1 0,0-1 0,-1 0 0,1 1 1,0-1-1,0 1 0,0-1 0,0 1 0,0-1 1,0 1-1,0 0 0,0-1 0,0 1 0,0 0 0,0 0 1,0 0-1,0 0 0,0 0 0,0 0 0,0 0 1,0 0-1,0 0 0,0 1 0,0-1 0,0 0 0,0 1 1,0-1-1,1 1 0,0 1-34,0 1-1,-1 0 1,1 0-1,-1-1 1,1 1-1,-1 0 1,0 0-1,2 7 1,4 10 119,-5-14-49,0-1 1,1 0 0,-1 0-1,2 0 1,-1-1-1,0 1 1,1-1 0,0 1-1,0-1 1,0 0-1,0-1 1,1 1 0,-1-1-1,1 0 1,0 0 0,0 0-1,0-1 1,1 1-1,-1-1 1,0-1 0,1 1-1,0-1 1,-1 0-1,1 0 1,0 0 0,-1-1-1,1 0 1,0 0 0,-1-1-1,1 1 1,11-4-1,-10 2 126,0 0 0,-1 0 0,1-1 0,0 0-1,-1 0 1,1-1 0,-1 0 0,0 0 0,0 0-1,-1-1 1,1 0 0,-1 0 0,0 0 0,0 0-1,-1-1 1,0 0 0,0 0 0,0 0-1,0-1 1,-1 1 0,0-1 0,-1 0 0,1 0-1,-2 0 1,3-7 0,-3 5 4,0 1-1,0 0 1,0 0 0,-1-1-1,0 1 1,-1 0 0,0-1 0,-3-12-1,3 18-135,0 0 0,0 1 0,-1-1-1,0 1 1,1-1 0,-1 1 0,0 0 0,0 0-1,0 0 1,0 0 0,-1 0 0,1 0 0,0 0 0,-1 1-1,1-1 1,-1 1 0,0 0 0,1-1 0,-1 1-1,0 1 1,0-1 0,0 0 0,0 1 0,0-1-1,1 1 1,-1 0 0,-4 0 0,-13-1-451,0 1 1,0 1 0,1 0-1,-1 2 1,0 0-1,1 1 1,-27 9-1,-18 9-5489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2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1176,'0'0'2964,"-1"19"-1161,0 72 435,15 138 1,-15-238-1517,0 0 1,1 0 0,0 0 0,1 0 0,2-16 0,0 14-614,-1 1 0,2 0 0,-1 0 0,1 0 0,9-15 0,-11 21-126,0 0-1,1-1 0,0 1 1,-1 0-1,2 0 0,-1 1 1,0-1-1,1 1 0,0 0 1,-1 0-1,1 0 0,1 0 1,-1 0-1,0 1 0,1 0 0,-1 0 1,1 0-1,-1 1 0,1-1 1,0 1-1,0 0 0,0 1 1,0-1-1,-1 1 0,1 0 1,0 0-1,0 0 0,0 1 1,0 0-1,8 2 0,-8-1 13,0 0 0,0 1 0,0 0-1,0 0 1,0 0 0,0 1 0,-1 0 0,1 0-1,-1 0 1,0 0 0,-1 1 0,1-1 0,-1 1-1,0 0 1,0 0 0,3 7 0,-3-6 22,0 1 1,0-1-1,-1 1 1,1 0 0,-2 0-1,1 0 1,-1 0-1,0 0 1,0 1-1,-1-1 1,0 0-1,-1 0 1,0 8 0,-1-12 1,1 0 0,-1 0 0,0 1 1,0-1-1,0 0 0,0-1 0,-1 1 1,1 0-1,-1-1 0,1 1 0,-1-1 1,0 0-1,0 0 0,0 0 0,0 0 1,0 0-1,-1-1 0,1 0 0,-1 1 0,1-1 1,-1 0-1,-5 0 0,-9 3-10,0-1-1,0-1 0,-20 0 1,14-1-31,0-2 1,-24-2 0,41 2-90,0-1 1,0 1 0,0-1-1,0 0 1,1-1-1,-1 0 1,1 0 0,-1 0-1,1-1 1,0 0 0,-8-6-1,15 9-21,0 0-1,-1 1 0,1-1 0,0 0 1,0 1-1,0-1 0,0 1 0,0 0 1,0-1-1,0 1 0,0-1 0,0 1 0,0 0 1,0 0-1,0 0 0,0 0 0,0 0 1,0 0-1,0 0 0,0 0 0,0 0 1,0 0-1,1 1 0,37-3-860,-5 2-2647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2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6001,'0'0'996,"0"0"70,0 0 181,0 0-89,0 0-70,24 17-181,77 50-125,-98-65-731,0 0-1,0 0 1,0 0-1,0-1 0,0 1 1,1-1-1,-1 0 1,0 1-1,1-2 0,-1 1 1,1 0-1,-1-1 1,1 1-1,-1-1 0,1 0 1,-1 0-1,1-1 1,-1 1-1,1-1 0,-1 1 1,1-1-1,-1 0 0,1-1 1,-1 1-1,0 0 1,0-1-1,0 0 0,0 0 1,0 0-1,0 0 1,0 0-1,-1-1 0,1 1 1,-1-1-1,0 1 1,3-4-1,-1-2-29,1 1 0,-1-1 0,-1 0 0,1 0 0,-1-1 0,-1 1 0,1 0 0,-1-1 0,-1 0 0,1-16 0,-2 20-12,1 1 0,-1 0 1,-1 0-1,1-1 1,-1 1-1,0 0 0,1 0 1,-2 0-1,1 0 1,0 0-1,-1 0 0,0 0 1,0 0-1,0 1 1,0-1-1,-4-3 0,3 5 19,0-1-1,-1 1 0,0 0 1,1 0-1,-1 0 0,0 0 1,0 0-1,0 1 0,0 0 1,0 0-1,-1 0 0,1 0 1,0 1-1,0 0 0,-1-1 0,-5 2 1,5 0-28,-1 0 1,1 0-1,0 0 1,-1 1-1,1 0 1,0 0-1,0 0 1,0 1-1,0 0 1,1 0-1,-1 0 1,1 0-1,0 1 1,0 0-1,0 0 1,0 0-1,0 0 1,-4 8-1,3-5-4,0 0 0,0 1-1,1-1 1,0 1 0,1 0 0,-1 0 0,1 0-1,1 1 1,0-1 0,0 1 0,-1 13-1,3-20 0,0 0-1,0 0 0,0 0 1,1-1-1,-1 1 0,0 0 0,1 0 1,-1 0-1,1-1 0,0 1 0,0 0 1,-1 0-1,1-1 0,0 1 1,0-1-1,1 1 0,-1-1 0,0 1 1,0-1-1,1 0 0,-1 0 0,1 1 1,1 0-1,1 0-14,-1-1 0,1 1 0,0-1 0,0 0-1,0 0 1,0 0 0,0-1 0,0 1 0,0-1 0,6 0 0,1-1-227,0 0 0,0-1 0,-1 0 0,1-1-1,0 0 1,-1 0 0,12-6 0,25-23-3719,-6-1-2583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3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30 101 1536,'0'0'9154,"0"0"-8009,0 0-401,0 0 304,0 0-552,0 0-312,0 0-184,-30-100-208,30 100-632,15 2-128,3 16-1713,1-1-3160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3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12 8666,'0'0'1747,"0"0"-964,0 0-455,0 0 279,-21-2 123,-3-1-570,4 0-62,0 1-1,0 1 0,0 1 1,-37 3-1,52-1-94,0-1 0,1 1 0,-1-1 0,1 2 0,0-1 0,-1 0 1,1 1-1,0-1 0,0 1 0,1 0 0,-7 7 0,8-8-4,0 0 0,0 0 0,1 0 0,-1 0 0,0 0 0,1 1 0,0-1 0,-1 0 0,1 1 0,0-1 0,0 1 0,1-1 0,-1 1 0,0 0 0,1-1 0,0 1 0,-1 0 0,1 0 0,0-1 0,0 1 0,1 0 0,0 3 0,0-3-2,1-1 1,-1 0 0,1 0-1,-1-1 1,1 1 0,0 0 0,0-1-1,0 1 1,0-1 0,0 1 0,0-1-1,0 0 1,0 0 0,1 0 0,-1 0-1,3 1 1,48 13-49,-41-12 46,18 4 8,-15-4-1,0 0 0,0 2 0,0-1 0,0 2 0,-1 0 0,26 16 0,-39-22 18,0 1 0,0 0-1,1-1 1,-1 1 0,0 0 0,0 0-1,0 0 1,0 0 0,0 0-1,-1 0 1,1 0 0,0 0 0,0 0-1,-1 1 1,1-1 0,0 0-1,-1 0 1,0 1 0,1-1 0,-1 0-1,0 1 1,1-1 0,-1 1-1,0-1 1,0 0 0,0 1 0,0-1-1,-1 0 1,1 1 0,0-1-1,0 0 1,-1 1 0,1-1 0,-1 0-1,1 1 1,-1-1 0,0 0-1,1 0 1,-1 0 0,0 0 0,0 0-1,0 0 1,0 0 0,0 0-1,0 0 1,0 0 0,0 0 0,0 0-1,-2 0 1,-4 4 88,0 0-1,-1 0 1,0-1-1,0 0 1,0-1 0,-9 3-1,-7-1-112,1 0 0,-1-2 0,0-1 0,-40-1 0,63-1-84,1-1 0,0 1 0,-1 0 0,1-1 0,0 1 0,-1 0-1,1-1 1,0 1 0,-1 0 0,1-1 0,0 1 0,0-1 0,0 1 0,-1-1 0,1 1 0,0-1 0,0 1 0,0-1 0,0 1 0,0 0 0,0-1 0,0 1 0,0-1-1,0 1 1,0-1 0,0 1 0,0-1 0,0 1 0,0-1 0,0 1 0,1-1 0,-1 1 0,0-1 0,0 1 0,1 0 0,-1-1 0,0 1 0,0-1 0,1 1 0,-1 0-1,0-1 1,1 1 0,12-22-4280,8 2-1574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3.7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45 116 7138,'0'0'2880,"0"0"-1872,0 0-552,0 0 297,0 0-9,27 127-360,-20-93-8,1-6-320,-1-8 8,1-6-64,-6-14-808,1 0-1201,-3-14-3368</inkml:trace>
  <inkml:trace contextRef="#ctx0" brushRef="#br0" timeOffset="1">3 19 4241,'0'0'4969,"0"0"-3241,0 0-7,0 0-497,0 0-656,0 0-568,0 0-592,-3-18-624,26 31-1921,-4 1-4657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4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48 6081,'0'0'3806,"0"0"-2627,0 0-437,0 0 283,0 0-100,0 0-276,-15-2-400,-46-8-101,59 10-146,1 0 0,-1 0-1,0 1 1,0-1-1,1 0 1,-1 1 0,0-1-1,1 1 1,-1 0-1,1-1 1,-1 1 0,1 0-1,-1 0 1,1 0-1,-1 0 1,1 0 0,0 0-1,-1 1 1,1-1-1,0 0 1,0 1 0,0-1-1,0 0 1,0 1-1,0-1 1,1 1-1,-1 0 1,0-1 0,1 1-1,0 0 1,-1-1-1,1 1 1,0 0 0,-1 0-1,1-1 1,0 3-1,-1 4 9,-2 2-2,0 1 0,1-1 0,0 1 0,1-1 0,1 1 0,-1 0 0,2-1 0,-1 1 0,3 11 0,-2-18-7,0 0 0,0-1 0,0 1 0,0 0 0,1 0-1,-1-1 1,1 1 0,0-1 0,0 1 0,0-1 0,1 0 0,-1 0 0,1 0 0,0 0 0,-1-1 0,1 1 0,0-1 0,1 1 0,-1-1 0,0 0 0,1 0 0,-1-1 0,1 1 0,0-1 0,0 1 0,7 0 0,-2 0-39,0-1 0,1-1 0,-1 0 0,0 0 0,0-1 0,1 0 0,-1 0 0,0-1-1,0 0 1,0-1 0,0 0 0,-1 0 0,1-1 0,-1 0 0,0-1 0,0 1 0,0-2 0,9-7 0,-8 5-105,0-1 1,-1 0-1,0 0 0,0 0 1,-1-1-1,0 0 1,-1-1-1,-1 1 1,1-1-1,-1 0 1,-1-1-1,0 1 0,4-22 1,-8 29-179,-1 8 119,-4 24 49,-3 42 151,8-62 10,0 0-1,0-1 0,1 1 0,0 0 0,1-1 0,0 1 0,0-1 0,0 0 0,1 1 0,0-1 1,5 8-1,-5-10 24,1-1 0,0 0 0,-1 1 0,1-2 0,1 1 1,-1 0-1,1-1 0,-1 0 0,1 0 0,0 0 0,0 0 0,0-1 1,1 0-1,-1 0 0,0-1 0,8 2 0,-7-1-10,1-1-1,0 0 0,-1 0 1,1 0-1,0-1 0,0 0 1,-1 0-1,1-1 0,0 0 1,0 0-1,-1-1 1,1 1-1,-1-1 0,0-1 1,1 1-1,-1-1 0,10-7 1,-11 6 25,0 0 0,-1-1 0,1 0 0,-1 0 0,0 0 0,0 0 0,-1 0 0,1-1 0,-1 0 0,-1 0 0,1 0 0,-1 0 1,0 0-1,0 0 0,-1-1 0,0 1 0,0-1 0,0-9 0,0 8 56,-1 0 0,0 0 0,0 1 1,-1-1-1,0 0 0,0 0 0,-1 1 0,0-1 0,-1 0 1,1 1-1,-1 0 0,-1 0 0,-4-8 0,4 10-27,0 0-1,-1 0 0,1 0 0,-1 0 1,0 1-1,0 0 0,0 0 0,-1 0 1,0 1-1,1 0 0,-1 0 0,0 0 0,-1 1 1,1 0-1,0 0 0,-8-1 0,6 1-70,0 1-1,0 0 1,-1 0-1,1 1 0,0 0 1,0 0-1,0 1 0,0 0 1,0 0-1,0 1 1,0 0-1,0 1 0,1 0 1,-1 0-1,1 0 1,-1 1-1,1 0 0,-6 5 1,0 2-556,0 1 0,1 0 1,1 1-1,0 0 0,0 0 1,2 1-1,-13 24 1,-3 10-5663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7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1224,'0'0'2331,"0"0"-1180,0 0-588,0 0-153,0 0 108,0 0 68,-15 35 1934,8-5-2047,1 2-1,1-1 0,2 1 1,1 0-1,4 53 1,-3 29 226,0-100-1001,-1 24 871,5-19-5414,-1-18 475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8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2761,'0'0'2379,"0"0"-1210,0 0-682,0 0 17,0 0 503,0 0-125,15-1-278,35 1 737,80 9 1,-46 3-396,109 1 0,-193-13-1090,1-1-1,0 1 0,-1 0 0,1-1 1,-1 1-1,1-1 0,-1 1 0,1 0 1,-1-1-1,1 1 0,-1-1 0,0 0 1,1 1-1,-1-1 0,1 1 0,-1-1 1,0 0-1,0 1 0,0-1 0,1 1 1,-1-1-1,0 0 0,0 0-554,3-10-4800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4961,'0'0'1312,"0"0"-700,0 0-387,0 0 93,0 0 530,-1 14 462,2 299 3321,1-106-3915,-2-207-691,7-5 0,16-50-4079,-13 22-2602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125 415 10546,'0'0'1243,"0"0"-591,0 0-101,0 0 497,0 0-89,-18-20-276,-56-65-94,71 80-559,-1 0-1,1 0 0,-1-1 0,1 1 0,1-1 0,-1 1 0,1-1 0,0 0 0,0 0 0,1 0 0,0 0 0,0 0 0,0-1 1,1 1-1,0 0 0,0 0 0,2-12 0,-1-7-6,0 18-23,-1 1-1,1-1 1,0 1-1,0-1 1,1 1 0,0-1-1,0 1 1,1 0-1,0 0 1,0 0-1,0 0 1,0 1-1,1-1 1,0 1 0,0 0-1,1 0 1,0 0-1,-1 1 1,1 0-1,1-1 1,-1 2-1,1-1 1,-1 1 0,1 0-1,0 0 1,0 0-1,9-2 1,3-1-17,0 1-1,0 1 1,0 1 0,1 0 0,-1 1 0,1 1 0,-1 1 0,33 4 0,-31-1 18,1 2 0,-1 0 0,0 2 0,-1 0 0,0 1 0,0 1 0,0 1 1,-1 0-1,-1 1 0,25 21 0,-30-22 0,-1 0 0,0 0-1,0 1 1,-2 0 0,1 1 0,-1 0 0,-1 0-1,0 1 1,-1 0 0,0 1 0,-1 0 0,-1 0-1,0 0 1,-1 0 0,3 21 0,-6-14 3,-1-1 0,0 1 0,-2-1 0,-1 0 0,0 1 0,-2-2 0,0 1 0,-1 0 0,-1-1 0,-1 0 0,-1-1 0,0 1 0,-23 31 0,9-17 1,-2-2-1,0-1 1,-2-2-1,-2 0 1,0-2-1,-43 30 1,54-44 0,-1 0 1,0-1-1,-1-1 0,-37 13 1,44-19-10,0 0 0,0-1 0,0-1 0,0 0 0,0-1 0,0 0 1,0-1-1,-1-1 0,-15-2 0,24 1-31,1 1 0,0-1-1,0 0 1,0 0 0,0 0 0,0 0 0,1-1 0,-1 0 0,1 1-1,-1-1 1,1-1 0,0 1 0,0 0 0,0-1 0,1 0-1,-1 1 1,1-1 0,0 0 0,0 0 0,0 0 0,1-1-1,0 1 1,-1 0 0,1 0 0,1-1 0,-1 1 0,1-1 0,-1 1-1,1-1 1,1 1 0,-1-1 0,1 1 0,-1-1 0,1 1-1,2-6 1,-1 8 34,0-1 0,-1 1 0,1 0 0,0-1-1,1 1 1,-1 0 0,0 0 0,1 1 0,-1-1-1,1 0 1,-1 1 0,1 0 0,0-1 0,-1 1-1,1 0 1,0 0 0,0 1 0,0-1 0,0 1-1,0-1 1,0 1 0,0 0 0,0 0 0,3 1-1,2-1 9,-1 0 0,1 1 0,-1-1 0,1 2 1,-1-1-1,0 1 0,1 1 0,11 5 0,93 62 773,-74-44-507,1-2 0,0-2 0,60 24 0,-61-34-218,0-1-1,1-2 1,0-2 0,1-2-1,0-1 1,-1-3 0,1 0-1,0-3 1,47-8-1,-44 3-1482,0-2 0,54-19 0,-46 8-5041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8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4137,'0'0'2508,"0"0"-1003,0 0-502,0 0 272,0 0-91,0 0-535,28 4 1257,10-1-1385,0-2-1,1-1 1,-1-2 0,63-11-1,-91 12-918,6-1 862,-12-6-9333,-4 4 3983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09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 4745,'0'0'2219,"0"0"-788,0 0-377,0 0 87,0 0-307,0 0-433,0 0-361,-1 1 0,0-1 0,1 1 0,-1-1 0,0 1-1,1-1 1,-1 1 0,1-1 0,-1 1 0,1 0 0,-1-1 0,1 1 0,-1 0-1,1 0 1,0-1 0,-1 1 0,1 0 0,0 0 0,-1 1 0,-16 125 1643,-3 203 1,20-330-1595,2-4 553,3-9-4182,-2 1-4960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12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59 156 1096,'0'0'2705,"0"0"-1302,0 0-822,0 0-285,0 0 167,0 0-16,-4 2-240,0 1-14,0 1 0,0 0 0,0 0 0,0 0 0,0 1 0,1-1 1,0 1-1,0 0 0,0 0 0,1 0 0,-1 0 0,1 0 0,0 0 1,1 1-1,-1-1 0,1 1 0,-1 8 0,0 3 23,1-1 0,0 1 0,2-1 0,-1 0-1,5 22 1,-3-31-128,-1 0 1,2 0-1,-1 0 0,1-1 0,0 1 0,0-1 0,1 1 0,0-1 1,0 0-1,0 0 0,1-1 0,0 1 0,0-1 0,0 0 0,1 0 1,-1-1-1,1 0 0,0 0 0,1 0 0,12 5 0,-5-3 77,1-1 0,0 0 0,1-1 0,-1-1 0,1 0 0,-1-1 0,1-1 0,26-1 0,-36-1-143,0 0 0,0-1 0,-1 0 0,1 0 0,0-1 0,-1 0 0,0 0 0,1 0 0,-1 0 0,-1-1 0,1 0 0,0 0 1,-1 0-1,0 0 0,0-1 0,0 0 0,0 1 0,3-9 0,2-1 11,0 0 0,-2 0-1,0-1 1,0-1 0,7-27 0,-12 33-14,0-1 1,0 1 0,-1-1-1,0 1 1,-1-1-1,0 0 1,-1 1-1,0-1 1,-1 1 0,0-1-1,-1 1 1,0 0-1,0 0 1,-1 0 0,-1 0-1,1 1 1,-2-1-1,1 1 1,-7-8 0,2 5-9,-1 1 0,0 0 1,0 1-1,-1 0 0,0 0 0,0 2 1,-1-1-1,-1 2 0,1 0 1,-1 0-1,0 1 0,-25-6 1,35 10-9,-1 1 1,0 0 0,0 0-1,0 0 1,0 1 0,0-1-1,0 1 1,0 0 0,0 1-1,0-1 1,0 1 0,0 0-1,0 0 1,0 1 0,1-1-1,-1 1 1,0 0 0,1 0-1,-1 1 1,1-1 0,0 1-1,0 0 1,0 0 0,0 1-1,1-1 1,-1 1 0,1-1-1,0 1 1,0 0 0,-3 6-1,1-1-341,0 0-1,0 1 0,1 0 1,0 0-1,-3 17 0,4-11-1502,0-1-1,1 1 0,1 18 1,1-11-2261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1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7098,'0'0'2197,"0"0"-1323,0 0-465,0 0 334,0 0-101,0 0-173,0 11 362,0 524-316,0-535-979,0-4-4744,0-7-1306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13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6649,'0'0'1577,"0"0"-1020,0 0-254,0 0 361,0 0 67,0 0-4,15-1-191,49 0 839,75 9 1,97 3 23,-233-31-5069,-3 3-1921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1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5553,'0'0'1879,"0"0"-1091,0 0-524,0 0-127,0 0 33,0 0 26,0 13 410,-1 91 1289,-1-13-811,3 0-1,21 145 1,-21-233-1105,11 39 186,-12-41-199,0-1 0,0 0 0,0 1 0,1-1 0,-1 0 1,0 1-1,0-1 0,0 0 0,1 0 0,-1 1 0,0-1 0,1 0 0,-1 1 1,0-1-1,1 0 0,-1 0 0,0 0 0,1 1 0,-1-1 0,0 0 0,1 0 1,-1 0-1,0 0 0,1 0 0,-1 0 0,1 0 0,-1 0 0,0 0 0,1 0 1,-1 0-1,1 0 0,13-17-3099,-4-3-3140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15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14 7154,'0'0'2169,"0"0"-1175,0 0-439,0 0 320,0 0 131,0 0-483,0 0-372,0-2 2,33 2 377,30 2-252,-42 0-179,1-1 0,-1-1-1,0 0 1,1-2 0,29-6 0,-125 2 1782,-110 6-1863,183 0 2,1 0 20,36 0 4,106 0 36,-142 0-22,-42 0 377,-91 0-539,133 0-104,0 0 137,40 0-27,82 0 154,-121 0-23,-1 0-10,-23 0-1612,8 0-3469,3 0-1258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3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72 305 3689,'0'0'1272,"0"0"-310,0 0 23,0 0 221,1-2 5907,1-16-7039,3-266 223,-5 284-374,0 0-66,0 0-74,0 32-517,4 39 738,3-1 1,29 125-1,-2-18 15,-22-115-11,-7-41-6,-1 0-1,-1 1 0,1 22 0,-5-43 5,1 0-1,-1 0 0,0 0 1,1-1-1,-1 1 0,0 0 1,0-1-1,1 1 0,-1 0 1,0-1-1,0 1 0,0-1 1,0 1-1,1-1 1,-1 0-1,0 1 0,0-1 1,0 0-1,0 0 0,0 1 1,0-1-1,0 0 0,0 0 1,0 0-1,0 0 0,-1-1 1,-37 2 90,32-1-31,-111 0 2,118 0-87,0 0-31,0 0 24,0 0-24,0 0-7,24-9-49,38-1 195,0 3-1,64 1 1,-123-18-2695,-1 11-2795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37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50 166 464,'0'0'5879,"0"0"-3613,0 0-1505,0 0-326,0 0 137,0 0 61,-5 36 233,5-33-827,1 0 0,-1-1-1,1 1 1,-1 0 0,1 0 0,0-1 0,0 1 0,0-1 0,1 1 0,-1-1-1,1 1 1,-1-1 0,1 0 0,0 0 0,0 0 0,-1 0 0,2 0-1,-1 0 1,0 0 0,0-1 0,0 1 0,1-1 0,-1 1 0,5 0 0,-2 1 24,0-1 0,0-1 1,0 1-1,0-1 1,1 0-1,-1 0 1,0-1-1,0 1 0,1-1 1,-1 0-1,0-1 1,9-1-1,-11 1-34,-1 0-1,0 0 1,0 0 0,0-1-1,0 1 1,0-1 0,0 1-1,-1-1 1,1 0-1,0 0 1,-1 0 0,0 0-1,1 0 1,-1 0-1,0 0 1,0 0 0,0-1-1,0 1 1,0 0-1,-1-1 1,1 1 0,-1 0-1,1-1 1,-1-2 0,4-67 542,-4 62-436,0 4-87,0 0 1,0 1-1,-1-1 1,1 0 0,-1 0-1,-1 0 1,1 1-1,-1-1 1,0 1-1,0-1 1,-1 1-1,1 0 1,-1 0-1,0 0 1,-1 0-1,1 0 1,-1 1-1,0-1 1,0 1-1,0 0 1,-1 1-1,1-1 1,-1 1-1,0 0 1,-8-4-1,11 6-83,0 0 0,0 0 0,0 1 0,0-1 0,-1 1 0,1-1 0,0 1 0,0 0 0,-1 0 0,1 0 0,0 0 0,0 1 0,-1-1 0,1 0 0,0 1 0,0 0 0,0-1 0,0 1 0,-1 0 0,1 0 0,1 0 0,-1 1 0,0-1 0,0 0 0,0 1 0,0-1-1,1 1 1,-1-1 0,1 1 0,-1 0 0,-1 3 0,-5 7-763,1 0 1,1 1-1,0-1 0,-5 16 0,2-8-944,-1 5-2248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37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6121,'0'0'1263,"0"0"-544,0 0 15,0 0 94,0 0 11,0 0-271,10 0-235,73-1 1940,153-24-1,-222 23-2865,-13 8-3666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06.1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4993,'0'0'1571,"0"0"-119,0 0 42,0 0-144,0 0-127,0 0-414,0 0-301,0 0 63,0 0-51,0 0 23,0 0 20,0 0-137,0 0 77,0 0-51,0 0-30,0 0-58,0 0-177,0 0-99,0 0-22,0 0 36,17 1-56,30 6-24,-1-2 0,1-3 0,61-3-1,-28 0 28,-79 1-5,-1-2-37,0 2-115,0-14-4757,0 6-512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0 9898,'0'0'1323,"0"0"-717,0 0-401,0 0-17,-24 5 248,-76 22-183,95-25-219,-1 1-1,1 0 0,0 1 0,0-1 0,0 1 0,0 0 0,0 1 0,1-1 1,0 1-1,0-1 0,0 1 0,1 0 0,-1 1 0,1-1 0,1 1 1,-1-1-1,1 1 0,0 0 0,0 0 0,0 0 0,0 8 0,-4 5 149,-5 29 289,1 1-1,3 0 1,2 0-1,2 1 1,4 56-1,-1-70-293,0-13-76,1 0 0,2 0 0,0 0 0,1-1 1,1 1-1,1-1 0,1 0 0,1-1 0,1 1 1,1-2-1,16 26 0,-17-32-67,2 0 0,-1-1 0,2 0 0,-1-1 0,2-1 0,-1 0 0,2 0 0,0-1 0,0-1 0,0 0 0,1-1 0,0-1 1,1 0-1,0-1 0,33 8 0,-27-10-34,0 0 0,1-1 1,0-2-1,-1 0 0,1-1 1,0-2-1,0 0 0,-1-1 1,0-1-1,1-2 0,-2 0 1,1-1-1,28-13 0,-27 8 4,-1-1 0,0-1 0,0-1-1,-1-1 1,-2-1 0,1 0-1,-2-2 1,0 0 0,-1-1 0,-2-1-1,20-32 1,-17 22-24,-2-1 0,-1-1 0,-1-1 0,-2 0 1,-2 0-1,-1-1 0,-1 0 0,-2-1 0,-2 0 0,-1 0 0,-4-68 0,0 91 11,-1-1 0,-1 1-1,0 0 1,-1 0 0,0 0 0,-1 0-1,0 1 1,-1 0 0,-1 0 0,0 0-1,0 1 1,-1 0 0,-1 0 0,0 1-1,0 0 1,-1 1 0,0 0-1,-19-13 1,29 22 8,-1-1 0,0 0 0,0 1-1,0-1 1,1 1 0,-1 0 0,0-1-1,0 1 1,0 0 0,0-1 0,0 1 0,0 0-1,0 0 1,1 0 0,-1 0 0,0 0-1,0 0 1,0 0 0,0 0 0,0 0 0,0 0-1,0 0 1,0 1 0,0-1 0,0 0-1,1 1 1,-1-1 0,0 1 0,0-1 0,0 1-1,1-1 1,-1 1 0,0 0 0,0-1 0,1 1-1,-1 0 1,1-1 0,-1 1 0,1 0-1,-1 0 1,1 0 0,-1-1 0,1 1 0,0 0-1,-1 0 1,1 0 0,0 0 0,0 0-1,-1 0 1,1 0 0,0 0 0,0 0 0,0 1-1,-1 11-12,0 1 0,0-1 0,2 17 0,-1-11 22,-1 40 24,3 1 0,3-1 0,2 1 1,23 88-1,-21-116-16,1-1 1,1-1-1,2 0 0,1-1 0,1 0 0,2-1 1,0 0-1,2-2 0,1 0 0,24 23 1,-31-37 25,0-1 0,0 0 1,2-1-1,-1 0 1,1-2-1,0 1 0,30 10 1,-40-17-27,1 0 0,-1 0 0,1 0 0,-1-1 0,1 0 0,0 0 0,-1 0 1,1-1-1,0 0 0,0 0 0,-1 0 0,1-1 0,0 0 0,-1 0 0,1 0 0,-1-1 0,1 0 0,-1 0 0,0 0 0,1-1 1,-1 0-1,-1 0 0,1 0 0,0 0 0,-1-1 0,1 0 0,5-6 0,8-16-1072,-1-1 1,15-29-1,-7 6-5915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39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74 856,'0'0'3549,"0"0"-1749,0 0-601,0 0-107,0 0 117,0 0-204,-4-8-386,3 4-518,-1 1 1,1-1-1,-1 0 0,-1 0 0,1 1 1,0-1-1,-1 1 0,0 0 0,1 0 1,-1 0-1,0 0 0,-1 0 1,1 0-1,-1 1 0,1 0 0,-1 0 1,0 0-1,1 0 0,-1 0 0,0 1 1,0 0-1,0-1 0,-1 1 0,1 1 1,0-1-1,0 1 0,0 0 0,-5 0 1,-4 0-106,0 0 1,0 1-1,0 1 1,1 0-1,-1 1 1,1 0-1,-1 1 1,1 0-1,0 1 1,0 0-1,1 1 1,0 0-1,0 1 0,0 0 1,1 1-1,0 0 1,0 1-1,1 0 1,0 1-1,1-1 1,-9 14-1,15-20-56,1-1-1,-1 1 1,0 0-1,1 0 1,0 0-1,0 0 1,0 0-1,0 0 1,0 0-1,1 0 1,-1 1-1,1-1 1,0 0-1,0 0 0,0 0 1,0 1-1,1-1 1,-1 0-1,2 3 1,-1-3 25,0-1 1,1 0 0,-1 1-1,1-1 1,-1 0-1,1 0 1,0 0 0,-1 0-1,1-1 1,0 1-1,0 0 1,1-1 0,-1 1-1,0-1 1,0 0-1,1 0 1,-1 0 0,0 0-1,1 0 1,-1 0-1,1-1 1,3 1 0,94 13-177,-43-8 162,67 18 0,-108-20 51,0 1-1,-1 0 0,1 1 0,-2 1 0,1 0 1,-1 1-1,0 1 0,24 19 0,-33-24 1,0 1-1,-1 0 1,0 0-1,0 0 1,0 0-1,0 1 1,-1 0-1,0-1 1,0 1-1,0 0 0,-1 0 1,0 1-1,0-1 1,0 0-1,-1 1 1,0-1-1,-1 1 1,1 0-1,-1-1 1,0 1-1,-1-1 1,0 1-1,0-1 1,0 1-1,-1-1 1,0 0-1,0 1 1,0-1-1,-6 9 1,4-7 1,0-1 1,-1 1 0,0-1 0,-1 0 0,0-1-1,0 1 1,0-1 0,0 0 0,-1-1 0,0 1-1,-1-1 1,1-1 0,-1 1 0,0-1 0,0-1-1,0 1 1,0-2 0,-1 1 0,1-1 0,-1 0-1,-16 1 1,17-3 1,0 0 0,0 0 0,1 0 0,-1-1 0,0-1 0,1 1 0,-1-1 0,1-1 0,-1 1 0,1-1 0,0-1 1,-10-5-1,13 6-3,0 0 0,0 0 1,1-1-1,0 1 1,-1-1-1,1 0 1,0 0-1,1 0 0,-1 0 1,1-1-1,-1 1 1,1-1-1,1 1 1,-1-1-1,1 0 0,0 1 1,0-1-1,0 0 1,0 0-1,1 0 1,0-6-1,1 11-3,-1-1-1,1 0 1,0 0 0,-1 1-1,1-1 1,0 1 0,0-1-1,-1 1 1,1-1 0,0 1-1,0-1 1,0 1 0,0-1-1,0 1 1,0 0-1,-1 0 1,1-1 0,0 1-1,0 0 1,0 0 0,0 0-1,0 0 1,0 0 0,0 0-1,0 0 1,0 1 0,2-1-1,31 5-39,39 15 25,-53-13 21,1-1 0,0-1 0,0-1-1,35 3 1,-39-6-5,0-2-1,0 0 0,-1 0 1,1-2-1,0 0 0,26-8 1,-32 6-1,0 0 1,0 0 0,-1-1-1,1 0 1,-1-1 0,-1 0 0,0-1-1,0 0 1,0 0 0,9-12-1,-10 9 5,0 1 0,0-1 0,-1 0-1,-1 0 1,0-1 0,0 0 0,-1 0 0,0-1-1,-1 1 1,-1-1 0,0 0 0,-1 0 0,0 0-1,-1 0 1,0 0 0,-1 0 0,-1 0-1,-3-23 1,3 34 13,0 0 0,1 0 0,-1 0 0,0 0 0,0 0 0,0 1 0,0-1 0,0 0 0,0 0 1,0 1-1,-1-1 0,1 1 0,-1-1 0,1 1 0,-1 0 0,0-1 0,1 1 0,-1 0 0,0 0 0,0 0 0,0 0 0,0 1 0,-2-2 0,3 2 3,0 0 0,-1 0 1,1 0-1,0 0 0,0 0 0,-1 0 1,1 0-1,0 1 0,0-1 0,0 0 0,-1 1 1,1-1-1,0 1 0,0-1 0,0 1 1,0-1-1,0 1 0,0 0 0,0-1 1,0 1-1,0 0 0,0 0 0,0 0 1,0 0-1,1 0 0,-1 0 0,0 0 0,1 0 1,-1 0-1,0 0 0,1 1 0,0-1 1,-1 0-1,1 0 0,0 0 0,-1 1 1,1 1-1,-3 16 40,0 1 1,2-1-1,0 1 0,1-1 0,3 26 1,-2-33-19,1 0 0,1-1 0,0 1 0,0-1 0,1 0 0,1 1 0,0-2 1,0 1-1,13 18 0,-13-23-35,0-1 1,0 1 0,0-1 0,1 0 0,-1-1 0,1 1-1,0-1 1,1 0 0,-1-1 0,1 1 0,0-1-1,-1 0 1,9 1 0,3 0-143,0 0-1,1-2 1,35 1 0,-2-3-1472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39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253 398 9602,'0'0'1612,"0"0"-861,0 0-609,0 0-57,0 0-25,0 0-7,-20-9-11,-64-25-34,80 32-7,1 1 0,-1 0 0,0-1 1,0 1-1,1 0 0,-1 1 1,0-1-1,0 1 0,0-1 0,0 1 1,0 0-1,0 1 0,0-1 0,0 1 1,0 0-1,0 0 0,0 0 1,1 0-1,-1 0 0,0 1 0,1 0 1,-1 0-1,1 0 0,0 0 1,-1 0-1,1 1 0,0 0 0,1-1 1,-1 1-1,0 0 0,1 0 0,-1 1 1,1-1-1,0 0 0,0 1 1,1-1-1,-1 1 0,1 0 0,-2 4 1,-2 10 10,1 1 1,0-1 0,1 1 0,2-1-1,0 1 1,1 22 0,1-34 0,0-1 0,0 1 0,1-1 1,-1 1-1,2-1 0,-1 0 1,1 0-1,0 0 0,0 0 0,0 0 1,1-1-1,0 1 0,0-1 0,0 0 1,1 0-1,0-1 0,0 1 0,0-1 1,0 0-1,1-1 0,-1 1 1,1-1-1,0 0 0,0 0 0,0-1 1,1 0-1,-1 0 0,0 0 0,1-1 1,0 0-1,-1 0 0,1-1 1,-1 0-1,1 0 0,0 0 0,-1-1 1,1 0-1,12-3 0,-13 1 4,0 0-1,0 0 1,-1-1-1,1 0 1,-1 0-1,0 0 1,0-1-1,0 1 1,0-1 0,-1 0-1,0-1 1,0 1-1,0-1 1,-1 1-1,0-1 1,0 0-1,0 0 1,1-7 0,4-9 33,-2 0 0,0 0 1,-1 0-1,1-24 1,0-32-127,-9-148 0,2 210 43,-1-1 0,0 1 0,-1 0 0,-1 0 0,0 1 0,-1-1 0,-10-19 0,1 20 9,14 14 21,-1 1-1,1 0 1,0 0-1,-1 0 0,1 0 1,-1 0-1,1 0 1,-1 0-1,1 0 0,0 0 1,-1 0-1,1 0 1,-1 0-1,1 0 1,-1 0-1,1 0 0,0 0 1,-1 0-1,1 0 1,-1 1-1,1-1 0,0 0 1,-1 0-1,1 1 1,0-1-1,-1 0 1,1 0-1,0 1 0,-1-1 1,1 0-1,0 1 1,0-1-1,-1 0 0,1 1 1,0-1-1,0 1 1,0-1-1,0 0 1,-1 1-1,1-1 0,0 1 1,0-1-1,0 0 1,0 1-1,0-1 0,0 1 1,0-1-1,0 1 1,0 0-1,-2 22 73,0 0-1,1 0 1,3 31-1,0 5 144,-1-22-113,1-1 1,2 1 0,1-1-1,3 0 1,12 40 0,-14-58-39,0-1 0,1 1 1,1-2-1,0 1 0,2-1 1,0 0-1,0-1 0,1 0 0,1-1 1,1 0-1,0-1 0,16 13 1,-20-20-3,1 0 0,0-1 1,0 0-1,1-1 1,-1 0-1,1 0 1,0-1-1,21 2 0,-27-4-49,0 0-1,0 0 0,0-1 0,0 0 0,0 0 0,0 0 1,0-1-1,0 0 0,0 0 0,0 0 0,0 0 0,0-1 0,0 0 1,-1 0-1,1 0 0,-1 0 0,1-1 0,-1 0 0,0 0 0,0 0 1,5-5-1,-2-3-36,-1 0 0,1-1-1,-2 1 1,0-1 0,0 0 0,-1 0 0,-1-1 0,0 1 0,0-1 0,-2 0 0,2-16 0,-2 4-275,-1 0 0,-1 0 0,-2 1 1,-9-48-1,-14-5-1083,24 71 1311,0 1 1,-1 0 0,0-1 0,0 1-1,0 0 1,0 1 0,-1-1 0,0 1-1,0-1 1,0 1 0,-7-5-1,11 9 77,0 0-1,-1 0 0,1 0 0,0-1 1,-1 1-1,1 0 0,0 0 0,-1 0 1,1 0-1,-1 0 0,1 0 0,0 0 1,-1 0-1,1 0 0,0 0 0,-1 0 1,1 0-1,0 0 0,-1 0 0,1 0 0,-1 0 1,1 0-1,0 1 0,-1-1 0,1 0 1,0 0-1,0 0 0,-1 0 0,1 1 1,0-1-1,-1 0 0,1 0 0,0 1 1,0-1-1,-1 0 0,1 1 0,0-1 1,0 0-1,0 1 0,0-1 0,-1 0 0,1 1 1,0-1-1,0 0 0,0 1 0,0-1 1,0 0-1,0 1 0,0-1 0,0 1 1,0-1-1,0 0 0,0 1 0,0-1 1,0 0-1,0 1 0,0-1 0,1 1 0,-3 28 298,1-1-1,2 1 0,1 0 1,1-1-1,2 1 0,8 29 0,-7-35-181,1 0-1,2-1 0,0 0 0,1 0 0,1-1 1,1-1-1,28 38 0,-35-52-109,1 0-1,-1 0 1,1 0-1,0-1 1,0 0 0,0 0-1,1 0 1,0-1-1,0 0 1,0 0-1,0-1 1,1 0 0,-1 0-1,1-1 1,0 0-1,0 0 1,0-1 0,0 0-1,0 0 1,0-1-1,11 0 1,-15-1-35,-1 0 0,1 0 0,-1-1-1,0 1 1,1-1 0,-1 1 0,0-1 0,0 0 0,0 0 0,0 0 0,-1-1 0,1 1-1,0-1 1,-1 0 0,0 1 0,0-1 0,0 0 0,0 0 0,2-4 0,3-8-728,0 0 1,8-30-1,-11 32 3,14-49-3859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0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4793,'0'0'2426,"0"0"-1270,0 0-552,0 0-22,0 0 327,6 26-111,-1-2-648,39 154 624,-20-83-189,-17-61-310,1 0 0,2-1-1,1 0 1,2-1 0,32 60 0,-45-92-261,0 0 0,0 1 1,0-1-1,0 0 0,1 0 0,-1 1 1,0-1-1,0 0 0,0 0 0,1 0 1,-1 1-1,0-1 0,0 0 0,0 0 1,1 0-1,-1 1 0,0-1 0,0 0 1,1 0-1,-1 0 0,0 0 1,1 0-1,-1 0 0,0 0 0,0 0 1,1 0-1,-1 0 0,0 1 0,1-1 1,-1-1-1,0 1 0,1 0 0,-1 0 1,0 0-1,0 0 0,1 0 0,-1 0 1,0 0-1,0 0 0,1-1 1,8-13 451,6-35 24,-11 34-498,0 2-27,0 1 0,1 0 1,0 0-1,1 0 0,0 0 0,1 1 0,0 0 0,14-15 0,-17 22 27,-1 1-1,1 0 1,-1 0 0,1 0 0,0 0 0,0 1-1,1-1 1,-1 1 0,0 0 0,1 1 0,-1-1-1,1 1 1,-1 0 0,1 0 0,0 0 0,0 1-1,-1-1 1,1 1 0,0 0 0,0 1 0,0-1-1,-1 1 1,1 0 0,0 0 0,-1 0 0,1 1-1,5 2 1,-2 0 48,0 1-1,0 0 1,0 0-1,-1 1 0,0 0 1,0 0-1,0 0 1,-1 1-1,0 0 1,0 1-1,-1-1 1,0 1-1,0 0 0,5 12 1,-4-6 46,0 1-1,-1-1 1,0 1 0,-1 0 0,-1 0-1,0 1 1,1 29 0,-4-39-66,0 0 0,-1 0 0,1 0 0,-1 0 0,0-1 0,0 1 0,-1 0 0,0 0 0,0-1 1,-5 10-1,5-11-18,-1-1 1,0 1-1,0-1 1,0 0 0,0 0-1,-1 0 1,1-1 0,-1 1-1,0-1 1,0 1-1,0-1 1,0-1 0,0 1-1,0 0 1,-6 0 0,-5 2-82,-1-1 0,0-1 0,0 0 0,0-1 0,0-1 1,0 0-1,0-1 0,0-1 0,-25-6 0,28 5-78,0-1 0,-1 0 0,2-1 0,-1-1 0,1 0 0,0 0-1,0-1 1,0-1 0,1 0 0,0-1 0,-15-15 0,26 24 147,0 0-1,0 0 1,-1 0 0,1 0 0,0-1-1,0 1 1,0 0 0,0 0 0,-1 0 0,1 0-1,0 0 1,0-1 0,0 1 0,0 0-1,0 0 1,0 0 0,0 0 0,-1-1 0,1 1-1,0 0 1,0 0 0,0 0 0,0-1-1,0 1 1,0 0 0,0 0 0,0 0 0,0-1-1,0 1 1,0 0 0,0 0 0,0 0-1,0-1 1,0 1 0,0 0 0,0 0 0,0 0-1,1 0 1,-1-1 0,0 1 0,0 0 0,0 0-1,0 0 1,0-1 0,0 1 0,0 0-1,1 0 1,-1 0 0,0 0 0,0 0 0,0 0-1,0-1 1,1 1 0,-1 0 0,0 0-1,0 0 1,1 0 0,18 0-110,23 10 137,-6 4 28,1-2 0,0-1 0,0-2 0,1-2 0,1-1 0,-1-2 0,49-1 0,-77-3-7,0-1 0,0-1 0,0 0 0,0-1-1,0 1 1,-1-2 0,1 1 0,-1-2 0,0 1 0,0-1 0,-1 0 0,1-1 0,-1 0 0,0 0 0,0-1 0,-1 0 0,0-1 0,9-12 0,-7 8-20,-1-1-1,0-1 1,-1 1-1,0-1 1,-1 0-1,-1-1 1,0 1 0,-1-1-1,0 0 1,-2 0-1,3-25 1,-4 22 5,0-53-8,-1 67 4,0-1 0,0 0 0,-1 1 0,0-1 0,0 1 0,0-1 0,-1 1 0,1 0 0,-1-1-1,0 1 1,-4-6 0,6 9 1,0 1 0,-1-1 0,1 1 0,0-1 0,0 1 0,-1 0 0,1-1 0,0 1 0,-1-1 0,1 1 0,-1 0 0,1-1 0,0 1 0,-1 0 0,1 0 0,-1-1 1,1 1-1,-1 0 0,1 0 0,-1 0 0,1 0 0,-1-1 0,1 1 0,-1 0 0,1 0 0,-1 0 0,1 0 0,-1 0 0,1 0 0,-1 0 0,1 0 0,-1 1 0,1-1 0,-1 0 0,1 0 0,-1 0 0,1 0 0,-1 1 0,1-1 0,-1 0 0,1 1 0,0-1 0,-1 0 0,1 1 0,0-1 0,-1 0 0,0 1 0,-9 25 300,4 11-240,1 0 0,2 1 1,2-1-1,2 0 1,7 56-1,-6-77-49,2-1 0,0 0 0,1 0 0,0-1-1,1 1 1,1-1 0,0 0 0,1-1 0,10 14-1,-11-17-395,1-1 0,-1-1 0,2 1 0,-1-1-1,1-1 1,0 0 0,1 0 0,0-1 0,0 0-1,0 0 1,1-1 0,16 5 0,15-2-6565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1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 11 9874,'0'0'1380,"0"0"-713,0 0-203,0 0-158,-23-3 23,-73-4-182,88 7-127,1 1 1,-1 0 0,0 0-1,1 0 1,-1 1-1,1 0 1,-1 1 0,1 0-1,0 0 1,0 0-1,1 1 1,-1 0 0,1 1-1,-1-1 1,1 1-1,1 0 1,-1 1 0,1-1-1,-7 10 1,10-14-21,-2 4-2,0 0 0,0 0 0,1 0 0,-1 1 0,1-1 0,0 1 0,1 0 0,0 0 0,-1 0 0,0 7 0,2-10 0,1-1 0,-1 0 0,1 1 0,0-1 0,0 0 0,0 1 0,0-1 0,0 0 0,1 1 0,-1-1 0,1 0 0,-1 1 0,1-1 0,0 0 0,0 0 0,0 0 0,0 0 0,0 0 0,1 0 0,-1 0 0,0 0 0,1 0 0,0-1 0,-1 1 0,1 0 1,0-1-1,0 0 0,0 1 0,2 0 0,25 11-47,-1-2 0,1-2 1,0 0-1,50 7 1,33 9 40,-109-24 17,-1 0 0,1 0 0,0 0 0,-1 0 0,1 0 0,-1 1 0,0-1 1,0 1-1,1-1 0,-1 1 0,0 0 0,0 0 0,3 4 0,-4-5 11,-1 0 0,0 0 1,1 1-1,-1-1 0,0 0 0,0 0 0,0 0 0,1 0 1,-1 0-1,0 1 0,-1-1 0,1 0 0,0 0 0,0 0 1,0 0-1,-1 0 0,1 1 0,0-1 0,-1 0 0,1 0 1,-1 0-1,0 0 0,1 0 0,-1 0 0,0 0 0,1 0 1,-1-1-1,0 1 0,0 0 0,0 0 0,0-1 1,0 1-1,0 0 0,0-1 0,0 1 0,-1 0 0,-14 8 32,1-1-1,-2-1 0,1 0 0,-1-1 1,0 0-1,0-2 0,0 0 0,-19 2 1,1-2-68,0-2 0,-1-1 1,-39-4-1,54-4-27,21 7 41,-1 0 0,1 0 0,0 0 0,-1 0 0,1 0 0,0 0 0,-1 0 0,1 0 0,-1 0 0,1-1 1,0 1-1,-1 0 0,1 0 0,0 0 0,-1-1 0,1 1 0,0 0 0,0 0 0,-1-1 0,1 1 0,0 0 0,0-1 0,-1 1 0,1 0 0,0-1 0,0 1 1,0 0-1,-1-1 0,1 1 0,0 0 0,0-1 0,0 1 0,0-1 0,0 1 0,0 0 0,0-1 0,0 1 0,0-1 0,0 1 0,0 0 0,0-1 0,0 1 0,0-1 1,1 1-1,-1 0 0,0-1 0,0 1 0,0 0 0,1-1 0,-1 1 0,0-1 0,4 0-13,1 0 0,-1 0 0,0 0 0,0 1 0,1-1 0,-1 1 0,0 0 0,0 0 0,1 1 0,4 0 0,6 0 0,110 7 12,-71-3 13,56-2 0,-95-4-8,0 0 0,0-1-1,0 0 1,0-1 0,0-1-1,-1 0 1,1-1-1,17-10 1,-24 11-132,0 0 0,-1-1 0,0 0-1,0-1 1,0 0 0,-1 0 0,0 0 0,0-1-1,-1 0 1,1 0 0,-2 0 0,1-1 0,-1 1 0,0-1-1,5-13 1,-5 5-142,0 0-1,-1-1 0,0 1 1,-1-1-1,-1 1 1,-1-1-1,-2-21 0,1 32 279,0 0-1,0 0 1,-1 1-1,1-1 1,-1 0-1,-1 1 1,-3-8 0,5 11 55,0 1 0,1 0 0,-1-1 1,0 1-1,0 0 0,0-1 0,0 1 1,0 0-1,0 0 0,0 0 0,0 0 1,0 0-1,0 0 0,-1 0 1,1 0-1,0 0 0,-1 1 0,1-1 1,-1 0-1,1 1 0,-1-1 0,1 1 1,-1 0-1,1-1 0,-1 1 0,1 0 1,-1 0-1,0 0 0,1 0 1,-1 0-1,1 1 0,-1-1 0,-2 1 1,2 0-40,1 0 1,0 1-1,-1-1 1,1 0-1,0 1 0,0-1 1,0 0-1,0 1 1,0 0-1,0-1 1,0 1-1,1-1 1,-1 1-1,1 0 1,-1 0-1,1-1 1,-1 1-1,1 0 1,0 2-1,-2 42 150,2-36-39,-1 16 82,1-1 0,2 0-1,0 0 1,2 0-1,1-1 1,0 1-1,11 26 1,-13-43-206,0 0 1,1 0-1,0 0 1,0-1-1,1 0 1,0 0-1,0 0 1,1 0-1,0-1 1,0 0-1,0 0 1,1 0-1,0-1 1,0 0-1,0 0 1,1-1-1,-1 0 1,1-1-1,0 1 1,0-1-1,1-1 1,-1 0-1,0 0 1,15 1-1,-15-2-170,0-1 0,0 0-1,0-1 1,-1 0 0,1 0 0,0 0 0,0-1-1,0 0 1,-1-1 0,1 0 0,-1 0-1,0-1 1,0 0 0,0 0 0,0 0-1,-1-1 1,0 0 0,0 0 0,6-7-1,24-29-4354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9514,'0'0'1670,"0"0"-671,0 0-518,0 0 174,3 29-138,69 381 709,-48-301-1185,116 569 147,-133-628-59,-7-32-35,-3-17-59,-1-8-17,-31-74-142,4-2 0,3-2-1,5 0 1,2-1-1,5-1 1,-8-134-1,24 219 120,-3-36-503,3 0 0,5-53 0,-4 82 470,0 0 0,1 0 0,0 0-1,0 0 1,1 1 0,1-1 0,-1 1 0,1 0 0,0 0 0,1 0 0,0 0 0,1 1 0,-1 0 0,1 0-1,9-8 1,-11 12 104,0 0-1,1 1 0,0-1 0,-1 1 0,1 0 0,0 0 1,0 1-1,0-1 0,0 1 0,0 0 0,0 1 1,0-1-1,1 1 0,-1 0 0,0 0 0,0 0 0,0 1 1,1 0-1,-1 0 0,0 1 0,0-1 0,-1 1 1,1 0-1,0 0 0,0 0 0,-1 1 0,1 0 1,-1 0-1,0 0 0,0 0 0,0 1 0,-1-1 0,1 1 1,-1 0-1,0 0 0,0 1 0,0-1 0,0 1 1,-1-1-1,3 7 0,-3-5-22,1 1 0,-1-1 0,-1 1 0,1 0 1,-1-1-1,0 1 0,-1 0 0,0 0 0,0 0 0,0 0 0,-1-1 0,0 1 1,0 0-1,0 0 0,-1-1 0,0 1 0,-1-1 0,0 1 0,0-1 0,0 0 1,0 0-1,-1 0 0,0-1 0,0 1 0,-1-1 0,1 0 0,-1 0 0,-1-1 1,1 1-1,0-1 0,-8 4 0,-1 1-222,0-1 1,-1-1-1,0 0 0,0-1 1,-1-1-1,1 0 0,-1-1 0,0 0 1,0-2-1,-1 0 0,1-1 1,-20 0-1,33-1-140,0 0-1,0 0 0,0-1 1,0 1-1,0-1 1,0 1-1,0-1 1,1 0-1,-1 0 1,0 0-1,0-1 1,1 1-1,-1 0 1,1-1-1,-1 0 0,1 0 1,-1 0-1,1 0 1,-2-2-1,-8-18-6536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3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0 405 8690,'0'0'1711,"0"0"-165,0 0-410,0 0-156,24 17-161,76 49-166,-96-63-612,0-1 0,0 0 0,0 0 0,0-1 0,1 1 0,-1-1 0,0 0 0,1 0 0,-1 0 0,1-1 0,-1 0 0,1 1 0,-1-2 0,1 1 0,-1 0 0,0-1 0,1 0 0,-1 0 0,1 0 0,-1-1 0,0 1 0,8-5 0,-4 1-15,-1 0 0,0-1 0,0 0 0,0-1-1,0 1 1,-1-1 0,9-14 0,-6 6-73,-1 0 1,0 0 0,-1-1-1,-1 0 1,0-1-1,-1 1 1,-1-1 0,-1 0-1,0 0 1,-1-1-1,-1 1 1,-1 0 0,0 0-1,-5-30 1,5 45 46,-1-1 1,1 1 0,-1 0-1,1-1 1,-1 1 0,0 0-1,0-1 1,0 1 0,0 0 0,0 0-1,-1 0 1,1 0 0,0 0-1,-1 0 1,0 0 0,1 1-1,-1-1 1,0 1 0,0-1-1,0 1 1,0-1 0,0 1-1,0 0 1,0 0 0,-1 0-1,1 0 1,0 1 0,-1-1-1,1 1 1,0-1 0,-1 1-1,1 0 1,-1 0 0,1 0-1,-5 0 1,0 1-7,0 0 0,0 0 1,0 1-1,0 0 0,0 0 0,1 1 0,-1 0 0,1 0 0,-1 0 1,-10 9-1,0 1 3,1 2-1,1-1 1,1 2 0,0 0 0,0 1-1,-16 28 1,23-33 9,1 0-1,0 0 1,1 1 0,0-1-1,1 1 1,1 0 0,0 0-1,0 0 1,2 1 0,-1-1-1,2 22 1,0-32-6,1 1 1,0-1-1,-1 1 1,1-1-1,0 1 0,1-1 1,-1 0-1,1 1 1,-1-1-1,1 0 0,0 0 1,0 0-1,0 0 1,1-1-1,-1 1 0,1-1 1,-1 1-1,1-1 1,0 0-1,0 0 0,0 0 1,0 0-1,0 0 1,0-1-1,1 0 0,-1 1 1,0-1-1,1 0 1,-1-1-1,1 1 0,-1-1 1,1 1-1,-1-1 1,5 0-1,0 0 5,-1 0 0,1-1-1,-1 1 1,0-1 0,1-1 0,-1 1 0,0-1-1,0-1 1,0 1 0,0-1 0,0 0 0,-1-1-1,0 0 1,1 0 0,10-9 0,-9 3-63,0 1 0,-1-1 0,0 0 0,-1-1 0,0 0 0,-1 0-1,0 0 1,-1-1 0,0 1 0,5-25 0,-5 6-150,0 0 0,-1-50 0,-2 97 236,0 0 1,2-1-1,0 1 1,0-1-1,2 0 1,0 0-1,1 0 0,14 26 1,-17-36-14,0-1 1,1 1 0,-1-1-1,1 0 1,1 0 0,-1-1-1,1 1 1,-1-1-1,1 0 1,1 0 0,9 5-1,-11-7-9,0-1-1,0 0 0,1 0 1,-1 0-1,0 0 1,1 0-1,-1-1 1,1 0-1,-1 0 1,0 0-1,1 0 0,-1-1 1,0 0-1,1 0 1,-1 0-1,0 0 1,0-1-1,0 0 1,5-2-1,0-1-16,0-1 1,-1-1-1,1 1 0,-1-1 1,0-1-1,-1 1 0,0-1 0,0-1 1,-1 1-1,0-1 0,0 0 1,-1-1-1,0 1 0,4-15 1,7-18-672,-3 0-1,9-46 1,-20 78 494,8-21-135,-4 19 227,-4 18-77,0 326 4029,-6-406-3789,1 50-301,1-1 1,1 1-1,2 0 1,0-1-1,6-32 1,-5 51 161,-1 1 0,1 0 0,0-1 0,0 1 0,0 0 1,1 0-1,0 0 0,0 1 0,0-1 0,0 1 0,1-1 1,0 1-1,0 0 0,0 1 0,0-1 0,0 1 0,1 0 1,0 0-1,0 0 0,0 0 0,0 1 0,0 0 0,0 0 1,0 0-1,1 1 0,-1 0 0,1 0 0,10-1 0,-10 2 91,0-1-1,0 1 0,0 0 0,0 0 1,0 1-1,0 0 0,0 0 0,0 0 0,0 1 1,0 0-1,-1 0 0,1 0 0,-1 1 1,9 5-1,-7-3 75,0 1 1,0 0-1,-1 1 0,0 0 1,0 0-1,-1 0 0,0 0 1,0 1-1,4 10 0,3 8 192,-2 0-1,10 38 0,-16-46-237,1 0 0,1-1 0,1 1 0,0-1 1,1 0-1,1-1 0,18 26 0,-25-40-43,-1 0 1,1 0-1,-1 0 1,1 0-1,0 0 1,-1-1-1,1 1 1,0-1-1,0 1 1,0-1-1,0 0 1,1 0-1,-1 0 1,0 0-1,0 0 1,1 0-1,-1 0 1,1-1-1,-1 1 1,0-1-1,1 0 1,-1 0-1,1 0 1,-1 0-1,1 0 1,-1-1-1,1 1 1,-1-1-1,0 1 1,1-1-1,-1 0 1,0 0-1,0 0 1,4-2-1,-1-1 0,-1 0 0,1 0 0,-1 0 0,1-1-1,-1 1 1,0-1 0,-1-1 0,1 1-1,-1 0 1,0-1 0,-1 1 0,3-8 0,3-12-174,-2 0 1,0 0 0,-2-1 0,-1 0 0,-1 0-1,-1 1 1,-5-53 0,3 72 171,0 0-1,0 0 1,-1 0 0,0 0-1,0 0 1,-1 0-1,0 1 1,0-1 0,0 1-1,0 0 1,-1-1-1,0 2 1,0-1 0,0 0-1,-1 1 1,0 0 0,0 0-1,0 0 1,-5-3-1,6 5 6,0 0 0,0 0 0,1 1 0,-1-1 0,0 1 0,0 0 0,0 0 0,-1 0 0,1 0 0,0 1 0,0 0-1,0 0 1,0 0 0,-1 0 0,1 0 0,0 1 0,0 0 0,0 0 0,0 0 0,0 1 0,0-1 0,0 1 0,0 0 0,1 0-1,-1 0 1,1 0 0,-1 1 0,1-1 0,-3 5 0,-5 4 24,0 2 0,1-1 0,1 2 0,0-1 0,1 1 0,1 0 0,0 1 0,0 0 0,2 0 0,0 0 0,1 1 0,0-1 0,1 1 0,1 0 0,0 0 0,1 21 0,1-35-29,0 1 0,0-1 0,1 0 0,-1 1 1,0-1-1,1 1 0,-1-1 0,1 0 0,0 1 0,0-1 1,0 0-1,0 0 0,0 0 0,0 0 0,1 0 0,-1 0 1,1 0-1,-1 0 0,1 0 0,0-1 0,-1 1 0,5 2 1,-2-2 3,0 0 1,0-1 0,0 1 0,1-1 0,-1 0-1,0 0 1,1 0 0,-1-1 0,1 1 0,-1-1 0,8-1-1,0 0-48,-1-1-1,0 0 1,0-1-1,0 0 1,0 0-1,-1-1 1,0-1-1,1 0 1,13-9-1,-13 5-157,0-1-1,-1 0 1,0-1-1,-1 0 1,13-22-1,17-18-205,-39 51 412,0 0 0,0-1 1,1 1-1,-1 0 0,0 0 0,0-1 1,1 1-1,-1 0 0,0 0 0,0-1 1,1 1-1,-1 0 0,0 0 0,1 0 1,-1 0-1,0-1 0,1 1 0,-1 0 1,0 0-1,1 0 0,-1 0 0,0 0 1,1 0-1,-1 0 0,0 0 0,1 0 1,-1 0-1,0 0 0,1 0 0,-1 0 1,0 0-1,1 0 0,-1 1 0,0-1 1,1 0-1,-1 0 0,0 0 0,1 0 1,-1 1-1,0-1 0,0 0 0,1 0 1,-1 1-1,0-1 0,0 0 0,1 0 1,-1 1-1,0-1 0,0 0 0,0 1 1,0-1-1,0 0 0,1 1 0,-1-1 1,0 0-1,0 1 0,0-1 0,0 0 1,0 1-1,0-1 0,0 0 0,0 1 1,0 0-1,4 29 765,-3-24-562,1 9 12,0 4 16,1-1 1,1 1-1,10 33 1,-12-48-283,-1-1-1,1 1 1,-1 0-1,1-1 1,0 0 0,0 1-1,1-1 1,-1 0-1,1 0 1,-1 0 0,1 0-1,0-1 1,0 1-1,0-1 1,0 0 0,1 0-1,-1 0 1,1 0-1,-1 0 1,1-1 0,0 1-1,-1-1 1,1 0-1,6 0 1,24 1-2370,-3-2-3196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3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33 114 3289,'0'0'6132,"0"0"-4412,-5 19-1436,-3 12 244,1 0-1,2 0 0,-2 54 1,7-78-414,0 0 1,1 0-1,0 0 0,1 0 1,-1 0-1,4 8 1,-5-13-99,1 0 0,-1-1-1,1 1 1,0-1 0,0 1 0,-1-1 0,1 1 0,0-1 0,0 1 0,0-1 0,1 0 0,-1 0 0,0 0 0,0 1 0,1-1 0,-1 0 0,1 0 0,-1-1 0,1 1 0,-1 0 0,1 0-1,-1-1 1,1 1 0,0-1 0,-1 0 0,1 1 0,0-1 0,-1 0 0,1 0 0,0 0 0,-1 0 0,3 0 0,-2-3 12,-1 0 1,0 0-1,1 0 1,-1 0-1,0 0 1,0-1-1,-1 1 1,1 0-1,-1 0 0,1-1 1,-1 1-1,0 0 1,-1-7-1,1 4-14,1-37-107,-1 3-207,9-63 0,-7 93 273,0 0 0,1-1 1,-1 1-1,2 0 0,0 0 1,0 1-1,0-1 0,2 1 0,-1 0 1,13-17-1,-15 23 38,1 0 0,-1 1 1,0-1-1,1 0 0,-1 1 0,1 0 1,0 0-1,0 0 0,0 0 0,0 1 0,0 0 1,0 0-1,0 0 0,0 0 0,0 0 0,1 1 1,-1 0-1,0 0 0,0 0 0,1 0 0,-1 1 1,0-1-1,0 1 0,0 0 0,1 1 0,-1-1 1,0 1-1,-1-1 0,1 1 0,7 5 0,9 5-8,-1 1-1,-1 1 0,0 1 0,19 19 0,-30-27-69,31 30-1898,-7-3-3879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3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10242,'0'0'1537,"0"0"-1273,0 0-216,0 0 1568,5 122-736,7-27-64,1 1 40,-3 9-471,-1-3-65,1-22-240,0-2-8,0-21-72,2-14 0,1-21-360,9-22-801,-5-13-2872,1-16-3344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4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4 139 384,'0'0'8495,"0"23"-5729,-1 8-2310,-1-14-211,2 0 0,-1 1 1,2-1-1,1 0 0,0 0 0,5 18 1,-5-29-203,0 0 0,0-1 1,1 1-1,-1-1 0,1 1 1,1-1-1,-1 0 0,1 0 1,0-1-1,0 1 1,0-1-1,0 0 0,1 0 1,0 0-1,0-1 0,0 1 1,0-1-1,1 0 0,-1-1 1,1 1-1,-1-1 0,1 0 1,0-1-1,0 1 1,0-1-1,0 0 0,0-1 1,0 0-1,0 0 0,0 0 1,1 0-1,-1-1 0,0 0 1,0 0-1,-1-1 0,1 0 1,0 0-1,0 0 1,-1-1-1,1 1 0,-1-1 1,0-1-1,0 1 0,0-1 1,0 0-1,-1 0 0,0 0 1,7-9-1,-2 1-200,0-1-1,-1 0 1,-1 0-1,0-1 1,-1 0-1,-1 0 1,0-1 0,5-26-1,-6 18-54,-1 1 0,-1-1 0,-1 0-1,-1 0 1,-4-28 0,4 48 227,0 1 0,0-1 0,-1 0 0,1 1 0,-1-1 0,1 0 0,-1 1 0,0-1 0,0 1 0,0 0 0,0-1 0,-1 1 0,1 0 0,-1-1-1,1 1 1,-1 0 0,0 0 0,0 0 0,0 1 0,0-1 0,0 0 0,0 1 0,0-1 0,0 1 0,-1 0 0,1 0 0,-1 0 0,1 0 0,-1 0 0,1 0 0,-1 1 0,1-1 0,-1 1 0,0-1 0,1 1 0,-1 0-1,0 0 1,-3 1 0,-1 0 1,0 1 0,0-1 0,0 2 0,1-1-1,-1 0 1,1 1 0,-1 1 0,1-1-1,0 1 1,0 0 0,1 0 0,-1 0 0,-6 7-1,3 0 121,-1 0-1,2 1 1,-1 0-1,1 0 0,1 1 1,1-1-1,-1 2 1,2-1-1,0 1 0,1-1 1,0 1-1,1 1 1,0-1-1,1 0 0,1 1 1,1 14-1,0-24-105,1 0-1,0 0 1,0 0 0,1-1-1,-1 1 1,1 0 0,0-1-1,0 1 1,1-1 0,-1 1-1,1-1 1,0 0 0,0 0-1,0-1 1,1 1 0,0-1-1,-1 1 1,1-1 0,0 0-1,0 0 1,1-1-1,-1 1 1,1-1 0,-1 0-1,1 0 1,7 1 0,11 4-52,1 0 0,0-2-1,45 4 1,16-4-1103,-5-2-2273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5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3729,'0'0'2915,"0"0"-884,0 0-334,0 0-520,0 0-391,0 0-422,0 3-139,-4 26 140,2 0 0,1 0 1,1 0-1,6 39 0,29 115-97,-33-181-92,0-9-73,3-25-69,1-41-339,-5 42-300,10-60 0,-9 81 504,0 1 0,0-1 0,1 1 0,1 0 0,-1 0 0,1 1 0,1-1 0,0 1 0,0 0 0,10-13 0,-13 20 95,0-1 0,0 0 0,0 0 0,1 1 0,-1-1 0,0 1 0,1-1 0,-1 1 0,1 0 0,-1 0 0,1 0 0,-1 1 0,1-1 0,0 0 0,-1 1 0,1 0 0,0 0 0,0 0 0,-1 0 0,1 0 0,0 0 0,-1 1 0,1-1 1,0 1-1,-1 0 0,1 0 0,0 0 0,-1 0 0,0 0 0,1 0 0,-1 1 0,5 2 0,6 7 85,0 0 1,0 0 0,-1 1 0,14 17 0,-7-7 161,10 8 163,2-1 1,45 34-1,-66-56-383,1 1 1,0-2-1,0 1 0,1-2 1,0 1-1,0-2 1,0 1-1,0-2 1,1 1-1,-1-2 0,26 3 1,-15-7-1190,-4-5-2976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6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110 126 10610,'0'0'1690,"0"0"-738,0 0-524,0 0 156,0 0 299,-4 21-151,-5 28-240,2 1 1,0 58-1,7-78-397,1-1 1,1 1-1,2 0 1,0-1 0,2 1-1,2-2 1,0 1-1,2-1 1,1 0-1,2-1 1,23 39 0,-22-44-79,1-1 0,1 0 0,1-2 0,1 0 1,0 0-1,2-2 0,35 25 0,-39-32 3,1 0-1,0-1 1,1-1 0,-1-1-1,2 0 1,-1-1 0,1-1-1,-1-1 1,1-1-1,38 2 1,-44-4 9,-1-1 0,0 0 0,0-1 0,0 0 0,0-1 1,0 0-1,0-1 0,0-1 0,-1 0 0,1 0 0,-1-1 0,0 0 0,-1-1 0,1 0 0,-1-1 0,0 0 0,-1-1 1,0 0-1,0 0 0,15-20 0,-10 9 5,-1-1 1,-1 0 0,-1-1-1,-1 0 1,0-1 0,-2 0-1,-1 0 1,0-1 0,3-24-1,-4 7 13,-2-1-1,-1 1 1,-2-1-1,-6-58 1,3 83-18,-2-1 1,0 1 0,0 0 0,-2 0 0,0 0 0,-1 1 0,0 0-1,-1 0 1,-1 1 0,0 0 0,-1 0 0,0 1 0,-1 1 0,-1 0-1,0 0 1,-1 1 0,0 0 0,0 1 0,-18-9 0,5 4 12,0 1 1,0 2-1,-1 0 1,-1 2-1,0 1 1,0 1-1,-1 1 0,1 2 1,-1 1-1,-34-1 1,46 5-52,1 0 0,0 1-1,-1 1 1,1 0 0,0 1 0,0 1 0,0 0 0,1 1 0,-1 1 0,1 0-1,1 1 1,-1 1 0,1 1 0,0 0 0,1 0 0,0 1 0,1 1 0,-20 21-1,20-21-105,1 0-1,0 1 0,1 0 0,1 1 0,-1 0 0,2 1 0,0-1 0,1 2 0,0-1 0,1 1 0,1 0 0,-4 18 0,4 18-1436,4 96 0,5-55-2290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5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213 0 7802,'0'0'3272,"0"0"-2327,0 0-585,0 0 744,-123 138-168,98-96-88,3-2-360,2 2-488,5-6 80,8-5-80,7-6-240,0-12-792,15-9-1520,5-4-3538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6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57 278 9554,'0'0'1307,"0"0"-610,0 0-255,0 0-225,0 0 17,0 0 24,6-2 304,-1 1-494,0-1 0,0 0 0,0 0 0,0-1 0,0 1 0,-1-1 0,1 0 1,-1 0-1,0 0 0,0-1 0,0 1 0,0-1 0,-1 0 0,0 0 0,1-1 0,-1 1 0,-1-1 0,1 1 1,-1-1-1,0 0 0,3-7 0,-1-3-83,0 0 0,-1 0 0,0 0 0,-2 0 0,1 0 0,-3-28 0,1 41-10,0-1-1,0 1 0,0-1 1,-1 1-1,1-1 0,-1 1 0,0-1 1,0 1-1,1-1 0,-2 1 0,1 0 1,0 0-1,0 0 0,-1 0 0,1 0 1,-1 0-1,0 0 0,1 0 1,-1 0-1,0 1 0,0-1 0,0 1 1,0-1-1,-1 1 0,1 0 0,0 0 1,0 0-1,-1 0 0,1 0 0,-1 0 1,-3 0-1,2 1 1,1 0-1,0 0 1,-1 0-1,1 0 1,0 0-1,-1 1 1,1 0 0,0-1-1,0 1 1,0 1-1,-1-1 1,1 0 0,0 1-1,1-1 1,-1 1-1,0 0 1,0 0-1,1 0 1,-1 0 0,1 1-1,-1-1 1,1 1-1,0-1 1,-2 5-1,-2 2 34,1 1-1,0 0 1,1 1-1,0-1 1,0 1-1,1 0 1,0 0-1,1 0 1,1 0-1,-1 0 0,2 1 1,0-1-1,0 0 1,1 0-1,3 16 1,-3-19 0,1 0-1,1 0 1,0 0 0,0 0 0,0 0 0,1-1 0,0 1 0,1-1-1,-1 0 1,1 0 0,1-1 0,-1 1 0,1-1 0,0 0-1,1-1 1,0 0 0,-1 0 0,1 0 0,1-1 0,13 6 0,-11-5-32,1-2 1,0 0-1,0 0 1,0-1-1,0 0 1,18 0-1,-23-2-261,0 0-1,1 0 1,-1-1-1,0 0 1,0 0-1,0 0 1,0-1 0,0 0-1,0 0 1,0-1-1,-1 1 1,1-1-1,5-4 1,18-19-3707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5921,'0'0'944,"0"0"91,0 0 663,0 0-142,16 21-503,-4-5-898,13 18 176,-1 2 1,27 51-1,-45-74-271,-2-7-26,-1 0 1,0 0-1,-1 1 1,1-1 0,-1 1-1,-1 0 1,1-1-1,0 9 1,-2-15 4,0-22-461,0 13 168,0-16-1197,1 0 0,4-29 0,-4 47 1055,1-1 0,0 1 1,0-1-1,1 1 0,0 0 0,0 0 0,0 0 1,1 0-1,0 1 0,1-1 0,6-7 1,-9 12 473,-1 0 1,1 1 0,-1-1 0,1 1 0,-1-1 0,1 1 0,0 0-1,0 0 1,0-1 0,0 1 0,0 1 0,0-1 0,0 0 0,0 0-1,0 1 1,0-1 0,0 1 0,0 0 0,1-1 0,-1 1 0,0 0-1,0 0 1,0 1 0,1-1 0,-1 0 0,0 1 0,0-1 0,0 1 0,0 0-1,0 0 1,0-1 0,0 1 0,0 1 0,0-1 0,0 0 0,-1 0-1,1 1 1,0-1 0,-1 1 0,1-1 0,-1 1 0,0 0 0,2 1-1,5 8 572,-1 0 0,1 0 0,-2 0 0,0 1 0,8 21 0,42 152 2076,-56-184-2768,0 1 1,0 0-1,1-1 0,-1 1 0,1-1 1,-1 1-1,1-1 0,0 1 0,0-1 1,0 1-1,-1-1 0,1 1 0,1-1 1,-1 0-1,0 0 0,0 1 1,0-1-1,1 0 0,-1 0 0,0 0 1,1-1-1,-1 1 0,1 0 0,-1 0 1,1-1-1,-1 1 0,1-1 0,0 1 1,-1-1-1,1 0 0,0 0 1,-1 0-1,4 0 0,8 0-5084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7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7602,'0'0'1495,"0"0"-382,0 0-57,0 0-446,0 0-299,0 0-162,-1 9 162,3 20 184,0 1 0,2-2 0,2 1 0,0 0 0,19 49 0,-2-1-275,-8-16-82,-7-27-83,1 0-1,26 63 1,-35-95-118,1-1 0,0 1 0,-1-1 0,1 1 0,0-1 0,0 1 0,0-1 0,1 0 0,-1 1 0,0-1 0,0 0 0,1 0 0,-1 0 0,1 0 0,-1 0 0,1 0 0,-1 0 0,1-1 0,-1 1 0,1-1 0,0 1 0,-1-1 0,1 1 0,0-1 0,0 0 0,-1 0 0,1 0 0,0 0 0,0 0 0,-1 0-1,1 0 1,0-1 0,-1 1 0,1-1 0,0 1 0,-1-1 0,3-1 0,16-14-5143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7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0 125 2721,'0'0'6072,"0"0"-4115,2 25-996,10 81-156,-10-100-732,-1 0 0,1 1-1,0-1 1,0 0 0,1-1 0,0 1 0,0 0-1,0-1 1,0 1 0,1-1 0,0 0 0,0 0-1,1-1 1,-1 1 0,1-1 0,0 0 0,0 0 0,1-1-1,-1 1 1,1-1 0,-1 0 0,12 3 0,1 0 34,0-2 1,0 0 0,1-1 0,-1-1 0,33 0 0,-39-2-89,1 0 1,-1-1-1,1 0 0,-1-1 1,0-1-1,0 0 1,0 0-1,0-1 0,11-6 1,-17 7-43,-1 0 1,0 0-1,1-1 1,-2 1-1,1-1 1,0 0-1,-1-1 1,0 1-1,1-1 1,-2 0-1,1 0 1,-1 0-1,0 0 1,0-1-1,0 1 1,0-1-1,-1 0 1,0 1-1,-1-1 1,2-8-1,-2 6-17,0 0 0,0 0-1,-1 0 1,0 0 0,0 0 0,-1 0 0,0 1-1,0-1 1,-1 0 0,0 0 0,-1 1-1,1-1 1,-2 1 0,1 0 0,-1-1 0,-8-11-1,6 12 48,-1 0 1,1 0-1,-1 0 0,-1 1 0,1 0 0,-1 0 0,0 1 0,0 0 0,-1 1 1,1 0-1,-1 0 0,0 1 0,-17-5 0,17 6 8,1 0 1,0 1-1,-1 0 0,1 0 0,-1 0 1,1 1-1,-1 1 0,1 0 1,0 0-1,-1 0 0,1 1 0,-11 4 1,13-4-9,0 2 1,0-1 0,1 0 0,-1 1 0,1 0 0,0 1 0,0-1-1,0 1 1,0 0 0,1 0 0,0 0 0,0 0 0,1 1-1,-1 0 1,-4 11 0,3-5 22,0-1-1,1 1 1,1 0-1,0 0 1,1 1-1,0-1 1,0 0-1,2 1 1,0 15-1,0-24-21,0 1 0,1-1-1,0 1 1,0-1-1,0 1 1,0-1 0,1 1-1,-1-1 1,1 0-1,0 0 1,0 0 0,1 0-1,-1 0 1,1 0-1,0 0 1,0-1 0,0 0-1,1 1 1,-1-1-1,1-1 1,0 1 0,0 0-1,0-1 1,0 0-1,0 0 1,0 0 0,5 1-1,2 0 1,0-1 0,0 0-1,0-1 1,-1 0 0,1 0 0,0-1 0,0-1-1,0 0 1,0-1 0,0 0 0,0 0-1,-1-1 1,1-1 0,-1 1 0,0-2 0,0 1-1,0-2 1,-1 1 0,0-1 0,0-1-1,0 1 1,-1-2 0,0 1 0,0-1 0,-1 0-1,0-1 1,0 1 0,-1-1 0,0-1-1,-1 1 1,0-1 0,0 0 0,-1 0-1,-1-1 1,1 1 0,-2-1 0,1 1 0,-2-1-1,1 0 1,-1-16 0,-3 85-91,0-36 105,1 0 0,0 0 1,2 0-1,1 0 0,5 24 1,-5-39-12,1-1 1,0 0 0,0-1 0,0 1 0,1-1 0,0 1 0,0-1 0,0 0 0,0 0 0,1-1 0,0 1 0,0-1 0,0 0-1,1 0 1,-1-1 0,1 0 0,0 0 0,0 0 0,0 0 0,0-1 0,10 2 0,-10-2-10,1 0 0,0-1 1,0 0-1,0 0 0,1-1 0,-1 0 0,0 0 1,0 0-1,0-1 0,0 0 0,0-1 1,0 1-1,-1-1 0,1-1 0,0 1 0,-1-1 1,1 0-1,-1-1 0,11-7 0,-9 3-5,1-1-1,-1 1 1,0-2-1,-1 1 1,0-1-1,-1 0 1,0 0-1,0-1 1,-1 0-1,-1 0 1,1 0-1,-2-1 1,4-18-1,-1-8-1,-3 0 0,-2-73 0,-1 60 20,0 51-17,0 0 1,0 0-1,0-1 0,0 1 1,0 0-1,1 0 1,-1 0-1,0-1 0,0 1 1,0 0-1,0 0 0,1 0 1,-1 0-1,0-1 0,0 1 1,1 0-1,-1 0 1,0 0-1,0 0 0,0 0 1,1 0-1,-1 0 0,0 0 1,0 0-1,1 0 0,-1 0 1,0 0-1,0 0 1,1 0-1,-1 0 0,0 0 1,0 0-1,1 0 0,-1 0 1,0 0-1,0 0 0,1 0 1,-1 0-1,0 0 1,0 0-1,0 1 0,1-1 1,-1 0-1,0 0 0,0 0 1,0 0-1,1 1 0,-1-1 1,0 0-1,0 0 1,0 0-1,0 1 0,0-1 1,0 0-1,1 0 0,-1 1 1,0-1-1,0 0 1,0 0-1,0 0 0,0 1 1,120 149 46,-70-100 53,-28-31-37,-2 2-1,0 0 0,26 38 0,-44-56-26,0 0 0,0 0 0,0 0 1,-1 0-1,1 0 0,-1 0 0,0 0 1,0 1-1,0-1 0,0 0 0,0 1 0,-1-1 1,0 1-1,0-1 0,0 1 0,0-1 1,0 0-1,0 1 0,-1-1 0,0 1 1,0-1-1,0 0 0,0 0 0,0 1 0,-1-1 1,1 0-1,-1 0 0,0 0 0,0 0 1,0-1-1,0 1 0,0 0 0,-1-1 1,1 0-1,-1 1 0,0-1 0,1 0 0,-1 0 1,-5 2-1,-8 4 12,0 0-1,0-1 1,-1-1-1,0 0 1,-1-1-1,-22 3 1,19-5-792,-1-1-1,-24 0 1,21-2-3850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4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38 373 6513,'0'0'2186,"0"0"-870,0 0 147,0 0-152,-7-23-6,-19-73-377,25 90-885,0-1 1,0 0-1,0 0 1,1 1-1,0-1 0,0 0 1,1 1-1,0-1 1,0 0-1,1 1 1,0-1-1,0 1 0,0-1 1,1 1-1,0 0 1,0 0-1,0 0 1,1 1-1,0-1 1,5-5-1,2-1-20,0 2 0,1-1 1,0 1-1,0 1 0,1 0 1,23-11-1,-25 14-20,1 1 1,1 0 0,-1 1-1,1 1 1,-1 0 0,1 0-1,0 1 1,0 1 0,0 0-1,0 1 1,0 0-1,0 1 1,0 1 0,0 0-1,0 0 1,23 9 0,-27-8-6,1 1 1,-1 0 0,-1 1 0,1 0 0,-1 0 0,0 1-1,0 0 1,0 0 0,-1 1 0,0 0 0,-1 0-1,1 1 1,-1-1 0,-1 2 0,1-1 0,-1 0 0,-1 1-1,0 0 1,0 0 0,-1 1 0,0-1 0,4 18-1,-6-16 4,0 0 0,0 0-1,-1 0 1,0 0 0,0-1-1,-2 1 1,1 0 0,-1 0-1,-1-1 1,0 1 0,0-1-1,-1 0 1,-1 0 0,1 0-1,-8 10 1,1-4 19,-2 0 0,0-1 0,0 0 1,-2-1-1,0-1 0,0 0 0,-23 14 0,18-14-42,0 0 0,-39 16 0,51-25-46,0-1 0,0-1 0,-1 1 1,1-1-1,-1 0 0,0-1 0,0 0 0,1 0 0,-1-1 0,-15-2 1,24 1 49,-1 0 1,1 1 0,0-1 0,0 0 0,-1 0 0,1 0-1,0 0 1,0 0 0,0 0 0,0 0 0,0 0-1,0 0 1,0 0 0,1 0 0,-1 0 0,0 1-1,0-1 1,1 0 0,-1 0 0,1 0 0,-1 0 0,1 0-1,-1 1 1,1-1 0,-1 0 0,1 0 0,0 1-1,1-2 1,4-1 4,0 0 1,0 0-1,0 1 0,1 0 0,-1 0 0,1 1 0,0 0 0,-1 0 1,1 0-1,0 1 0,0 0 0,-1 1 0,1-1 0,9 3 0,0 0 98,1 0 0,-1 1 0,0 1-1,28 13 1,7 8 35,-8-4 406,61 22 0,-88-39-893,-1-1 0,1 0 0,-1-1-1,1-1 1,0 0 0,0-1 0,0-1 0,18-1-1,6-7-6381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0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8 5713,'0'0'1036,"0"0"123,-26-1 7,-84-5-315,98 5-766,0 1 1,1 1-1,-1 0 1,1 0-1,-1 1 1,1 0 0,-20 7-1,28-8-82,1 0-1,-1 0 1,1 0 0,-1 1 0,1-1-1,0 0 1,0 1 0,0-1-1,0 1 1,0 0 0,0 0 0,0 0-1,0 0 1,1 0 0,-1 0-1,1 0 1,0 0 0,-1 1-1,1-1 1,0 1 0,0-1 0,0 1-1,1-1 1,-1 1 0,1-1-1,-1 1 1,1 0 0,0-1-1,0 1 1,0 0 0,1 4 0,0-5-3,0 0 0,0 0 0,1-1 0,-1 1 0,0-1 0,1 1 0,-1-1 1,1 1-1,-1-1 0,1 0 0,-1 1 0,1-1 0,0 0 0,0 0 0,0-1 1,0 1-1,0 0 0,0 0 0,0-1 0,3 1 0,53 11 165,-42-10-135,30 6 165,-1 0 190,63 19 0,-96-24-284,-1 1 1,0 1-1,0 0 0,0 1 1,0 0-1,-1 0 0,0 1 0,0 0 1,-1 1-1,12 12 0,-19-18-40,0 0 1,0 0-1,0 0 0,-1 0 0,1 0 0,-1 1 1,1-1-1,-1 0 0,0 1 0,0-1 1,0 1-1,0-1 0,-1 1 0,1 0 0,-1-1 1,1 1-1,-1 0 0,0-1 0,0 1 0,0 0 1,-1 5-1,0-6 0,-1 1 0,1 0 1,-1-1-1,0 1 0,1-1 0,-1 1 1,0-1-1,-1 0 0,1 0 0,0 0 0,0 0 1,-1 0-1,0 0 0,1-1 0,-1 1 1,-3 0-1,-8 4 9,0-1-1,0-1 1,-1 0-1,1-1 1,-1 0 0,-21 0-1,9-2-49,1-1 0,-45-5 0,61 3-11,0 0 0,0 0 0,0-1-1,1-1 1,0 1 0,-1-1 0,1-1-1,0 0 1,1 0 0,-10-8-1,11 4 15,13 5-99,18 5 19,74 22 76,-64-13 40,58 7 0,-52-12-54,1-2 0,0-1 0,56-6 1,-87 3-2,0 0 1,0-1-1,0 0 1,0-1-1,0 0 1,0 0-1,-1-1 1,0 0-1,1-1 1,-2 0-1,1 0 1,0-1-1,-1 0 1,0-1-1,-1 1 1,1-2-1,-1 1 1,-1-1-1,7-9 1,-8 7-3,-1 0-1,0-1 1,-1 1 0,0-1 0,0 0 0,-1 0 0,-1 0-1,0-1 1,0 1 0,-1 0 0,0 0 0,-1 0-1,-1 0 1,0-1 0,0 1 0,-1 1 0,0-1 0,-1 0-1,0 1 1,-1 0 0,-6-11 0,11 20 2,-1 1 0,1-1 0,0 1 0,0 0 0,0-1 0,-1 1 0,1-1 0,0 1 0,0 0 0,-1-1 0,1 1 0,0 0 0,-1 0 0,1-1 0,0 1 0,-1 0 0,1-1 1,-1 1-1,1 0 0,0 0 0,-1 0 0,1 0 0,-1-1 0,1 1 0,-1 0 0,1 0 0,0 0 0,-1 0 0,1 0 0,-1 0 0,1 0 0,-1 0 0,0 0 0,-5 15 7,3 33-53,2-41 69,1 9-2,-1 7 4,0 0 1,2 1-1,1-1 1,8 42-1,-9-60-28,1 0 0,-1 1 0,1-1-1,1 0 1,-1 0 0,1 0 0,-1 0 0,2-1 0,-1 1-1,0-1 1,1 1 0,0-1 0,0-1 0,0 1 0,0 0 0,1-1-1,-1 0 1,1 0 0,0 0 0,0-1 0,0 1 0,0-1 0,0 0-1,1-1 1,-1 1 0,6 0 0,-5-2-44,-1 1-1,1-1 1,-1 0 0,1 0-1,-1-1 1,1 1 0,-1-1 0,1-1-1,-1 1 1,0-1 0,0 0 0,0 0-1,0 0 1,0-1 0,0 0-1,0 0 1,-1 0 0,1 0 0,-1-1-1,0 1 1,0-1 0,5-7 0,7-10-589,-1-1 1,-1 0 0,19-41 0,4-6 2,0 23 593,-35 44 55,-1 1 0,1-1 0,0 1 0,0 0 0,-1 0 0,1 0 0,0 0 0,0 0 0,0 0 0,0 0 0,3 0 0,-4 1 9,0 0 0,0 0 1,0 0-1,0 0 1,0 0-1,0 0 1,0 0-1,0 1 1,0-1-1,-1 0 1,1 1-1,0-1 0,0 1 1,0-1-1,0 1 1,-1-1-1,1 1 1,0 0-1,-1-1 1,1 1-1,0 0 0,-1-1 1,1 1-1,-1 0 1,1 0-1,-1 0 1,1 1-1,7 18 396,-1 0-1,-1 1 1,-1 0-1,0 0 1,1 21-1,7 32 52,-9-56-388,-2-5 9,1 0 0,1 0 0,0-1-1,8 17 1,-12-29-95,0 0 0,0 0-1,0 0 1,0 0-1,0 1 1,1-1 0,-1 0-1,0 0 1,0 0 0,0 0-1,0 0 1,0 1-1,0-1 1,1 0 0,-1 0-1,0 0 1,0 0 0,0 0-1,0 0 1,0 0-1,1 1 1,-1-1 0,0 0-1,0 0 1,0 0 0,1 0-1,-1 0 1,0 0-1,0 0 1,0 0 0,0 0-1,1 0 1,-1 0 0,0 0-1,0 0 1,0 0-1,1 0 1,-1 0 0,0-1-1,0 1 1,0 0 0,0 0-1,1 0 1,-1 0-1,0 0 1,0 0 0,0 0-1,0-1 1,0 1 0,1 0-1,-1 0 1,0 0-1,0 0 1,0 0 0,0-1-1,0 1 1,0 0 0,0 0-1,0 0 1,0 0-1,0-1 1,0 1 0,0 0-1,0 0 1,0 0 0,0-1-1,0 1 1,0 0-1,0 0 1,5-17 40,-5 15-35,3-10 56,25-94-623,-25 98 465,0 0 0,0 0-1,1 0 1,0 0 0,0 1 0,1 0-1,0 0 1,0 0 0,1 0 0,7-7-1,-11 13 90,-1 0 0,0-1 0,1 1 0,-1 0 0,1 0 0,-1 0 0,1 1 0,-1-1 0,1 0 0,0 0 0,0 1 0,-1-1 0,1 1 0,0 0 0,0-1 0,-1 1 0,1 0-1,0 0 1,0 0 0,0 0 0,-1 1 0,1-1 0,0 0 0,0 1 0,-1-1 0,1 1 0,0 0 0,-1-1 0,1 1 0,0 0 0,-1 0 0,1 0 0,-1 0 0,0 0 0,1 0 0,-1 1 0,0-1 0,0 0 0,0 1 0,1-1-1,0 3 1,5 8 41,-1-1-1,0 1 1,-1 0-1,6 22 0,-4-13 7,0-4 49,0-1 1,1 0-1,1 0 1,0-1-1,1 0 1,23 26-1,-30-37-59,1 0-1,0-1 0,-1 1 1,1-1-1,1 0 0,-1 0 1,0 0-1,1-1 1,-1 1-1,1-1 0,0 0 1,0 0-1,0-1 0,0 1 1,0-1-1,0-1 0,0 1 1,0 0-1,0-1 0,0 0 1,1-1-1,-1 1 0,0-1 1,0 0-1,0 0 1,0 0-1,0-1 0,8-3 1,-4-1-96,-1 1 0,0-1 0,0 0 0,-1-1 0,1 0 0,-2 0 1,1 0-1,-1-1 0,0 0 0,0-1 0,8-17 0,0-4-1119,-1 0 1,12-42-1,-14 23 461,-4 14 895,-4 69 534,-3-17-464,0 0 0,1 0 0,1 0 1,1 0-1,1 0 0,0 0 1,9 22-1,-11-33-221,1 0-1,0 0 1,0-1 0,1 0 0,0 0-1,0 0 1,0 0 0,0 0 0,1-1-1,-1 0 1,1 0 0,0 0 0,1 0 0,-1-1-1,1 0 1,-1 0 0,1-1 0,0 1-1,0-1 1,0-1 0,0 1 0,0-1-1,10 1 1,-8 0-14,0-1-1,0-1 1,0 1-1,0-1 1,0 0-1,0-1 0,0 0 1,0 0-1,0-1 1,0 0-1,-1-1 1,1 1-1,0-1 1,-1-1-1,0 1 1,0-1-1,0-1 0,0 1 1,-1-1-1,0 0 1,0-1-1,0 1 1,-1-1-1,1 0 1,-1-1-1,-1 1 1,1-1-1,-1 0 1,0 0-1,-1-1 0,4-10 1,0-3-32,-1 0-1,-2-1 1,0 0 0,-1 0-1,-1 0 1,-1 0 0,-2-23-1,-1 31 86,-4 15 99,-6 24-17,7 3-30,0-1 1,2 1-1,1 0 0,1 0 1,2 1-1,6 41 1,-6-64-99,1-1 1,0 0-1,0 1 1,1-1-1,0 0 1,0-1 0,0 1-1,0 0 1,1-1-1,-1 0 1,1 0-1,0 0 1,1 0-1,-1 0 1,1-1-1,5 4 1,-7-6-166,0 1 0,1 0-1,-1-1 1,0 1 0,1-1 0,-1 0 0,1 0 0,-1-1-1,1 1 1,0-1 0,-1 1 0,1-1 0,0 0 0,-1-1-1,1 1 1,-1-1 0,1 1 0,0-1 0,-1 0 0,1 0-1,-1-1 1,0 1 0,1-1 0,-1 0 0,6-3 0,16-18-5278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11450,'0'0'1617,"0"0"-1345,0 0 296,0 0-72,0 0-496,0 0-200,0 0-184,52 15-536,-20 10-2961,-2-1-4305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86 11747,'0'0'1960,"0"0"-1167,0 0-503,0 20-202,0 170 67,6-136 154,-6-51-295,1 1 0,0-1 0,0 0 0,0 0 0,0 0 0,0 0 0,1 0 0,-1 0 0,1 0 0,0 0 0,0-1 0,0 1 0,4 3 0,-6-5-14,0-1 0,0 0-1,0 0 1,1 0 0,-1 0 0,0 0-1,0 0 1,0 0 0,0 0 0,0 0-1,1 0 1,-1 0 0,0 0 0,0 0-1,0 0 1,0 0 0,1 0 0,-1 0-1,0 0 1,0 0 0,0 0 0,0 0-1,0 0 1,1 0 0,-1 0 0,0 0-1,0-1 1,0 1 0,0 0 0,0 0-1,0 0 1,1 0 0,-1 0 0,0 0-1,0 0 1,0-1 0,0 1 0,0 0-1,0 0 1,0 0 0,0 0 0,0 0-1,0-1 1,0 1 0,0 0 0,0 0 0,0 0-1,0 0 1,0 0 0,0-1 0,2-14-139,-3-15-471,-2 14 335,-1 0 0,-1 0 0,-1 0 0,0 1 0,-16-28 0,15 30 121,0 1 0,1-1 0,0 0 0,1-1 0,1 1 0,0-1 0,1 0-1,0 0 1,-1-18 0,5 30 155,-1 1-1,1-1 0,-1 1 0,1 0 1,0-1-1,-1 1 0,1 0 0,0 0 1,0-1-1,0 1 0,0 0 0,0 0 1,0 0-1,0 0 0,1 0 0,-1 0 1,0 1-1,0-1 0,1 0 0,-1 1 1,1-1-1,-1 0 0,0 1 0,1 0 0,-1-1 1,1 1-1,-1 0 0,4 0 0,50-5 9,-48 5-9,10-1 55,8-1 6,0 2 0,-1 0-1,1 2 1,36 7-1,-56-8 8,0 0 1,0 0-1,-1 0 0,1 1 0,-1 0 1,0 0-1,1 0 0,-1 0 0,0 1 1,0-1-1,0 1 0,-1 0 0,1 1 0,-1-1 1,1 0-1,-1 1 0,0 0 0,-1 0 1,1 0-1,-1 0 0,1 0 0,-1 0 0,-1 1 1,1-1-1,0 1 0,-1 0 0,0-1 1,0 1-1,0 9 0,-2 33 784,0 22-665,1-65-188,1 0 1,0 0-1,-1 0 1,1 0-1,0 0 1,1 0-1,-1 0 1,1 0-1,0-1 1,0 1 0,0-1-1,0 1 1,3 3-1,-4-6 5,0 0 0,0 0 0,0 0-1,0 0 1,0 0 0,0 0 0,0 0-1,1 0 1,-1 0 0,0-1 0,0 1 0,1 0-1,-1-1 1,0 1 0,1-1 0,-1 0-1,1 1 1,-1-1 0,1 0 0,-1 0-1,0 0 1,1 0 0,-1 0 0,1 0 0,-1 0-1,1 0 1,-1-1 0,1 1 0,-1 0-1,0-1 1,3 0 0,-3-1-5,1 1 0,0-1 0,-1 1 0,1-1-1,-1 1 1,0-1 0,1 0 0,-1 0 0,0 0 0,0 0 0,0 0 0,0 0 0,-1 0 0,1 0-1,0 0 1,-1 0 0,1 0 0,-1 0 0,0-4 0,-1-95-647,-1 68 534,2 0 0,4-45 0,-3 76 115,0 0 0,-1 0-1,1 0 1,0 1 0,0-1-1,0 0 1,0 0 0,1 0-1,-1 1 1,0-1 0,1 0-1,-1 1 1,1 0 0,0-1-1,-1 1 1,1 0 0,0 0-1,0 0 1,0 0 0,-1 0-1,1 0 1,0 0 0,0 1-1,1-1 1,-1 1 0,0-1-1,3 1 1,9-2-39,0 1-1,-1 1 1,17 1 0,-21-1 35,10 2 50,-1 1 0,1 1 0,-1 1-1,0 0 1,19 10 0,50 12 400,-66-22-323,-1-2-1,1-1 1,0 0-1,29-2 1,-49-1-116,-1 1 0,1 0-1,0 0 1,0-1 0,0 1 0,-1 0 0,1-1 0,0 1 0,-1-1 0,1 1 0,0-1 0,-1 1 0,1-1 0,-1 0 0,1 1 0,-1-1 0,1 0 0,-1 1 0,1-1 0,-1 0 0,1 1 0,-1-1 0,0 0 0,0 0-1,1 0 1,-1 1 0,0-1 0,0 0 0,0 0 0,0 0 0,0 0 0,0 1 0,0-1 0,0 0 0,0 0 0,0 0 0,-1 1 0,1-1 0,0 0 0,-1 0 0,1 1 0,0-1 0,-1 0 0,0-1 0,0-1-10,0 0 1,-1 0 0,1 0 0,-1 0 0,1 0 0,-1 0 0,0 0-1,0 1 1,0-1 0,-5-3 0,3 3-1,0 1 0,0-1 0,-1 1 0,1 0-1,-1 0 1,0 0 0,1 1 0,-1 0 0,0 0 0,0 0 0,0 0 0,0 1 0,0 0-1,0 0 1,0 0 0,0 1 0,0-1 0,0 1 0,0 0 0,1 1 0,-1-1 0,0 1-1,1 0 1,-1 0 0,1 1 0,0-1 0,-1 1 0,1 0 0,0 0 0,1 0-1,-1 1 1,1-1 0,-1 1 0,1 0 0,0 0 0,0 0 0,1 0 0,-1 0 0,1 1-1,-2 4 1,0 2 10,0-1-1,0 1 1,2 0-1,-1 0 1,1 0-1,1 0 0,0 1 1,0-1-1,1 0 1,1 0-1,3 19 1,-3-23 11,0-1-1,1 0 1,0 0 0,1 0 0,-1 0 0,1 0 0,0-1-1,1 1 1,-1-1 0,1 0 0,0 0 0,0 0 0,1 0 0,-1-1-1,1 1 1,0-1 0,1-1 0,-1 1 0,0-1 0,1 0 0,8 4-1,-2-3-24,0 0 0,0-1 0,0 0 0,1 0 0,-1-2-1,1 1 1,0-2 0,-1 0 0,1 0 0,0-1 0,-1-1-1,1 0 1,-1 0 0,1-1 0,22-10 0,-26 9-35,1-1 0,-1 0 0,0 0 0,0-1 1,-1 0-1,1-1 0,-2 0 0,1 0 0,-1-1 1,0 0-1,0 0 0,-1-1 0,0 0 0,-1 0 1,1 0-1,-2 0 0,0-1 0,0 0 0,4-15 1,-7 20-261,-2 9 114,-6 24 78,-7 46 435,13-66-259,1 1 0,0-1 1,0 0-1,1 1 0,0-1 0,0 0 0,1 0 1,3 11-1,-4-16-36,1 0 1,-1-1-1,1 1 0,0 0 1,0-1-1,0 1 1,0-1-1,0 0 0,1 0 1,-1 0-1,1 0 0,0 0 1,-1 0-1,1-1 1,0 1-1,0-1 0,0 0 1,0 0-1,0 0 1,0 0-1,0 0 0,0-1 1,1 1-1,4-1 0,-1 1-18,0-1 0,0 0 0,0 0-1,-1-1 1,1 0 0,0 0 0,0 0-1,0-1 1,-1 0 0,1-1-1,-1 1 1,1-1 0,-1 0 0,0-1-1,0 1 1,-1-1 0,1-1-1,-1 1 1,0-1 0,0 0 0,0 0-1,0 0 1,-1 0 0,0-1 0,4-8-1,0 0 8,-2-1-1,1 0 0,-2 0 1,0 0-1,-1-1 0,0 0 1,-1 0-1,-1 0 0,0-32 1,-2 44-18,0 0 0,0 0 1,-1 0-1,0 0 0,0 1 0,0-1 1,0 0-1,0 0 0,-1 0 1,1 1-1,-1-1 0,0 1 1,0-1-1,-1 1 0,1 0 0,-1 0 1,0 0-1,1 0 0,-1 0 1,0 1-1,-1-1 0,1 1 1,0 0-1,-1 0 0,1 0 1,-8-3-1,6 4-4,-1-1 0,1 1 1,-1 0-1,1 0 0,-1 0 1,0 1-1,1 0 0,-1 0 0,0 0 1,1 1-1,-1 0 0,1 0 1,-1 0-1,1 1 0,-1-1 0,1 2 1,0-1-1,0 0 0,-6 5 1,0 1-38,1 0 0,1 1 0,0 0 0,0 0 0,1 1 0,0 0 0,0 1 1,1-1-1,1 1 0,0 1 0,1 0 0,0-1 0,0 1 0,1 1 0,1-1 0,0 1 1,1-1-1,-2 20 0,4-28-163,0-1 1,0 1-1,1 0 0,-1-1 1,1 1-1,-1-1 0,1 1 1,0-1-1,1 1 1,-1-1-1,0 0 0,1 1 1,0-1-1,0 0 0,0 0 1,0 0-1,0 0 0,4 3 1,-1-3-462,-1 1 1,1-1 0,-1 0-1,1 0 1,0 0 0,0-1-1,6 2 1,33 7-5233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1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11 10522,'0'0'3772,"0"0"-2596,0 0-860,0 0-172,-21 22 79,-67 76-41,83-92-149,1 0-1,0 0 0,1 1 0,-1 0 0,1 0 0,0 0 0,1 0 1,0 0-1,0 0 0,0 1 0,1-1 0,0 1 0,1-1 0,-1 1 0,2 0 1,-1-1-1,1 1 0,0-1 0,0 1 0,4 7 0,-4-10-18,1-1-1,1 1 1,-1-1-1,1 0 1,-1 0-1,1 0 1,0 0 0,1 0-1,-1-1 1,1 1-1,-1-1 1,1 0-1,0 0 1,0 0-1,1-1 1,-1 1-1,0-1 1,1 0-1,0 0 1,-1-1-1,1 1 1,0-1-1,0 0 1,8 0 0,9 2 14,-1-1 0,1-1 1,0-1-1,27-3 0,-34 1-123,1-2-1,-1 1 1,0-2-1,-1 0 0,1-1 1,-1 0-1,0-1 1,-1-1-1,1 0 0,-2-1 1,1 0-1,-1-1 1,0 0-1,9-13 0,-7 9-64,-2-1-1,0 0 1,0-1-1,-2 0 1,0-1-1,0 0 1,-2-1 0,0 0-1,-2 0 1,9-34-1,-11 26 140,-4 17 244,-1 18 565,-7 33-344,1-8 69,-3 48 0,9-74-479,0 0 0,1 0 0,1 0 0,0 0 0,0 0 0,0 0 0,1-1 0,0 1 0,0 0-1,1-1 1,6 14 0,-7-18-29,0 0 0,0 0 0,1 0 0,-1-1 1,1 1-1,-1-1 0,1 1 0,0-1 0,0 0 0,0 0 0,0 0 0,0 0 0,1 0 0,-1-1 0,1 0 0,-1 1 0,1-1 0,-1-1 0,1 1 0,-1 0 0,1-1 0,0 0 0,-1 0 0,1 0 0,4-1 0,-2 0-84,0 0 0,0 0 0,-1-1 0,1 0 0,0 0 0,-1-1 0,0 1 0,1-1 0,-1-1-1,0 1 1,-1-1 0,1 1 0,8-10 0,24-34-3247,-4-3-3201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6737,'0'0'4799,"0"0"-3059,0 0-756,0 0-271,0 0 124,0 0 37,3 13-321,5 57 52,-2 120 1,-6-183-585,0 0 1,0 0-1,1 0 0,0 0 1,0-1-1,1 1 0,-1 0 1,1 0-1,4 6 0,-4-9-7,0-1 0,0 0 1,1 0-1,-1 0 0,1 0 0,0-1 0,0 1 0,0-1 0,0 0 0,0 0 0,0 0 0,1 0 0,-1 0 0,1 0 0,-1-1 0,1 0 0,0 0 0,4 1 0,26 4 56,0-2-1,1-2 1,-1 0 0,39-5-1,-2 2-61,-55 1-358,54-3 996,-68 3-868,0 0-1,0-1 1,0 1-1,0 0 1,1-1 0,-1 0-1,0 1 1,0-1-1,0 0 1,0 0 0,0 0-1,-1-1 1,1 1-1,0 0 1,0-1 0,-1 1-1,1-1 1,-1 1-1,1-1 1,-1 0 0,0 1-1,0-1 1,1 0-1,-1 0 1,1-3 0,-1-6-5814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3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74 3329,'0'0'1771,"0"0"-696,0 0 62,0 0 34,0 0-203,0 0-53,-3-8-144,1 2-968,2 3 342,-1 0 0,1 0 0,-1 1 1,1-1-1,-1 0 0,0 1 0,0-1 0,-1 1 0,1-1 1,0 1-1,-1-1 0,0 1 0,1 0 0,-1 0 1,0 0-1,0 0 0,0 0 0,0 0 0,0 0 1,-1 1-1,1-1 0,-1 1 0,1 0 0,-1 0 0,1 0 1,-1 0-1,0 0 0,1 0 0,-1 1 0,-3-1 1,-6 0-101,0 1 0,0 1 1,0 0-1,0 1 1,1 0-1,-1 0 0,-20 9 1,27-9-50,1 1-1,-1 0 1,0 0 0,1 0 0,0 1 0,0-1 0,0 1-1,0 0 1,1 0 0,-1 1 0,1-1 0,0 1 0,1 0 0,-1-1-1,1 1 1,0 0 0,0 1 0,0-1 0,-1 9 0,0-1 12,0-1 0,1 0 1,1 1-1,0-1 1,1 1-1,0 0 0,1-1 1,0 1-1,1-1 0,6 23 1,-5-27-5,0 0 0,1 0 0,0-1 0,0 1 0,1-1 0,-1 0 0,2 0 0,-1-1 0,1 1 0,0-1 0,0-1 0,1 1 0,-1-1 0,1 0 0,1 0 0,12 6 0,-7-6 43,0 1-1,0-2 1,1 1 0,0-2 0,0 0 0,0-1 0,0 0-1,0-1 1,0 0 0,26-3 0,-30 1-33,0-1 1,-1 0 0,1 0-1,-1-1 1,0 0 0,0-1-1,0 0 1,0 0 0,0-1-1,-1 0 1,0 0 0,0-1-1,0 0 1,-1-1 0,0 0-1,8-10 1,-6 6-5,-2-1-1,1 0 1,-1-1 0,-1 1-1,0-1 1,-1-1 0,-1 1-1,6-24 1,-5 6-20,-2-1-1,0-54 1,-3 117 9,1 0 0,1-1-1,2 1 1,8 32 0,-9-52 3,1 0 0,0 0 0,0 0 0,1-1 0,0 0 0,1 0-1,0 0 1,0-1 0,1 0 0,1 0 0,-1 0 0,2-1 0,-1 0 0,13 8 0,-18-13-11,1 0 0,0-1 1,0 1-1,1-1 1,-1 0-1,0 0 0,1-1 1,-1 1-1,1-1 0,0 0 1,-1 0-1,1-1 1,0 1-1,0-1 0,-1 0 1,8-1-1,-9 0-43,0 0 1,0 0-1,0 0 0,0-1 0,0 1 0,0-1 0,0 1 0,0-1 1,0 0-1,-1 0 0,1-1 0,-1 1 0,1 0 0,-1-1 1,0 0-1,0 1 0,0-1 0,-1 0 0,1 0 0,0 0 0,1-6 1,12-45-3482,-8-5-3722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3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12947,'0'0'1952,"0"0"-1400,0 0-480,0 0-16,0 0-56,0 0 0,0 0-1656,39 78-1057,-19-63-2456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8514,'0'0'2374,"0"0"-1353,2 25-441,8 83-40,-8-99-486,0-1 0,0 0 0,0 0-1,1 0 1,1-1 0,-1 1-1,1-1 1,0 1 0,1-1 0,0-1-1,0 1 1,0-1 0,1 1-1,0-2 1,0 1 0,1-1 0,-1 0-1,1 0 1,1 0 0,-1-1-1,0 0 1,1-1 0,0 0 0,0 0-1,0 0 1,0-1 0,0-1-1,0 1 1,1-1 0,-1-1 0,10 1-1,-6-1-19,0-1-1,-1 1 1,1-2 0,-1 0-1,1 0 1,-1-1-1,0 0 1,0-1-1,17-9 1,-21 10-36,0-1 1,-1 0-1,0 0 0,0-1 1,0 0-1,0 0 0,-1 0 1,0-1-1,0 0 0,0 0 1,-1 0-1,0 0 1,0-1-1,5-11 0,-7 13 13,1 0 0,-1-1 0,0 1 0,-1-1 0,0 0 0,1 1 0,-2-1 0,1 0 0,-1 1 0,0-1 0,0 0 0,0 0 0,-1 0 0,0 1 0,0-1 1,0 0-1,-1 1 0,0-1 0,0 1 0,0 0 0,-1 0 0,0-1 0,0 2 0,0-1 0,-1 0 0,1 1 0,-1-1 0,0 1 0,0 0 0,-1 0 0,1 1 0,-1-1 0,0 1 0,0 0 0,0 0 0,0 1 0,0 0 0,-1 0 0,1 0 0,-1 0 0,-9-1 0,0 0 27,-1 0-1,0 1 1,0 1-1,1 0 1,-1 2-1,0-1 1,-23 5-1,32-4-38,0 1-1,0-1 1,0 1 0,1 0-1,-1 1 1,1 0-1,-1 0 1,1 0 0,0 1-1,0 0 1,1 0-1,-1 0 1,1 1-1,0-1 1,0 1 0,0 1-1,1-1 1,0 1-1,-5 7 1,8-12 0,1-1-1,-1 1 1,0 0-1,1 0 1,-1 0-1,1 0 1,-1 0-1,1 0 1,0 0-1,-1 0 1,1 0-1,0 0 1,-1 0-1,1 0 1,0 0 0,0 0-1,0 0 1,0 0-1,0 0 1,0 0-1,1 0 1,-1 0-1,0 0 1,0 0-1,1 0 1,-1 0-1,0 0 1,1 0-1,-1 0 1,1 0-1,0 0 1,-1 0 0,1 0-1,0 0 1,-1-1-1,1 1 1,0 0-1,0-1 1,0 1-1,0 0 1,-1-1-1,1 1 1,0-1-1,0 1 1,0-1-1,0 0 1,0 1-1,0-1 1,0 0 0,0 0-1,1 0 1,0 0-1,9 1-9,0-1 1,-1 0-1,1-1 0,14-3 0,-17 3 24,26-5-43,43-15 0,-51 12 26,0 2-1,1 1 1,45-4 0,-61 9 39,0 1-1,0 0 1,0 0-1,0 2 1,0-1-1,0 1 1,-1 1-1,11 3 1,-14-3 31,-1 0 0,-1 1 0,1-1 0,0 1 0,-1 0 0,0 1 0,0-1 0,0 1 0,-1 0 0,1 0 0,-1 1 0,0-1 1,-1 1-1,4 7 0,0 3 72,0-1 0,-2 1 1,0 0-1,6 32 1,-5-18-14,-6-30-124,0 1 0,0-1 0,0 1-1,0-1 1,0 0 0,0 1 0,0-1 0,0 1-1,1-1 1,-1 0 0,0 1 0,0-1 0,0 1-1,1-1 1,-1 0 0,0 1 0,0-1 0,1 0-1,-1 1 1,0-1 0,1 0 0,-1 0 0,1 1-1,-1-1 1,0 0 0,1 0 0,-1 0 0,0 1-1,1-1 1,-1 0 0,1 0 0,-1 0 0,1 0-1,14-8-27,13-25-116,-25 29 107,17-23-127,45-52-1164,-61 74 1240,1 0 0,0 1 0,0 0 1,0 0-1,1 0 0,-1 0 0,1 1 0,0 0 0,0 0 1,0 0-1,1 1 0,6-2 0,-11 4 85,0 0 1,1 0-1,-1 0 0,0 0 0,0 0 1,0 1-1,0-1 0,0 0 0,0 1 1,0 0-1,0 0 0,0-1 0,0 1 1,-1 0-1,1 0 0,0 1 0,0-1 0,-1 0 1,1 1-1,-1-1 0,1 1 0,-1-1 1,1 1-1,-1-1 0,1 3 0,5 7 150,-1 0 0,-1 0 1,6 17-1,9 16 267,-17-40-390,-1 0-1,1 0 1,0 0 0,0-1 0,0 1 0,1-1 0,-1 0 0,1 0-1,-1 0 1,1 0 0,0-1 0,0 0 0,1 1 0,-1-1 0,0-1-1,1 1 1,-1-1 0,1 1 0,-1-2 0,1 1 0,0 0 0,-1-1-1,1 0 1,0 0 0,-1 0 0,1 0 0,7-2 0,-4-1-7,-1 1 1,1-1 0,-1-1-1,0 1 1,0-1 0,0 0-1,0-1 1,-1 0 0,1 0 0,-1 0-1,-1-1 1,1 0 0,-1 0-1,0 0 1,5-8 0,-1-1-63,-1 0 1,-1-1 0,0 0-1,-1 0 1,0 0 0,-2 0-1,0-1 1,-1 0 0,0 0-1,-1 0 1,-1-27-1,-1 44 43,-1 1 0,1-1 0,0 0 0,0 0-1,0 0 1,-1 1 0,1-1 0,0 0-1,0 0 1,-1 0 0,1 0 0,0 1-1,0-1 1,-1 0 0,1 0 0,0 0-1,-1 0 1,1 0 0,0 0 0,-1 0-1,1 0 1,0 0 0,0 0 0,-1 0-1,1 0 1,0 0 0,-1 0 0,1 0-1,0 0 1,-1 0 0,1 0 0,0 0-1,0-1 1,-1 1 0,1 0 0,0 0-1,0 0 1,-1 0 0,1-1 0,0 1-1,0 0 1,0 0 0,-1 0 0,1-1-1,0 1 1,0 0 0,0 0 0,0-1-1,-1 1 1,1 0 0,0-1 0,0 1 0,0 0-1,0 0 1,0-1 0,0 1 0,0 0-1,0-1 1,0 1 0,0 0 0,0-1-1,0 1 1,0 0 0,0 0 0,0-1-1,0 1 1,-13 15-77,5 0 83,1-1 0,1 1 0,0 1 0,1-1 0,1 1 0,0 0 0,1 0 0,0 0 0,1 33-1,1-48 4,1 0 0,0 0 0,0 0-1,0 0 1,1 0 0,-1 0 0,0 0-1,0 0 1,0 0 0,1 0 0,-1-1-1,0 1 1,1 0 0,-1 0 0,1 0-1,-1 0 1,1-1 0,0 1 0,-1 0-1,1 0 1,0-1 0,-1 1 0,1 0-1,0-1 1,0 1 0,-1-1 0,3 1-1,-1 0 0,0-1-1,0 1 0,1-1 1,-1 0-1,0 0 0,0 0 1,1 0-1,-1 0 0,0 0 1,0-1-1,4 0 0,2-1 5,-1-1 0,0 1 0,0-2 0,1 1 0,-2-1 0,10-6 0,35-34-7,-28 23-73,0 1 1,51-32-1,-68 48 60,1 0 0,0 0 0,0 1 0,1 1 0,-1-1-1,1 1 1,-1 0 0,1 0 0,-1 1 0,1 0 0,0 1-1,0 0 1,0 0 0,-1 0 0,1 1 0,11 3-1,-14-2 55,-1 0-1,0 0 1,0 0-1,0 1 1,-1 0-1,1-1 0,-1 1 1,1 1-1,-1-1 1,0 0-1,0 1 0,-1 0 1,1-1-1,-1 1 1,1 0-1,-1 0 1,0 1-1,-1-1 0,1 0 1,-1 1-1,0-1 1,0 1-1,0 5 0,1 1 103,0 1 0,-1 0 0,0 0 0,-1 0 0,-1-1 0,0 1 0,0 0 0,-4 13 0,2-18-83,0 1-1,0-1 1,0 1-1,-1-1 1,0 0-1,-9 12 1,11-17-188,1 0 0,-1 1 0,0-1 0,0-1 1,0 1-1,0 0 0,0 0 0,0-1 0,-1 1 0,1-1 1,0 0-1,-1 1 0,1-1 0,-1 0 0,0-1 0,1 1 1,-1 0-1,0-1 0,1 1 0,-1-1 0,0 0 0,1 0 1,-5 0-1,-1-4-6479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5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24 9946,'0'0'4837,"0"0"-3453,0 0-1240,0 0-23,0 0-67,0 0 90,-15 19 127,-49 66-164,60-77-85,1-1 1,-1 1 0,2-1 0,-1 1-1,1 0 1,0 1 0,0-1 0,1 0-1,0 0 1,1 1 0,0-1 0,0 0-1,1 1 1,0-1 0,0 0 0,4 13-1,-3-15-9,0-1 0,1 1-1,-1-1 1,1 0-1,0 0 1,0 0 0,1 0-1,0-1 1,-1 1-1,1-1 1,1 0 0,-1 0-1,1 0 1,0-1-1,-1 0 1,1 1 0,1-2-1,-1 1 1,0-1-1,1 0 1,-1 0 0,1 0-1,0-1 1,-1 1-1,1-2 1,0 1 0,11 0-1,-4-1-9,0 0 0,0 0 0,0-1 0,0-1-1,0 0 1,0-1 0,0 0 0,0-1 0,-1-1-1,0 0 1,18-10 0,-14 4-58,-1-1-1,1 0 0,-2-2 1,0 1-1,0-2 0,17-25 1,-23 30-32,-2 0 0,1 0 0,-1-1 0,-1 0 0,0 0 0,0 0 0,-1-1 0,-1 0 1,0 1-1,-1-1 0,2-21 0,-4 33 77,0 0 0,1-1-1,-1 1 1,0 0 0,0 0 0,0 0 0,0 0 0,0 0 0,0-1 0,0 1-1,0 0 1,0 0 0,0 0 0,0 0 0,0 0 0,0-1 0,0 1 0,0 0-1,0 0 1,0 0 0,-1 0 0,1 0 0,0-1 0,0 1 0,0 0 0,0 0-1,0 0 1,0 0 0,0 0 0,0 0 0,0-1 0,-1 1 0,1 0 0,0 0-1,0 0 1,0 0 0,0 0 0,0 0 0,0 0 0,-1 0 0,1 0 0,0 0 0,0 0-1,0 0 1,0 0 0,0 0 0,-1 0 0,1 0 0,0 0 0,0 0 0,0 0-1,0 0 1,-1 0 0,1 0 0,0 0 0,0 0 0,0 0 0,0 0 0,0 0-1,0 0 1,-1 0 0,1 1 0,-12 10-104,-8 19 162,14-15 4,0 1 0,1 0 1,1 0-1,0 1 0,1-1 1,1 1-1,0 29 0,2-43-33,0-1 0,1 1 0,-1-1 0,1 1 0,-1-1 0,1 0 0,0 1 0,0-1 0,0 0 0,0 0 0,0 1 0,1-1 0,-1 0 0,1 0 0,-1 0 0,1-1 0,0 1 0,0 0 0,-1-1 0,1 1 0,0-1 0,1 1 0,-1-1 0,0 0 0,0 0 0,0 0 0,1 0 0,-1 0 0,1-1 0,-1 1 0,0-1 0,1 1 0,-1-1 0,1 0 0,2 0 0,2 0 23,0 1 0,1-2 0,-1 1 0,0-1 0,0 0 0,0-1 0,0 1 0,0-1 0,0-1 0,-1 1 1,12-7-1,-7 2-28,-1 0 0,-1-1 0,0 0 0,0-1 0,0 0 0,-1 0 0,0-1 0,-1 0 0,0-1 0,-1 1 0,0-1 0,0 0 0,-1-1 0,-1 1 0,0-1 0,0 0 0,-1 0 0,-1 0 0,2-25 0,-4 35 5,0-1 1,0 1 0,-1 0-1,1-1 1,-1 1 0,1 0 0,-1 0-1,1-1 1,-1 1 0,0 0-1,0 0 1,0 0 0,-1 0-1,1 0 1,0 0 0,-1 0-1,1 0 1,-1 1 0,0-1-1,0 1 1,-2-3 0,-1 2-12,1-1 0,-1 1 0,1 0 1,-1 0-1,0 1 0,0-1 0,0 1 1,0 0-1,-9 0 0,2 1-64,-1 0 0,1 0-1,-1 1 1,1 1 0,0 0 0,0 1-1,-23 8 1,27-7-22,0 0-1,0 0 0,1 1 1,-1 0-1,1 1 1,0-1-1,1 1 1,-1 1-1,1-1 1,-7 11-1,9-11-390,0 0 0,1 0 0,0 0 0,0 0 0,0 1 0,1 0 0,0-1 0,-2 11 0,2 11-6202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1 243 12051,'0'0'2399,"0"0"-1603,0 0-471,2 20 101,0-1-348,-1 2 92,2 0 0,0 1 0,1-2 0,1 1-1,12 30 1,7-10 78,-23-39-240,0 0 1,1 0-1,0 0 0,-1-1 1,1 1-1,0-1 0,0 1 1,0-1-1,0 1 0,0-1 1,0 0-1,0 0 0,1 0 1,-1 0-1,0-1 0,5 2 1,-6-2-13,0 0 0,0 0 1,0 0-1,-1 0 0,1-1 1,0 1-1,0 0 0,0-1 1,0 1-1,-1 0 0,1-1 1,0 1-1,0-1 0,-1 1 1,1-1-1,0 1 0,-1-1 1,1 1-1,-1-1 0,1 0 0,0 1 1,-1-1-1,0 0 0,1 0 1,-1 1-1,1-1 0,-1 0 1,0 0-1,1-1 0,6-28-110,-7 26 85,7-58-1275,-4-1 0,-5-84 0,0 35 973,2 111 329,1 0 0,0 0 0,-1-1 0,1 1 0,0 0 0,0 0 0,0 0 1,0 0-1,0 1 0,0-1 0,0 0 0,0 0 0,0 0 0,1 1 0,-1-1 0,0 1 0,0-1 0,1 1 1,-1-1-1,0 1 0,1 0 0,-1 0 0,0-1 0,1 1 0,-1 0 0,0 0 0,1 0 0,-1 1 1,0-1-1,3 1 0,46 4-17,-33 0 166,-1 1-1,1 1 0,-1 0 1,0 1-1,-1 1 0,1 0 1,-2 1-1,1 1 0,-2 0 1,1 1-1,-2 0 0,0 1 1,0 1-1,-1 0 0,-1 0 0,0 1 1,-1 0-1,0 1 0,-2 0 1,10 27-1,-1 5 405,-12-32-514,1 0 0,1 0 0,0-1 0,1 0 0,14 21 1,-19-78-124,1 16-18,0 0 0,2 1 0,1-1 0,1 1 0,1 0-1,1 1 1,1 0 0,1 0 0,1 1 0,28-39 0,-36 56 100,1 0 1,0 1-1,0-1 1,0 1 0,1 0-1,0 0 1,0 1-1,0-1 1,0 1 0,1 1-1,0-1 1,9-3-1,-12 6 3,1-1-1,0 1 0,-1 0 1,1 1-1,0-1 0,0 1 1,-1 0-1,1 0 1,0 0-1,0 0 0,-1 1 1,1 0-1,0 0 0,-1 0 1,1 1-1,-1-1 1,1 1-1,-1 0 0,0 1 1,6 3-1,4 4 12,11 8 175,52 29-1,-69-44-153,-1 1-1,1-1 1,0 0 0,0-1-1,0 0 1,0 0 0,1 0-1,-1-1 1,0-1 0,1 1-1,-1-1 1,10-2-1,-16 2-10,-1-1-1,1 0 0,-1 0 0,0 0 0,1 0 0,-1-1 0,0 1 0,0 0 0,1 0 0,-1-1 0,0 1 0,0-1 0,-1 1 0,1-1 0,0 1 0,0-1 0,-1 1 0,1-1 0,-1 0 0,1 1 1,-1-1-1,0 0 0,0 0 0,1 1 0,-1-1 0,-1 0 0,1-2 0,-4-51-48,3 50 11,-1 0 0,0 0 0,0 0 0,-1 1 0,1-1 0,-1 1 0,0 0 0,0 0 0,-1 0 0,1 0 0,-1 0 0,0 1 0,0-1 0,0 1 0,-6-4 1,7 6 0,1-1 0,-1 1 0,1-1 0,-1 1 0,1 0 0,-1 0 0,0 0 0,0 1 0,0-1 0,1 1 0,-1-1 0,0 1 0,0 0 0,0 0 0,0 0 0,0 0 0,1 1 0,-1-1 0,0 1 0,0 0 0,0 0 0,1 0 0,-1 0 0,1 0 0,-1 0 0,1 1 0,-1-1 0,1 1 0,0 0 0,-3 2 0,-4 6 12,1 1 1,1 1-1,0-1 0,0 1 0,1 0 1,1 0-1,0 1 0,1 0 0,0 0 1,1 0-1,0 0 0,1 1 0,0-1 1,1 0-1,1 1 0,0 0 0,4 20 1,-3-30 4,0-1 0,0 1 0,1 0 0,0 0 0,-1-1 0,1 1 0,1-1 1,-1 0-1,0 1 0,1-1 0,0 0 0,0 0 0,0-1 0,0 1 0,0-1 0,0 1 1,1-1-1,-1 0 0,1 0 0,-1 0 0,1-1 0,0 1 0,0-1 0,0 0 0,0 0 1,0 0-1,7 0 0,-1 0-8,1 0 0,0-1 0,0 0 1,0 0-1,0-1 0,0-1 0,-1 1 1,1-2-1,16-5 0,0-6 2,0 0 0,-1-2 0,-1-1 0,23-20 0,-30 22 0,1 1 1,0 0-1,1 1 0,0 1 0,1 1 1,0 1-1,44-14 0,-62 23 38,0 0 0,0 0 0,-1 1 0,1-1 0,0 1 0,0 0 0,0 0 0,0 0 0,0 0 0,-1 0 0,1 1 0,0-1 0,0 1 0,0 0 1,-1 0-1,1 0 0,0 0 0,-1 0 0,1 0 0,-1 1 0,1-1 0,-1 1 0,0 0 0,3 2 0,-2 1 54,0-1 0,-1 1 0,0-1 0,0 1-1,0 0 1,-1 0 0,1 0 0,-1 0 0,0 0 0,0 0 0,-1 0 0,0 10 0,1-7-42,-1 0 0,0 0 1,0 0-1,-1 0 0,0 0 1,0-1-1,-1 1 1,0 0-1,0 0 0,-1-1 1,0 0-1,0 1 0,-1-1 1,0 0-1,0 0 0,0-1 1,-1 0-1,0 1 0,-1-2 1,1 1-1,-1 0 0,0-1 1,-12 8-1,7-7-324,1 0 0,-1-1 1,0 0-1,0-1 0,-1 0 0,1-1 0,-1 0 0,0-1 1,0 0-1,-14 0 0,-15-1-6836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7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3649,'0'0'6354,"0"0"-4494,0 0-1540,-7 27 90,5-22-368,-8 29 384,1 0-1,2 0 1,1 1 0,-2 48-1,10 80 727,23 170 1,-8-31-793,-25-313-200,-16-56-249,3-1 1,3 0-1,3-2 1,3 0-1,3 0 1,3-1 0,3 0-1,8-88 1,-4 149 51,1-1 0,0 0 0,0 1 0,1 0 0,1-1 0,0 1 0,0 0 0,0 1 0,2-1 1,-1 1-1,8-9 0,-10 14 28,0 0 0,0 1 0,0 0 1,1-1-1,0 1 0,-1 1 0,1-1 1,0 0-1,0 1 0,1 0 0,-1 0 1,0 0-1,1 1 0,-1-1 0,1 1 1,0 0-1,-1 1 0,1-1 0,0 1 1,-1-1-1,1 2 0,0-1 0,-1 0 0,1 1 1,0 0-1,-1 0 0,8 3 0,-5-1 55,0 0-1,-1 1 1,0 0-1,1 0 1,-2 0-1,1 1 0,0 0 1,-1 0-1,0 1 1,0-1-1,-1 1 1,1 0-1,-1 1 1,-1-1-1,6 11 0,-4-6 88,0 1-1,0 0 0,-1 1 0,0-1 0,-2 1 0,1 0 1,-1-1-1,0 15 0,-2-23-104,0 0 0,-1 0 0,1 0 0,-1 0 0,0-1 0,0 1 0,0 0 0,0 0 0,-1-1 0,0 1 0,1-1 0,-1 1 0,0-1 0,-1 0 0,1 0-1,-1 0 1,1 0 0,-1 0 0,0 0 0,0-1 0,0 1 0,0-1 0,-1 0 0,1 0 0,-1 0 0,1-1 0,-1 1 0,-5 1 0,-4 1-78,-1-1 0,0 0 0,-1-1-1,1 0 1,0-1 0,-23-2 0,36 1 1,-1 0 0,0 0 1,0 0-1,0 0 0,1-1 0,-1 1 1,0 0-1,0-1 0,1 1 0,-1-1 1,0 0-1,1 0 0,-1 0 0,1 1 1,-1-1-1,1-1 0,-1 1 0,1 0 1,0 0-1,-1 0 0,1-1 0,0 1 1,0-1-1,0 1 0,0-1 0,0 1 1,0-3-1,-1-2-580,1-1 0,-1 0 1,1 1-1,1-1 0,0 1 0,0-9 1,0 6-468,0-22-4753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7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11202,'0'0'2390,"0"0"-1061,1 22-600,6 69-72,-7-86-608,0 1 0,1-1-1,0 0 1,0 0-1,0 0 1,0-1-1,1 1 1,0 0 0,0 0-1,0-1 1,0 1-1,1-1 1,0 0-1,0 0 1,0 0-1,0 0 1,1 0 0,-1 0-1,1-1 1,0 0-1,0 0 1,0 0-1,1 0 1,-1-1 0,1 0-1,-1 0 1,1 0-1,0 0 1,0-1-1,0 1 1,5 0 0,-2-2-27,-1 0 0,0 0 0,1 0 0,-1-1 0,1 0 0,-1 0 0,1-1 0,-1 0 0,0 0 0,0-1 1,0 0-1,0 0 0,-1 0 0,1-1 0,-1 0 0,0 0 0,0-1 0,8-8 0,-4 1-22,-1 0 0,0 0 0,-1-1 0,0 0 0,-1 0-1,-1-1 1,0 0 0,-1 0 0,0 0 0,-1-1 0,-1 0-1,0 0 1,-1 0 0,-1 0 0,0 0 0,-1 0 0,-4-25 0,4 37-4,-1-1 0,1 1 1,-1-1-1,0 1 1,0 0-1,-1-1 1,1 1-1,-1 0 0,1 0 1,-1 0-1,0 0 1,0 0-1,-1 0 1,1 1-1,-1-1 0,1 1 1,-1-1-1,0 1 1,0 0-1,1 0 1,-2 0-1,1 1 0,0-1 1,0 1-1,0 0 1,-1-1-1,1 2 1,-1-1-1,1 0 0,-1 1 1,-6-1-1,2 0-8,1 1 0,-1 0 0,0 1 0,1 0 0,-1 0 0,1 0-1,-1 1 1,1 0 0,-1 1 0,1 0 0,0 0 0,0 0 0,1 1 0,-8 4 0,0 3 8,1 1 1,0 0 0,-11 14 0,21-23-9,0 1 0,0-1 1,1 1-1,-1 0 0,1 0 0,0 0 0,0 0 0,0 0 0,0 0 0,1 1 0,-1-1 0,1 1 0,0-1 0,1 1 1,-1-1-1,1 1 0,0 4 0,1-8-23,0 0 0,0-1 0,1 1 0,-1-1 0,0 1 1,0-1-1,0 0 0,1 1 0,-1-1 0,0 0 0,1 0 0,-1 0 0,0 0 0,0 0 1,1 0-1,-1 0 0,3-1 0,-1 1-39,12-2-33,0 0 1,0-2-1,-1 1 0,1-2 0,-1 0 0,0 0 0,-1-1 0,1-1 0,-1-1 0,14-9 0,-3 2-55,46-20-1,-61 32 228,-1 0 1,0 1-1,1 0 1,-1 0-1,1 0 1,0 1-1,-1 1 1,1 0-1,17 1 0,-24 0-22,1 0 0,-1 0 0,1 0 0,-1 0 0,1 0 0,-1 1 0,0-1 0,0 1 0,0-1 0,0 1 0,0 0 0,0 0 0,0 0 0,0 0 0,-1 0 0,1 1 0,-1-1 0,1 0-1,-1 1 1,0-1 0,0 1 0,1 4 0,15 69 538,-13-51-503,12 43 143,-16-67-220,0-1 1,0 1 0,0-1 0,1 1 0,-1-1 0,0 1 0,0-1-1,1 1 1,-1-1 0,0 1 0,1-1 0,-1 1 0,1-1 0,-1 0 0,1 1-1,-1-1 1,0 0 0,1 1 0,-1-1 0,1 0 0,0 0 0,-1 1-1,1-1 1,-1 0 0,1 0 0,-1 0 0,1 0 0,-1 0 0,1 0-1,1 0 1,20-8 54,17-21-54,-38 28-12,38-36-198,25-23-185,-59 57 375,0-1-1,0 1 1,0 0-1,1 0 1,-1 0-1,1 1 1,-1 0-1,1 0 1,0 0-1,0 1 1,8-2-1,-13 3 16,1 0-1,0 1 1,-1-1-1,1 0 1,-1 0-1,1 1 1,-1-1-1,1 1 1,-1-1-1,1 1 1,-1 0-1,1-1 1,-1 1-1,0 0 1,1 0-1,-1 0 1,0 0-1,0 0 1,0 1-1,0-1 1,0 0-1,0 0 1,0 1-1,0-1 1,-1 0-1,1 1 1,0-1-1,0 3 1,12 54-111,-6-22-214,-6-34 146,0 0 0,0-1-1,0 1 1,1 0 0,-1-1-1,1 1 1,-1-1 0,1 1-1,-1-1 1,1 0-1,0 0 1,0 0 0,-1 0-1,1 0 1,0 0 0,0 0-1,0-1 1,0 1 0,0-1-1,0 1 1,0-1 0,0 0-1,1 0 1,-1 0 0,0 0-1,0 0 1,0 0 0,0 0-1,2-1 1,5 0-1408,20 1-3739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8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229 169 9162,'0'0'2290,"0"0"-1362,0 0-584,-21 15-143,3-3-107,5-5 25,1 1 0,0 1 0,1 0 0,-1 1 0,2 0 0,-1 0 0,1 1 0,1 0 0,0 1 0,-8 14 0,7-8 97,1 1 0,1 0-1,0 0 1,2 0 0,0 1-1,1 0 1,1 0 0,0 0 0,2 1-1,1 39 1,1-55-208,1 0-1,-1-1 1,2 1 0,-1 0-1,0-1 1,1 1 0,0-1 0,0 0-1,0 0 1,0 0 0,1 0-1,0 0 1,0 0 0,0 0-1,0-1 1,0 0 0,1 1 0,0-1-1,-1-1 1,1 1 0,0 0-1,0-1 1,1 0 0,-1 0-1,0 0 1,1 0 0,-1-1 0,1 0-1,0 0 1,4 1 0,0-1-40,0 0 1,0 0 0,0-1 0,0 0-1,0-1 1,0 0 0,0 0 0,0-1-1,0 0 1,-1 0 0,1-1 0,-1 0-1,1-1 1,-1 0 0,11-7 0,-1-4-113,-1 0 0,-1-1 0,0 0 0,-1-2 0,0 0 0,-2 0 0,0-1 0,-1-1 1,-1 0-1,-1-1 0,-1 0 0,-1 0 0,8-32 0,-3-1 308,-2 0 0,-3-1 0,-1 0 0,-3-76 0,-4 131-141,0 0 1,0 0 0,-1 0 0,1 1-1,0-1 1,0 0 0,-1 0-1,1 0 1,0 0 0,0 0 0,-1 0-1,1 1 1,0-1 0,0 0 0,-1 0-1,1 0 1,0 0 0,0 0-1,-1 0 1,1 0 0,0 0 0,-1 0-1,1 0 1,0 0 0,0 0 0,-1-1-1,1 1 1,0 0 0,0 0-1,-1 0 1,1 0 0,0 0 0,0 0-1,0-1 1,-1 1 0,1 0 0,0 0-1,0 0 1,0-1 0,-1 1-1,1 0 1,0 0 0,0-1 0,0 1-1,0 0 1,0 0 0,0-1 0,0 1-1,-1 0 1,1-1 0,-14 28-10,-3 18 120,2 1 1,2 0-1,2 1 1,3 0-1,1 1 1,2 0 0,4 94-1,1-134-132,1-1 0,0 0 1,0 1-1,1-1 0,0 0 0,0 0 0,1 0 0,0 0 1,0 0-1,1-1 0,-1 1 0,2-1 0,-1 0 0,1 0 1,-1 0-1,1-1 0,12 10 0,-12-11-6,0-1-1,1 0 0,0 0 1,-1 0-1,1-1 0,0 1 1,0-1-1,0-1 1,1 1-1,-1-1 0,0 0 1,1-1-1,-1 0 0,0 1 1,1-2-1,-1 1 1,0-1-1,1 0 0,-1-1 1,0 1-1,10-5 0,-6 1-12,0 0 0,-1-1 0,0 0-1,0 0 1,-1-1 0,0 0-1,0-1 1,-1 1 0,0-2 0,0 1-1,0-1 1,7-15 0,2-4-121,-2 0-1,0-1 1,9-33 0,14-55-1972,-42 196 2275,-1-38 338,1-21-310,2 1 1,0-1-1,1 1 0,1 0 0,1 0 0,6 38 1,-6-58-193,0 0 0,0 1 0,1-1 1,-1 0-1,0 0 0,1 0 1,-1 0-1,1 1 0,-1-1 0,1 0 1,0 0-1,-1 0 0,1 0 1,0 0-1,0 0 0,0-1 0,0 1 1,0 0-1,0 0 0,0-1 1,0 1-1,0 0 0,0-1 1,0 1-1,0-1 0,0 1 0,0-1 1,1 0-1,-1 0 0,0 1 1,0-1-1,1 0 0,-1 0 0,0 0 1,0 0-1,1 0 0,-1-1 1,0 1-1,0 0 0,0 0 0,1-1 1,-1 1-1,0-1 0,2 0 1,2-2-181,0 0 0,0 0 1,0 0-1,0 0 1,-1-1-1,1 1 0,7-10 1,20-30-4457,-2-3-4311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8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13755,'0'0'3049,"0"0"-2425,0 0-624,0 0-304,0 0 304,0 0-48,0 0-2185,2 60-5232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9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1 275 10802,'0'0'1390,"0"0"-833,0 0-230,27-1 575,88-10-214,-107 10-659,0-1 0,-1 0 0,0-1 0,0 0 0,1 0 0,-2 0 0,1-1 0,0 0 0,-1 0 0,0-1 0,0 0 0,0 0-1,0 0 1,-1-1 0,0 0 0,0 0 0,0 0 0,5-11 0,-5 10-26,0-1-10,0 0 1,0 0-1,-1 0 0,-1 0 0,1-1 1,-1 0-1,-1 1 0,1-1 0,-2 0 1,1 0-1,-1 0 0,0-1 0,-1 1 1,-1-10-1,1 18 8,0 0 0,-1-1 0,1 1-1,0 0 1,-1 0 0,1 0 0,-1-1 0,1 1 0,-1 0 0,0 0 0,1 0-1,-1 0 1,0 0 0,0 0 0,0 0 0,0 1 0,1-1 0,-1 0 0,-1 0-1,1 1 1,0-1 0,0 0 0,0 1 0,0-1 0,0 1 0,0 0 0,-1-1-1,1 1 1,0 0 0,0 0 0,-1 0 0,1-1 0,0 1 0,0 1 0,-1-1-1,1 0 1,0 0 0,-1 1 0,-3-1 9,0 1 0,0 0 1,1 1-1,-1-1 0,0 1 0,1 0 0,0 0 1,-1 0-1,-3 3 0,-3 4 19,0 1 0,1 0-1,0 0 1,1 1 0,1 0 0,-1 0-1,2 1 1,-1 0 0,2 1 0,-10 24 0,8-17 174,2 2 0,1-1 0,0 0 0,1 1 1,2 0-1,-1 29 0,3-48-199,0-1 0,1 1 0,-1 0 0,1 0-1,0 0 1,0 0 0,0-1 0,0 1 0,0 0 0,1-1 0,-1 1 0,1-1 0,-1 1 0,1-1-1,0 0 1,0 0 0,0 0 0,1 0 0,-1 0 0,0 0 0,1 0 0,-1-1 0,1 1 0,-1-1-1,1 0 1,0 0 0,-1 0 0,1 0 0,0 0 0,0-1 0,0 1 0,0-1 0,5 0-1,0 1-16,0 0 0,1-1 0,-1-1-1,0 1 1,0-1 0,1-1 0,-1 1-1,0-1 1,0-1 0,-1 1 0,13-7-1,-3-3-105,-1 0 0,0-2-1,0 0 1,-2-1 0,0 0-1,0-1 1,20-32-1,-17 24 36,0 0 0,39-37-1,-55 60 84,0 0 0,0 0 0,0 0 0,0 1 0,0-1 0,0 0 0,0 1 0,0-1 0,0 0 0,0 1 0,0-1 0,0 1 0,0 0 0,1-1 0,-1 1 0,0 0 0,2 0 0,-3 0 3,1 0-1,-1 0 1,1 1-1,-1-1 1,1 0-1,-1 0 1,0 1 0,1-1-1,-1 1 1,1-1-1,-1 0 1,0 1 0,1-1-1,-1 1 1,0-1-1,1 1 1,-1-1 0,0 1-1,0-1 1,1 1-1,-1-1 1,0 1-1,0-1 1,0 1 0,0 0-1,0 48 181,-1-34-104,-13 134 470,14-148-540,0 1-1,0-1 1,0 1 0,0-1-1,1 0 1,-1 1 0,1-1-1,-1 0 1,1 1 0,-1-1-1,1 0 1,0 0 0,-1 0 0,1 1-1,0-1 1,0 0 0,0 0-1,0 0 1,0 0 0,0 0-1,0-1 1,1 1 0,-1 0-1,0-1 1,0 1 0,1 0-1,-1-1 1,0 1 0,1-1 0,-1 0-1,0 1 1,1-1 0,-1 0-1,0 0 1,1 0 0,-1 0-1,1 0 1,-1 0 0,0 0-1,1-1 1,1 0 0,6 0-39,-1 0 1,0-1-1,0-1 1,0 1-1,-1-1 1,10-5-1,7-7-145,0-1 0,-1-2 0,0 0 0,31-35 0,37-29 116,-66 70 45,-24 12 21,-1 0 0,1 0 0,-1 0 0,1 0 0,-1 0 0,1 0 0,-1 0 0,1 0 0,-1 0 0,1 1 0,-1-1 0,0 0 0,1 0 0,-1 1 0,1-1 0,-1 0 0,1 1 0,-1-1 0,0 0 0,1 1 0,-1-1 0,0 0 0,1 1 0,-1-1 0,0 1 0,0-1 0,1 1 0,-1 0 0,1 4 85,0 0 0,0 0 0,-1 1 0,1-1 0,-1 0 1,-1 10-1,0 4 160,-1 20 159,1 52-32,2-86-379,-1-1-1,0 1 0,1-1 1,0 1-1,0-1 0,0 0 1,1 1-1,-1-1 0,1 0 1,0 0-1,0 0 0,1 0 1,-1 0-1,1-1 0,4 5 1,-6-7-25,1 1 1,0-1-1,0 0 1,0 0-1,0 0 1,0 0-1,1 0 1,-1 0-1,0-1 1,0 1-1,0-1 1,1 0-1,-1 0 1,0 1-1,1-1 1,-1-1-1,0 1 0,0 0 1,1 0-1,-1-1 1,4-1-1,-1 0-276,1 0-1,-1 0 1,0-1-1,0 0 1,-1 0-1,1 0 0,6-6 1,22-25-6290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26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11602,'0'0'1956,"0"0"-895,0 0-561,0 0 190,0 0 287,0 19-354,2 42-136,14 100 1,33 85 441,27 157-2142,-71-366-2209,-4-9-4383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9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0 12411,'0'0'1728,"0"0"-1456,0 0 80,-29 207 880,19-76-423,0 25-409,5-12-240,3-30 160,2-37-304,-3-25 48,-2-1-64,-2-2-160,-6-7-640,-11-24-1441,-1-14-2832,3-4-408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6:59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1 211 4217,'0'0'6339,"0"0"-3639,23 2-1273,0-1-1080,-3-1-25,0 1 0,0 2 0,0 0 0,-1 1 0,29 9 0,-2 2 92,77 15 0,-100-26-363,-1-1 1,1-2-1,-1 0 1,1-1-1,40-6 1,-54 4-39,1 0 0,-1-1 0,0-1 0,-1 1 0,1-1 0,0 0 0,-1-1 0,0 0 0,0-1 0,-1 0 0,1 0 0,-1 0 0,-1-1 0,1 0 0,8-12 0,-11 13 1,1-1-1,-1 0 1,0 0-1,-1 0 0,1-1 1,-1 1-1,-1-1 1,0 0-1,0 0 1,0 0-1,-1 0 1,0 0-1,-1 0 0,0 0 1,0 0-1,-1 0 1,0 0-1,-3-13 1,4 19-15,-1 0 0,0-1 1,0 1-1,0 0 0,-1 0 1,1 0-1,0 0 0,-1 0 1,0 0-1,1 1 0,-1-1 1,0 0-1,0 1 0,0-1 1,0 1-1,0 0 0,0 0 1,0 0-1,0 0 1,0 0-1,-1 0 0,1 0 1,0 1-1,-1-1 0,1 1 1,-1 0-1,1-1 0,0 1 1,-1 0-1,1 1 0,-3-1 1,-1 1-7,0-1 0,0 1 0,0 1 0,0-1 1,0 1-1,0 0 0,1 0 0,-1 1 0,1-1 1,0 1-1,-8 6 0,0 4 7,0 0 0,1 1 1,0 0-1,1 1 0,1 0 0,0 1 1,2 0-1,-1 0 0,2 1 0,0 0 0,1 0 1,1 1-1,1 0 0,0 0 0,1 0 1,1 0-1,0 36 0,3-51-10,-1 0 0,1-1 0,-1 1 0,1 0 1,0-1-1,0 1 0,0-1 0,0 1 0,0-1 0,0 1 0,1-1 1,-1 0-1,1 0 0,0 0 0,0 0 0,0 0 0,0 0 0,0 0 1,0 0-1,0-1 0,0 1 0,1-1 0,-1 0 0,1 0 0,-1 0 0,1 0 1,-1 0-1,1 0 0,0-1 0,-1 1 0,1-1 0,0 0 0,-1 1 1,5-2-1,1 1-6,-1 0 1,1 0-1,-1-1 1,0-1-1,1 1 1,-1-1-1,0 0 1,0-1 0,0 1-1,0-1 1,10-7-1,23-21-173,44-44-1,-63 54 132,1 0 1,0 2-1,2 0 0,0 1 1,1 2-1,53-26 0,-73 40 39,-1 0 0,0 1-1,0 0 1,1 0-1,-1 0 1,1 0 0,-1 0-1,1 1 1,-1 0-1,1 0 1,-1 0-1,1 1 1,6 1 0,-8-1 15,0 0 1,-1 1-1,1-1 1,0 1-1,-1 0 1,0 0-1,1-1 1,-1 2-1,0-1 1,0 0-1,0 0 1,0 1-1,0-1 1,-1 1-1,1-1 0,-1 1 1,1 0-1,-1 0 1,0-1-1,1 5 1,3 13 116,0-1-1,-1 1 1,-1 1-1,-1-1 1,0 0 0,-2 0-1,-1 1 1,-3 27-1,2-44-109,1 1 0,-1-1 0,0 0 0,0 0-1,0 0 1,0-1 0,-1 1 0,1-1-1,-1 1 1,0-1 0,0 0 0,-1 0 0,1 0-1,-1 0 1,1-1 0,-1 1 0,0-1-1,0 0 1,0 0 0,0 0 0,0-1 0,0 1-1,0-1 1,-1 0 0,-4 0 0,-5 2 7,0-1 0,0 0 0,0-1 1,0-1-1,0 0 0,-25-4 1,35 3-47,0 0 1,0 0 0,0 0 0,1-1 0,-1 1 0,0-1 0,1 0 0,-1 0 0,1 0 0,-1-1 0,1 1 0,-5-6 0,6 6-515,-1-1 0,1 0 0,0 0 0,0 0 0,1 0 0,-1 0 1,1 0-1,-1 0 0,0-5 0,1-6-8033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00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14443,'0'0'3993,"0"0"-3009,0 0-472,0 0-464,0 0 24,0 0 0,0 0-72,5 2-392,-5-2-464,0 0-1777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5705,'0'0'1434,"0"0"-34,0 0 10,0 0-319,0 0-240,0 0-121,0 0 20,0 0-26,0 14 1168,-1 109-1818,14 312 26,9-96-187,-22-345-598,-1-1 1,0 1-1,-1 0 0,0 0 1,0 0-1,-5-12 0,-2-4-2216,-6-23-2566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1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6345,'0'0'1582,"0"0"-798,0 0-237,0 0 512,0 0-78,23-1-255,270 15 1112,-196-8-1350,106-8 1,-175-2-304,7 0-3660,-35 4-1553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2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5977,'0'0'1265,"0"0"-409,0 0 1256,0 0-760,161 4-407,-104-4 231,2 0-400,0 0-616,-2 0-32,-5 2-128,15 3-472,-15-3-896,-8 3-2945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94 199 3953,'0'0'2219,"0"0"-1108,0 0 152,0 0 313,0 0-150,24 0-283,76-5-212,-96 5-891,-1-1 1,1 0-1,-1 0 1,1 0 0,0 0-1,-1 0 1,0-1-1,1 1 1,-1-1 0,0 0-1,0 0 1,0 0-1,0-1 1,0 1 0,-1-1-1,1 1 1,-1-1-1,1 0 1,-1 0 0,0 0-1,0 0 1,-1 0-1,3-4 1,-2 1-14,0-1-1,0 1 1,-1-1-1,1 0 1,-2 1 0,1-1-1,-1 0 1,1 0-1,-2-6 1,0 10-25,1 1 0,-1-1 0,1 1 1,-1 0-1,0-1 0,0 1 0,0 0 0,0 0 1,0-1-1,0 1 0,-1 0 0,1 0 1,-1 0-1,0 1 0,1-1 0,-1 0 0,0 0 1,-2-1-1,-1 0-38,-1 0 1,1 0-1,0 1 1,-1-1-1,1 1 1,-1 1-1,-9-3 1,5 2-36,0 1 0,0 0 1,0 0-1,1 1 0,-1 0 0,0 1 1,0 0-1,0 1 0,-12 3 0,16-2 69,0 0 0,0 0 0,0 1 0,0 0 0,1 0-1,-1 0 1,1 1 0,0-1 0,0 2 0,1-1 0,0 0 0,0 1-1,0 0 1,0-1 0,1 2 0,0-1 0,0 0 0,1 1 0,0-1-1,-2 8 1,-1 8 39,0 1 0,2 0 0,1 0 0,1 40 0,2-50 5,1-1 0,0 1 0,1-1 0,0 1 0,1-1 0,0 0 0,1-1 0,0 1 0,1-1 0,0 0 0,1 0 0,0-1 0,1 0 0,0 0 0,0-1 0,1 0 0,1 0 0,-1-1 0,1 0 0,1-1 0,-1 0 0,1-1 0,1 0 0,-1-1 0,1 0-1,0 0 1,0-2 0,0 1 0,0-1 0,1-1 0,16 1 0,-17-2-46,-1 0-1,1-1 0,0 0 0,-1-1 1,1 0-1,0-1 0,-1 0 0,0-1 0,0 0 1,1-1-1,-2 0 0,1-1 0,-1 0 1,11-7-1,-6 1-849,0 0 0,21-22 1,10-17-5957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3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4305,'0'0'5638,"0"0"-3881,0 0-1121,0 0-152,0 0 99,0 0 194,7-9-311,-5 5-452,1 1 0,0-1 0,0 1-1,0-1 1,0 1 0,1 0 0,-1 0 0,1 0 0,0 1 0,0-1 0,0 1 0,0 0 0,0 0 0,0 1-1,1-1 1,-1 1 0,1 0 0,-1 0 0,1 0 0,-1 1 0,1-1 0,-1 1 0,1 0 0,0 0-1,-1 1 1,1 0 0,-1 0 0,1 0 0,-1 0 0,0 0 0,1 1 0,-1 0 0,0 0 0,4 3 0,-2 0-6,0 0 1,0 1 0,-1 0 0,0 0 0,0 0 0,-1 1 0,1 0 0,-1-1 0,-1 2 0,1-1 0,-1 0 0,-1 1 0,1-1 0,-1 1-1,-1 0 1,1 0 0,-1 0 0,-1 0 0,1 0 0,-1 0 0,-2 14 0,0-7 22,0 0 0,-1 0-1,0 0 1,-1-1 0,-1 1 0,0-1-1,-1 0 1,-1 0 0,0-1 0,-14 21-1,13-25-26,1 0-1,-1 0 1,-17 15-1,22-22 5,0 0 0,0 0 0,0 0 0,0 0 0,0-1 0,-1 1 1,1-1-1,0 0 0,-1 0 0,1 0 0,-1 0 0,1-1 0,-1 1 0,0-1 0,1 0 0,-1 0 0,-3-1 0,5 0-8,0 0-1,1 0 1,0 0-1,-1 0 1,1 0-1,0 0 1,-1-1-1,1 1 1,0 0 0,0-1-1,0 1 1,0-1-1,1 0 1,-1 1-1,0-1 1,1 0-1,-1 1 1,1-1 0,-1 0-1,1 0 1,0 1-1,0-1 1,-1 0-1,1 0 1,1 0-1,-1-1 1,4-51-319,-3 50 315,1 1-1,-1 0 0,1-1 0,0 1 1,0 0-1,0 0 0,0 0 0,1 1 1,-1-1-1,1 0 0,-1 1 0,1 0 1,0-1-1,0 1 0,0 0 0,0 1 1,1-1-1,-1 1 0,0-1 0,1 1 1,-1 0-1,1 0 0,-1 0 0,7 0 1,-4 0 24,1 0 0,-1 1 1,1-1-1,0 1 0,-1 1 0,1 0 1,0-1-1,-1 2 0,1-1 1,-1 1-1,1 0 0,9 5 1,-7-2-90,0 0 0,0 0 0,1-1 0,-1 0 0,1 0 0,0-2 0,0 1 0,1-1 1,-1 0-1,0-1 0,17 0 0,3-1-3719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3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8690,'0'0'2224,"0"0"-1688,0 0 465,0 0 127,141 29-96,-90-29-112,6 0-416,0 0-143,0 0-105,-3-3-248,-7-3 32,-5-1-40,-10 0-385,-4-2-655,-11 5-1848,-10-3-3834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0 7562,'0'0'2312,"0"0"-1616,0 0 304,0 0-375,0 0 919,-27 118-248,32-74-560,12 3-71,0 0-177,1-3-280,-6-2 32,0-6-232,-2-5 40,0-7-48,3-8-152,-1-7-1681,0-7-11153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38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18 268 7314,'0'0'1715,"0"0"-478,0 0-314,0 0-260,0 0-208,0 0-61,-3-14-14,-3-20 28,-3-69-1,9 96-385,0 0 0,0 0-1,1 1 1,0-1 0,0 0-1,0 1 1,1-1-1,0 1 1,0-1 0,5-9-1,-5 13-22,1 1-1,-1-1 0,0 1 0,1-1 1,0 1-1,-1 0 0,1 0 0,0 0 0,0 0 1,0 0-1,0 1 0,1-1 0,-1 1 1,0 0-1,1 0 0,-1 0 0,1 1 1,-1-1-1,0 1 0,1 0 0,-1 0 0,6 0 1,-1 0-4,-1 0 1,1 1 0,0 0-1,0 0 1,-1 1 0,1 0 0,-1 0-1,1 0 1,-1 1 0,0 1-1,0-1 1,10 8 0,-12-8 3,0 2-1,-1-1 1,0 0 0,0 1 0,0 0 0,0 0 0,-1 0 0,1 0 0,-1 0 0,-1 1 0,1-1-1,-1 1 1,0 0 0,0 0 0,-1 0 0,2 11 0,-1-3 5,-1 0 1,0 0-1,-1 1 1,-1-1-1,0 0 0,-1 0 1,-1 0-1,0 0 1,0-1-1,-8 19 0,2-13-4,-1-1 0,-1 1-1,0-2 1,-1 0-1,-1 0 1,-20 20-1,20-23 15,10-10-12,0 1-1,-1-1 0,0 1 0,1-1 0,-2 0 1,1-1-1,0 1 0,-1-1 0,0 0 0,0 0 1,0 0-1,0-1 0,0 1 0,0-1 0,-10 2 1,14-11-16,0 1-1,1 0 1,0-1 0,0 1 0,0-1 0,2-10 0,0 12 22,1 1 1,0-1-1,0 1 0,0 0 1,0 0-1,1 0 0,0 0 1,0 0-1,0 1 0,0 0 0,0 0 1,1 0-1,-1 0 0,1 1 1,0-1-1,-1 1 0,1 1 1,7-3-1,4-1 181,0 1 1,1 1-1,0 0 0,24-1 0,-2 4-106,1 1 0,71 13 1,-87-10-1854,-3-3-1907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4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8226,'0'0'2328,"0"0"-1632,0 0 73,0 0 895,0 0-568,0 0-168,155 0-215,-105 0-337,4 0 48,1 0-304,-1-7-48,-2-2-48,-8-2-24,-4 0-8,-11-2-368,-14 2-1113,-7-1-1263,-8 6-3570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4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10202,'0'0'1921,"0"0"-1273,0 0-568,0 0 728,0 0 344,0 0-400,151-5-24,-92 1-279,8 2-321,2 0 48,7-1-176,48 1-144,-18 0-1105,-7-3-4128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10306,'0'0'1850,"0"0"-1091,0 0-454,0 0-147,0 0 60,-1 10 150,0 49 277,3 1-1,12 74 1,-4-44-308,23 371 411,-29-291-4207,-4-198-2135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5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3137,'0'0'5513,"0"0"-4825,0 0-56,0 0 888,0 0-423,185 9-193,-113 0-320,7 0 0,0-3-144,2 3-352,-4-4 80,-10-1-168,-11 0 0,-14-1 0,-17 1-1328,-13 1-1073,-12 1-3216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5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9114,'0'0'1464,"0"0"-1016,0 0-376,0 0 913,0 0 263,178 7-384,-106-21-232,7-1-496,2-1-48,23-6-88,-20 4-1624,-17 3-4649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6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38 247 9738,'0'0'1170,"0"0"-584,22 4-319,-7-1-208,74 12 653,-78-14-564,0 0 1,0-1-1,1 0 0,-1-1 0,0-1 0,0 1 0,17-6 1,-17 2-70,1 0 0,-1 0 0,0-1 0,0-1 0,0 0 0,-1 0 0,0-1 1,12-13-1,-17 16-69,0 0 1,-1-1-1,1 1 1,-1-1 0,-1 0-1,1 0 1,-1 0-1,0-1 1,0 1 0,-1-1-1,0 0 1,0 0-1,-1 0 1,0 1 0,0-1-1,0-11 1,-1 16-17,0-1 0,-1 1 0,1-1 1,0 1-1,-1 0 0,0-1 0,0 1 0,0 0 0,0 0 1,0-1-1,0 1 0,0 0 0,-1 0 0,1 0 0,-1 1 1,1-1-1,-1 0 0,-2-2 0,-1 1 4,1 1-1,0-1 1,-1 0-1,0 1 0,0 0 1,0 0-1,0 1 1,-6-2-1,-11 0 25,0 0 0,0 1 1,-27 2-1,32 0-1,8 0-5,0 1 1,-1-1-1,1 1 1,0 1-1,-1 0 1,1 0-1,0 0 1,0 1-1,1 1 1,-1 0-1,1 0 1,-1 0-1,1 1 1,1 1-1,-1-1 1,1 1 0,0 0-1,0 1 1,0 0-1,1 0 1,0 0-1,1 1 1,0-1-1,0 1 1,0 1-1,1-1 1,0 1-1,1-1 1,0 1-1,1 0 1,-1 1-1,1-1 1,0 15-1,0-12 34,2-1-1,-1 0 0,1 1 0,1-1 1,0 1-1,1-1 0,0 0 1,1 0-1,0 0 0,1 0 0,0 0 1,0 0-1,1-1 0,1 0 1,0 0-1,0-1 0,1 1 1,0-1-1,0-1 0,1 1 0,0-2 1,1 1-1,0-1 0,0 0 1,11 6-1,-6-4-33,1 0 0,0-1 0,0 0 0,1-1 1,0-1-1,1-1 0,-1 0 0,28 4 0,-32-7-209,0-1 0,0-1 1,0 0-1,0 0 0,0-1 0,-1-1 0,1 0 0,0 0 0,-1-1 0,1-1 0,-1 0 0,0-1 1,11-6-1,32-25-5319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6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9450,'0'0'1583,"0"0"-845,0 0-154,0 0 278,0 0-189,0 0-176,0 0-180,0 0-35,0 0-2,0 1-205,2 0-59,0 0 0,0 0 0,1 1 0,-1-1 0,0-1 1,0 1-1,0 0 0,1 0 0,-1-1 0,0 1 0,1-1 0,-1 0 1,1 0-1,-1 0 0,4 0 0,-2 0-20,44 1 40,45 3 0,-88-3-36,1 0 0,0 0 0,-1 1 0,1-1 0,0 1 0,-1 0 0,0 1-1,1-1 1,-1 1 0,0 0 0,-1 0 0,8 6 0,-11-7 4,0-1 0,0 0 0,0 0 0,0 1 0,0-1 0,0 0 0,-1 1 0,1-1 0,0 1 0,-1-1 0,1 1-1,-1-1 1,1 1 0,-1-1 0,0 1 0,0-1 0,0 1 0,0 0 0,0-1 0,0 1 0,0-1 0,0 1 0,-1-1 0,1 1 0,-1 0 0,1-1 0,-1 0 0,1 1 0,-1-1 0,0 1 0,0-1 0,0 0 0,0 1-1,0-1 1,0 0 0,0 0 0,0 0 0,0 0 0,-3 2 0,-2 3 26,-1-1-1,0 0 0,-1 0 1,1-1-1,-13 6 1,4-4 51,-1 1-1,0-2 1,0-1 0,0 0 0,-1-1 0,1-1 0,-25 1 0,83-27-536,-25 20 409,-1 1 0,1 0 0,28 0 0,-38 2 38,-1 1 0,0 0 1,1 0-1,-1 0 0,0 1 0,0 0 1,1 0-1,-1 0 0,0 1 0,0 0 1,0 0-1,0 0 0,-1 0 0,10 7 1,-13-8 16,1 0 0,-1 1 0,1 0 0,-1-1 0,0 1 1,1 0-1,-1-1 0,0 1 0,0 0 0,-1 0 0,1 0 0,0 0 0,0 0 1,-1 0-1,1 0 0,-1 0 0,0 1 0,0-1 0,0 0 0,0 0 1,0 0-1,-1 4 0,0-3 12,0 1-1,-1-1 1,1 1 0,-1-1 0,0 1 0,0-1 0,0 0-1,-1 0 1,1 0 0,-1 0 0,-4 3 0,-5 4 80,-1-1 0,0 0-1,0-1 1,0-1 0,-17 7 0,15-9-24,-1 0 0,0 0 0,0-1 0,0-1 0,0-1 0,-31 1 0,47-4-110,-1 1 0,1 0 0,0-1 0,-1 1 0,1 0 0,0-1 0,-1 1 0,1 0 0,0-1 0,0 1 0,-1 0 0,1-1 0,0 1 0,0-1 0,0 1 1,0-1-1,0 1 0,-1-1 0,1 1 0,0-1 0,0 1 0,0 0 0,0-1 0,0 1 0,0-1 0,1 1 0,-1-1 0,0 1 0,0-1 0,0 1 0,0-1 0,0 1 0,1-1 0,5-18-2553,10-1-2298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7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9114,'0'0'1320,"0"0"-752,0 0 169,0 0 95,131 0 336,-94 0-400,0-4-216,-2-3-104,-3 0-288,-3 3 104,-6-3-208,-4 3 0,-4-1-56,-7 1 0,-3-1-376,-5-1-936,0 1-1024,0 1-3274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27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9210,'0'0'1688,"0"0"-1232,0 0 57,0 0 383,-10 124 240,10-72-128,0 5-328,0 1 137,0-2-497,0-10-128,0-6-56,0-8-88,0-10-48,0-4 0,0-5-168,0-2-336,0-2-2233,0-2-4905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55 624,'0'0'4412,"0"0"-2673,0 0-687,0 0 274,0 0-101,0 0-413,0-1-795,0 1-1,1 0 1,-1 0-1,0 0 0,0 0 1,1 0-1,-1 0 1,0 0-1,0 0 0,1 0 1,-1 0-1,0 0 1,0 1-1,1-1 0,-1 0 1,0 0-1,0 0 1,0 0-1,1 0 0,-1 0 1,0 0-1,0 1 1,0-1-1,1 0 0,-1 0 1,0 0-1,0 1 1,0-1-1,0 0 1,0 0-1,1 0 0,-1 1 1,0-1-1,0 0 1,0 0-1,0 1 0,0-1 1,0 0-1,0 0 1,0 0-1,0 1 0,0-1 1,0 0-1,0 0 1,0 1-1,0-1 0,0 0 1,0 0-1,0 1 1,14 74 505,7 137 0,-6-40-286,61 323 36,-78-550 2641,-2-24-2956,-77-543-869,76 551 241,6-93 0,-1 163 666,0 0 0,0 0 1,0 0-1,0 1 0,0-1 0,0 0 1,0 0-1,0 0 0,0 0 0,0 0 0,0 1 1,1-1-1,-1 0 0,0 0 0,1 0 0,-1 1 1,1-1-1,-1 0 0,0 0 0,1 1 1,0-1-1,-1 0 0,1 1 0,-1-1 0,1 1 1,0-1-1,-1 1 0,1-1 0,0 1 1,0-1-1,0 1 0,-1 0 0,1-1 0,0 1 1,1 0-1,0 0-2,-1 0 1,1 1-1,-1 0 1,0-1-1,1 1 1,-1 0-1,0 0 1,1-1-1,-1 1 1,0 0-1,0 0 1,0 1-1,0-1 0,0 0 1,0 0-1,0 0 1,0 1-1,0-1 1,0 3-1,30 64 1,-3 2 0,-3 1 0,29 139 0,19 59 117,-70-259-103,-2-7-10,-1 0 0,1 0-1,0 1 1,0-1 0,0 0 0,1 0 0,-1 0 0,1 0 0,0-1 0,-1 1 0,1 0 0,0-1 0,1 1 0,-1-1 0,3 3 0,-4-6 41,0 0-1,0 0 1,0 0 0,0 0 0,0 0 0,0 0 0,0 0 0,-1 0 0,1 0 0,0-1 0,-1 1 0,1 0-1,-1 0 1,1-1 0,-1 1 0,0 0 0,1-1 0,-1 1 0,0 0 0,0-1 0,0 1 0,0-2 0,0-1 43,14-91 21,2-109 0,-12 115-142,26-146 0,-16 193 30,-1 28-16,-12 14 20,0 0-1,0 0 1,-1 0 0,1 0-1,0 0 1,-1 1-1,1-1 1,0 0-1,-1 0 1,1 1-1,-1-1 1,1 0 0,0 1-1,-1-1 1,1 1-1,-1-1 1,1 1-1,-1-1 1,0 1-1,1-1 1,-1 1-1,1 0 1,-1-1 0,0 1-1,1-1 1,-1 1-1,0 0 1,0-1-1,1 2 1,14 40 5,-1 1 0,-3 0-1,-1 1 1,6 60 0,-7-40 52,4 30 189,-9-53-191,2 0-1,2 0 1,1-1-1,16 42 1,-23-79-318,-1 0-1,0 0 1,1-1-1,-1 1 1,1-1-1,0 1 1,0-1 0,0 1-1,0-1 1,5 4-1,1-2-5259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38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7058,'0'0'1793,"0"0"-435,0 0-389,0 0-342,0 0-175,0 0-36,40 7 1780,-5-5-1922,-1-2 0,1-1 1,0-1-1,0-2 0,-1-1 1,0-2-1,54-18 1,-70 18-229,-12 4-27,0 0-1,0 1 1,0 0 0,1 0 0,-1 1-1,8-2 1,-10 2-341,-6 0-3930,-7 1-1093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0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7362,'0'0'1296,"0"0"-472,0 0 378,0 0 6,0 0-331,23 14-186,71 47-23,-88-56-618,-1-1-1,0 1 1,0 0-1,-1 0 0,1 1 1,-1-1-1,0 1 0,-1 0 1,1 0-1,-1 0 1,0 0-1,-1 1 0,4 12 1,-3-4-5,-1 1 1,0 0 0,-1-1-1,-2 17 1,1-13-29,0 42 133,-9-218-511,10 145 244,1 1 0,0 0 0,1 0 0,0 0 0,0 0 0,1 0 0,1 0 0,9-16 0,-12 24 107,0 0 1,1 0-1,-1 0 0,0 0 1,1 1-1,-1-1 0,1 1 1,0-1-1,0 1 0,0 0 0,0 0 1,0 1-1,6-3 0,-7 3 30,1 1-1,0-1 1,-1 1-1,1 0 1,0 0-1,0 0 1,-1 0-1,1 0 1,0 1-1,-1-1 1,1 1-1,-1 0 1,1 0-1,-1 0 1,1 0-1,-1 0 1,1 0 0,-1 1-1,0-1 1,4 4-1,2 2 77,0 0 0,-1 0 1,0 1-1,0 0 0,0 0 0,-1 1 0,-1 0 1,1 0-1,-2 0 0,1 0 0,-1 1 1,3 11-1,2 12 23,-2 0 0,4 48 0,-6-44-185,2-14-2148,-3-20-2051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1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115 201 11322,'0'0'2129,"0"0"-1217,0 0-680,0 0-127,0 0 89,0 0-83,-16 18 1,-48 63 78,59-72-157,0 0-1,0 0 0,2 1 1,-1 0-1,1 0 1,0 0-1,1 0 1,0 0-1,1 0 0,0 0 1,1 1-1,0-1 1,2 15-1,-2 6 100,0-8-30,1 1 0,1-1 0,1 1 0,1-1 0,7 23 0,-6-32-68,0 0-1,1 0 1,1-1-1,0 0 0,1-1 1,0 1-1,1-1 1,0-1-1,14 14 1,-13-16-30,0 0 0,0-1-1,0 0 1,1-1 0,0 0 0,1-1 0,-1 0 0,1-1 0,0 0 0,1-1 0,-1 0 0,1-1 0,0-1 0,24 2 0,-27-3 0,1-1-1,0-1 1,0 0 0,0-1 0,0 0-1,-1 0 1,1-1 0,-1-1 0,0 1-1,0-2 1,0 1 0,0-2 0,-1 1-1,0-1 1,0 0 0,0-1 0,14-15-1,-11 8 8,-1 0-1,0 0 1,-2-1 0,0 0-1,0-1 1,-1 0-1,-1 0 1,-1-1-1,0 1 1,6-36-1,-6 10-2,-1 0 0,-3 0-1,-3-63 1,0 87 25,-1 0-1,-1-1 1,0 1 0,-2 0 0,0 1-1,-1-1 1,0 1 0,-2 0-1,0 1 1,-1 0 0,-21-29 0,22 34-4,-1 1 0,0 0 1,-1 1-1,0 0 0,0 0 1,-1 1-1,0 1 1,0 0-1,-1 0 0,0 1 1,0 0-1,-1 1 1,1 1-1,-1 0 0,0 1 1,0 0-1,-15-1 1,18 3-35,-1 0 0,0 1 0,0 0 0,0 1 0,1 0 0,-1 1 0,0 0 0,1 1 0,0 0 0,-1 0 0,1 1 0,1 0 1,-1 1-1,0 0 0,1 1 0,0 0 0,1 0 0,-1 1 0,1 0 0,0 1 0,1 0 0,0 0 0,0 0 0,1 1 0,-11 18 0,11-16-165,-1 2-1,1-1 0,1 1 0,1 0 0,-1 0 1,2 0-1,-4 22 0,2 53-5659,5-45-2912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1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6001,'0'0'4604,"0"0"-3144,0 0-1084,0 0 414,0 0 90,0 0-453,-6 13-175,-11 21-60,-17 52-1,30-74-141,0-1 0,1 1-1,0-1 1,1 1 0,1 0-1,0 0 1,0 0-1,1 0 1,1 0 0,2 19-1,-1-28-39,-1 0 0,1 0 0,-1-1-1,1 1 1,0 0 0,0-1 0,1 1 0,-1-1-1,0 0 1,1 0 0,-1 1 0,1-2 0,0 1-1,0 0 1,-1-1 0,1 1 0,0-1-1,1 0 1,-1 0 0,0 0 0,0 0 0,0 0-1,5 0 1,10 1 33,1 0 0,32 0 0,-43-2-40,5-1-16,0 1 0,-1-2-1,1 1 1,0-2 0,-1 0 0,0 0-1,0-1 1,0-1 0,0 0 0,18-11-1,27-25-2863,-33 18-2576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10058,'0'0'1608,"0"0"-1207,0 0-353,0 0 232,0 0 528,0 138 408,0-67-408,3 14-88,4 6-223,3 0-73,2-7-288,-4-12-128,4-19 88,-2-17-88,0-14-16,0-22-184,-3-7-2241,1-22-6153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9 9962,'0'0'2058,"0"0"-1187,0 0-456,0 0 321,0 0-162,0 0-335,6 1-47,65 9 328,-29-2 37,72 2 0,-82-9-458,-22 0-69,0 0 0,1-1 0,-1-1 0,0 1 0,13-4 0,-90-1 87,3 5-109,1-3-1,-1-3 1,-69-16 0,131 22-16,212 0-67,-121 0-3763,-45 0-4588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6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7826,'0'0'1136,"0"0"-768,0 0 296,0 0 264,141 0-103,-104 0-377,0 0-192,-7-2-56,-3 0-192,-10 2 64,-2 0-72,-7 0-112,-8 0-16,0 2-2129,0 7-4640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7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8810,'0'0'2152,"0"0"-1496,0 0-447,0 0 279,148 0 288,-94 0-368,8 0-208,5 0 24,-1-2-224,28-3-384,-17 1-1024,-10 1-6266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8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88 280 120,'0'0'8950,"0"0"-6366,0 0-2161,-2 26-320,-2 4-80,-5 131 193,12-33 165,-6 139 233,3-266-586,0-1 0,0 1 1,0 0-1,0-1 1,0 1-1,0-1 1,0 1-1,0-1 1,0 1-1,0-1 1,0 1-1,0-1 1,0 1-1,0-1 1,-1 1-1,1-1 1,0 1-1,0-1 1,-1 0-1,1 1 1,0-1-1,-1 1 1,1-1-1,0 0 0,-1 1 1,1-1-1,0 0 1,-1 1-1,1-1 1,-1 1-1,-10-12 1000,-6-27-371,5-11-536,2-1 1,3 0-1,-2-69 0,10-152-50,-1 267-68,1-23 11,2 1 0,0-1 0,2 1 1,10-35-1,-13 52-13,1 0-1,1 0 1,-1 0 0,2 1 0,-1 0-1,1-1 1,0 1 0,1 1-1,0-1 1,0 1 0,0 0-1,1 0 1,0 1 0,1 0 0,11-8-1,-16 13-6,1-1 0,-1 0 0,0 1 0,1 0 0,-1 0 0,1 0 0,-1 0 0,1 0 0,-1 1 0,1 0 0,0-1 0,-1 1 0,1 1 0,0-1 0,-1 0 0,1 1-1,-1 0 1,1 0 0,-1 0 0,1 0 0,-1 1 0,1-1 0,-1 1 0,0 0 0,0 0 0,0 0 0,0 0 0,0 0 0,-1 1 0,1-1 0,3 6 0,5 6 10,0 1 1,-1 1-1,-1 0 1,15 33 0,-23-46-5,34 83 18,26 105 1,-37-107 44,58 132-1,-78-208-46,16 29-28,-20-36 18,1 0-1,0 1 1,0-1 0,0 0-1,0 1 1,0-1 0,1 0-1,-1 0 1,0 0 0,1 0-1,-1 0 1,0 0 0,1 0-1,-1-1 1,1 1 0,-1 0 0,1-1-1,0 1 1,2 0 0,-3-2 19,0 1 0,0-1 1,0 1-1,0-1 0,-1 1 1,1-1-1,0 1 0,0-1 1,0 0-1,-1 1 0,1-1 1,0 0-1,0 0 1,-1 0-1,1 1 0,-1-1 1,1 0-1,-1 0 0,1 0 1,-1 0-1,0 0 0,1 0 1,-1-2-1,9-30 158,-7 25-122,19-95 79,9-118 0,-20 122-114,36-146 0,-46 242-24,16-42 18,-16 44-23,0 0-1,0 0 1,1 0 0,-1 1-1,0-1 1,0 0 0,1 1 0,-1-1-1,0 0 1,1 0 0,-1 1 0,1-1-1,-1 1 1,1-1 0,-1 0 0,1 1-1,-1-1 1,1 1 0,0-1 0,-1 1-1,1 0 1,0-1 0,-1 1 0,1-1-1,0 1 1,0 0 0,-1 0 0,1 0-1,0-1 1,0 1 0,-1 0 0,1 0-1,0 0 1,0 0 0,0 0 0,-1 0-1,1 0 1,0 0 0,0 1 0,-1-1-1,1 0 1,0 0 0,0 1 0,-1-1-1,1 0 1,0 1 0,-1-1 0,1 1-1,-1-1 1,2 2 0,3 5-7,-1 0 0,0 0 0,0 1 0,0 0 0,-1 0 0,0 0 0,3 13 0,-1-4 10,78 304 73,35 103-368,-110-407-1350,-2-10-3392,-2-6-4223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8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9314,'0'0'1643,"0"0"-1046,0 0-300,0 0 292,0 0 83,0 0-82,23 6-48,2-1-322,-1 2-1,25 11 0,-44-16-157,0 1 0,0 1 0,0-1 0,-1 1 0,1 0-1,-1 0 1,0 0 0,-1 0 0,1 1 0,-1-1 0,1 1 0,-2 0 0,1 0 0,0 0 0,-1 0 0,3 12 0,2-2 32,3 12 59,-1 0 1,0 1 0,-2 1 0,-2-1-1,0 1 1,-2 0 0,-1 51-1,-2-125 2,-1-3-686,9-82 0,-6 116 352,1-1 0,0 0 0,1 1 1,1 0-1,0 0 0,1 0 0,0 1 1,1 0-1,17-24 0,-23 35 176,1-1 1,-1 1-1,1 0 1,-1 0-1,1 0 0,0 0 1,0 0-1,0 1 0,0-1 1,0 1-1,0-1 0,0 1 1,0-1-1,1 1 0,-1 0 1,1 0-1,-1 0 0,0 1 1,1-1-1,0 1 0,-1-1 1,1 1-1,-1 0 1,1 0-1,-1 0 0,1 0 1,0 0-1,-1 0 0,1 1 1,-1 0-1,1-1 0,-1 1 1,1 0-1,-1 0 0,0 0 1,1 0-1,-1 1 0,0-1 1,0 1-1,0-1 0,0 1 1,0 0-1,2 2 1,8 9 144,-1 1 0,0 0 0,-1 0 1,-1 1-1,8 17 0,-11-21-8,9 15 114,-6-12-148,0 1 0,0 0 0,-2 0 0,0 1 0,-1 0-1,0 0 1,-2 1 0,0 0 0,0 0 0,0 19 0,-12-34-3992,-1-4-2896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9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9946,'0'0'1777,"0"0"-1040,0 0-14,0 0 241,0 0-177,0 0-300,17-2-310,0 0-147,3-1 46,0 0 1,1 2-1,-1 0 0,33 4 0,-48-2-67,1 0-1,-1 1 1,1-1 0,-1 2 0,0-1 0,0 0 0,0 1-1,0 0 1,0 0 0,0 0 0,-1 1 0,1 0-1,-1 0 1,0 0 0,-1 0 0,1 0 0,-1 1 0,1 0-1,-1 0 1,-1 0 0,1 0 0,-1 0 0,0 0-1,0 1 1,0-1 0,-1 1 0,1 7 0,0-4 0,-1-1 0,-1 0 0,0 1 1,0-1-1,0 1 0,-1-1 0,0 0 1,-1 0-1,0 1 0,0-1 0,-1 0 1,0 0-1,0-1 0,-1 1 0,0-1 1,-1 0-1,-9 14 0,-4-3 5,-1 1-1,-22 16 1,33-28-12,-1-1 0,0 0 1,0-1-1,0 0 0,0-1 1,-1 1-1,0-2 0,-10 4 1,15-9 0,13-6 3,16-6 2,2 9 84,1 0 1,0 2 0,1 1-1,-1 1 1,44 4 0,1-1 112,-51-2-247,-10 1-156,0-1-1,-1 0 0,1-1 0,0 0 0,-1-1 1,17-5-1,-3-3-3427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3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8106,'0'0'1863,"0"0"-604,0 0-495,0 0-191,0 0-185,0 0-217,1 2-1,24 85 1220,20 116 1,-35-129-1087,-7-39 98,14 56-1,-12-80 266,-3-8-2046,-1 0-3693,-1-3-5926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9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11330,'0'0'1689,"0"0"-1265,0 0 248,129 13 560,-82-11-520,0 0-239,-3-2-217,-4 0-200,-8 0 144,-10 0-200,-7 0-184,-13-4-689,-2-5-2007,0 0-6186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39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9602,'0'0'1568,"0"0"-1031,0 0-17,0 0 248,0 0 632,0 0-696,0 0 168,0 149-223,0-97-353,0 1 96,0-4-296,0-3-88,0-6 16,0 5-24,0-9-736,-5-10-3881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50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112 263 104,'0'0'2739,"0"0"-1081,0 0-783,0 0-203,0 0-17,-4 4 4281,-14 16-4991,13-10 66,1 0 0,0 0-1,1 1 1,0-1 0,0 1 0,1-1 0,-1 21 0,4 81 102,0-51 112,0-49-163,1 0 1,0-1-1,1 1 0,0-1 0,0 0 1,2 0-1,-1 0 0,1 0 0,1-1 1,0 1-1,10 13 0,3 1 56,1-1 0,1 0 0,27 22 0,-34-34 74,1-1 0,0 0 0,1-2 0,0 0 0,0 0 0,1-2 0,0 0 0,0-1 0,1 0 0,23 3 0,-4-3-36,1-2 0,-1-1 0,1-2 1,39-4-1,-62 1-134,0-1 0,0 0 0,-1-1 0,0 0 0,1-2 0,-2 0 0,1 0 0,21-14 0,-4 0-10,0-2 0,34-33-1,-53 43-2,-1 0 0,0-1 0,-1-1-1,0 0 1,-1 0 0,-1-1 0,0 0 0,-2 0 0,1-1-1,-2 0 1,0 0 0,5-26 0,-4 6-3,-2 0 1,-1 0-1,-2 0 0,-6-65 1,1 83 0,-1 1-1,0 0 1,-1 1 0,-1-1 0,0 1-1,-15-23 1,21 38-7,-4-7 4,-1 1 0,0-1 0,-1 1 1,1 0-1,-1 1 0,-1 0 0,1 0 1,-1 0-1,-12-6 0,-83-39 5,89 44 20,-12-3-18,0 1 0,0 1 1,-1 1-1,0 2 1,-43-4-1,-140 3 17,150 7-31,52 0 0,-1 0 0,1 0 0,0 1 0,0 0 0,0 1 0,0 0 0,1 0 0,-1 1 0,-10 7-1,-65 46 15,73-49-36,-7 4 22,1 1 0,1 1 1,-28 31-1,38-39 1,0 1 0,1-1 1,0 1-1,0 0 0,1 0 0,-1 0 0,1 1 0,1-1 0,0 1 0,0 0 0,0-1 0,1 1 0,0 12 0,-6 28 1,5-41-30,0 0 1,1 1-1,0-1 0,0 0 1,1 0-1,0 1 0,0-1 1,1 0-1,2 14 0,11-6-4530,-9-8-4447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7:54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298 41 5009,'0'0'1194,"0"0"-215,0 0 213,0 0 45,0 0-290,-31 0 2049,23 1-2980,-1 0 0,0 1 0,0 0 0,0 0 0,1 1 0,-1 0 0,1 0 0,0 1 0,0 0 0,0 1 0,-11 8 0,7-4-12,0 1 0,0 0 0,1 1 0,0 0 1,1 1-1,-9 13 0,10-10-1,0 1 1,2 0-1,0 0 0,0 1 1,2 0-1,0 0 0,1 0 1,-3 27-1,2 17-7,3 67 0,2-92-23,1-20 71,1-1 1,1 0-1,0 0 1,1-1 0,1 1-1,0-1 1,1 1-1,0-2 1,1 1 0,12 17-1,11 14 235,55 62 0,-72-92-129,0 0 0,1-1 0,1-1 0,0 0 1,1-1-1,31 18 0,-34-23-87,1-1 0,1-1 0,-1 0 0,1 0 0,0-2-1,0 0 1,0 0 0,1-2 0,20 0 0,-18 0 14,0-1 0,0-1-1,0 0 1,0-2 0,0 0 0,0-1-1,-1-1 1,21-8 0,9-7-30,-1-3 0,69-45 0,-90 51-31,-2-1 1,1-2-1,-2 0 0,-1-1 0,35-45 1,-49 55-11,0 0 1,-2-1-1,1 0 0,-1 0 1,-1 0-1,0 0 1,-1-1-1,-1 1 1,1-1-1,-1-16 1,0-19-28,-6-66 0,3 92 12,-1 11 9,0 0 0,-1 0 0,0 0 0,-1 1 0,0 0 0,0-1 0,-1 1 1,-1 1-1,-8-14 0,-65-78 19,64 84-18,-1 1-1,-1 0 1,0 1 0,-1 1 0,-1 0 0,0 2 0,-1 0 0,0 1 0,-1 1 0,-32-10-1,17 9 2,-1 2-1,0 1 0,-1 3 1,0 0-1,-57 2 0,85 4-1,1 0-1,-1 1 1,1 0-1,-1 0 1,1 1 0,0 1-1,0-1 1,0 2-1,1-1 1,-11 8-1,-1 1-138,1 1-1,0 1 1,-17 18-1,26-23-356,1 2 0,0-1-1,1 1 1,0 0-1,1 1 1,0 0 0,-6 19-1,10-28 138,-15 41-5151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02.6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125 129 1672,'0'0'1198,"0"0"-406,0 0-78,0 0-241,0 0-180,-7-6 11,-71-84 1461,39 57 2919,40 37-4678,0-1 1,0 1 0,-1-1-1,1 1 1,-1-1 0,0 1-1,0 0 1,0-1 0,0 1 0,-2 4-1,2 30 29,4-28-31,0 0 1,1-1-1,0 0 1,0 0 0,1 0-1,0 0 1,1-1-1,-1 0 1,2-1 0,-1 1-1,10 6 1,17 13 15,46 27 0,-73-49-15,12 6 30,1 0 1,0-1 0,1-1 0,0-1 0,0 0 0,0-2 0,39 6-1,-1-5 142,99-2 0,-88-7-101,94-14 0,152-46 1108,-311 60-1187,1 1 0,0 0 1,-1 0-1,1 0 0,0 1 0,0-1 1,-1 1-1,1 1 0,0-1 0,6 2 0,-7 0 9,-1 0 0,0 0-1,0 0 1,0 1 0,0-1-1,0 1 1,0 0 0,-1 0-1,1 1 1,-1-1-1,0 0 1,4 6 0,12 24-20,-17-27 20,1-1 1,0 1 0,1-1 0,-1 0 0,8 8-1,-10-12-6,301-12 127,-91 8-124,248 8-30,-403-1 54,-5 1 33,-1-3 1,82-5-1,-124 2 12,0-1-1,-1 0 0,1 0 1,0 0-1,-1-1 1,0 0-1,0 0 1,0-1-1,0 0 1,0-1-1,-1 1 1,0-1-1,0 0 1,0-1-1,0 1 1,-1-1-1,0 0 1,0 0-1,-1-1 0,1 0 1,-2 0-1,1 0 1,4-12-1,0-3-20,-2-1 0,0 0 0,-1 0 0,-2 0 0,0 0-1,-1-42 1,-2 64-83,0 1-42,0 0-248,0 35-3803,-2-21-939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0.1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98 4425,'0'0'1622,"0"0"-485,0 0-129,0 0-125,0 0-88,0 0-305,4 0-282,13-2 50,1 1 0,-1 1-1,1 0 1,-1 2 0,1 0 0,-1 1 0,19 5 0,34 5 60,-93-16 1156,-42-4-991,-88-24 1,204 56-551,-35-16 102,-1-1 0,29 10 1,83 8 468,-134-27-373,0 0 0,0 0 0,0 1 0,0 0 0,-10 2 0,-30-1-108,28-4-16,0-2 0,0 0-1,0-1 1,1 0 0,0-2-1,0 0 1,-27-18 0,56 22-16,0 1 1,0 0 0,1 1 0,21-1-1,-29 2 13,59-14 77,-49 11-54,0 0 0,0 1-1,0 1 1,15-1 0,-28-29-3052,-1 11-3873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05.5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 1344,'0'0'1707,"0"0"-441,0 0-366,0 0-89,0 0-52,0 0 90,13-1 6730,44-6-7329,-43 4-86,0 1 0,1 1 0,27 1 0,-10 6-4655,-21 0-1386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06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 1480,'0'0'2873,"0"0"-1158,0 0-679,0 0-120,0 0 38,0 0-129,0 0-183,37-2 1438,-19-2-2013,0 1 0,0 1 0,0 1 0,0 1-1,0 0 1,0 1 0,0 1 0,0 1 0,20 5-1,-38-8-60,1 0 0,-1 0 0,0 1 0,1-1 0,-1 0 0,0 0 0,1 1 0,-1-1-1,0 0 1,1 1 0,-1-1 0,0 1 0,1-1 0,-1 0 0,0 1 0,0-1 0,0 1-1,1-1 1,-1 0 0,0 1 0,0-1 0,0 1 0,0-1 0,0 1 0,0-1-1,0 1 1,0-1 0,0 1 0,0-1 0,0 0 0,0 1 0,0-1 0,0 1 0,0-1-1,-1 1 1,1-1 0,0 1 0,0-1 0,0 0 0,-1 1 0,1-1 0,0 0-1,0 1 1,-1-1 0,1 0 0,0 1 0,-1-1 0,1 0 0,-1 1 0,1-1 0,0 0-1,-1 0 1,1 0 0,-1 1 0,0-1 0,-26 22 46,24-19-60,-28 19 12,15-11 13,1 1 0,0 0 0,-18 19 0,29-26-14,1 0-1,-1-1 1,1 1-1,0 1 1,0-1 0,0 0-1,1 1 1,-1-1-1,2 1 1,-1 0-1,0 0 1,1 0 0,0-1-1,1 1 1,-1 7-1,2-13 4,0 1 0,-1 0-1,1-1 1,0 1-1,0 0 1,0-1 0,-1 1-1,1-1 1,0 1 0,0-1-1,0 1 1,0-1 0,0 0-1,0 1 1,0-1-1,0 0 1,0 0 0,0 0-1,0 0 1,0 0 0,0 0-1,0 0 1,2-1 0,29 0 501,-31 1-436,149-13 936,-128 16-1114,-16 1-1663,-15 2-2471,-4-3-4446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07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9 3633,'0'0'972,"0"0"-437,0 0 29,0 0 209,0 0 146,0 0-48,-1-1-673,0 0-1,0 1 0,0-1 1,0 0-1,0 0 1,0 1-1,0-1 1,0 1-1,0-1 1,0 1-1,0-1 1,0 1-1,0 0 1,-2-1-1,3 392 1414,9-430-2584,-4 20-484,3-9-2280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0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63 2457,'0'0'1017,"0"0"13,0 0 63,0 0 167,0 0 65,0 0-149,16-8-165,-3 1-884,2 0 98,-1-1 0,1 2 0,1 0 0,-1 0-1,1 2 1,0 0 0,19-2 0,167 13 118,-41 1-26,-76-6-265,92-4 88,-161-5-12,-14 6-99,0 0 1,0 0-1,0 0 0,0 0 1,1 0-1,-1 0 0,0 1 1,1-1-1,-1 1 0,0 0 1,1-1-1,3 1 0,-9 34-33,-4-7 39,-1 0-21,1-1-1,2 1 0,1 0 0,-1 34 1,5-39 36,1 0 1,1-1 0,1 1-1,1-1 1,1 1 0,9 22-1,-10-30 59,0 0-1,-2 1 1,0 0-1,0-1 1,-1 20-1,-4-32 54,-1-1 0,1 0 0,0 0 0,-1 0-1,1 0 1,-1 0 0,1-1 0,-7 1 0,7-1-107,-68 6 198,-112-7 0,69-1-242,-296 2 43,412 0-93,1 0 0,-1 1 0,0 0 0,0-1 0,1 1-1,-1 0 1,0 0 0,0 0 0,0 0 0,0 1 0,3 2 0,5 3-344,20 8-1915,0 1-2272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3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3859 809 4601,'0'0'1523,"0"0"-415,0 0-130,0 0 9,0 0-24,1-5 38,3-13-471,0-1 0,-1 0-1,-1 0 1,-1-1 0,-1 1 0,-1 0 0,0 0-1,-1 0 1,-6-24 0,2 21-378,-1 0 1,-1 0-1,-1 1 1,-1 1-1,-1-1 1,0 2-1,-19-24 1,11 18-163,-2 1 0,-1 2 0,-1 0 0,-1 1 1,0 1-1,-2 1 0,0 2 0,-1 0 0,-1 2 1,-1 1-1,-53-18 0,-203-38 250,125 35-148,83 19-63,-2 3 0,-135-4 0,-159 21 2,371-4-30,-735-3 79,659 2-88,0 2 1,-120 19-1,104-6-150,-143 1 0,-46-15-149,267 1 200,0 1 0,-1 0-1,1 1 1,0 1-1,1 0 1,-30 13 0,-91 52-1038,85-42 1297,-120 65 39,151-85-314,15-7-1910,11-4-1809,4-4-316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2.3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4481,'0'0'1246,"0"0"-341,0 0-134,0 0-28,0 0 146,0 0 79,3 0 103,63-9 2182,-19 1-2727,0 7-3915,-37 3-1578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2.8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 4481,'0'0'1423,"0"0"-368,0 0-270,0 0-157,0 0-253,0 0-236,15 27 833,-12-24-931,0 1 0,1-1 0,-1 0 0,0 0 0,1-1 0,0 1 0,0-1 0,-1 1 0,2-1 0,-1 0 0,0-1 0,0 1 0,0-1 0,1 0 0,5 1 0,4 0 137,1-1 0,-1 0 0,21-3 0,-33 2-96,1 0 0,-1-1 0,1 0 0,-1 0 0,1 0 0,-1 0 0,0 0 0,1 0 0,-1 0 0,0-1 0,0 1 0,0-1 0,0 0 0,0 1 0,0-1 0,0 0-1,-1 0 1,1 0 0,-1 0 0,0-1 0,1 1 0,-1 0 0,0-1 0,0 1 0,0 0 0,-1-1 0,1 1 0,0-4 0,0 4-24,-1 0 0,0-1 0,1 1 0,-1 0 0,0 0 0,0-1 0,0 1 0,0 0 0,-1 0 0,1-1 0,0 1 0,-1 0 0,0 0 0,0 0 0,1 0 0,-1-1 0,0 1 0,-1 0 0,1 1 1,0-1-1,0 0 0,-1 0 0,1 0 0,-1 1 0,0-1 0,0 1 0,1 0 0,-1-1 0,0 1 0,0 0 0,0 0 0,-2-1 0,-4-1-43,0 1 0,1 1 0,-1-1 0,0 1 1,0 0-1,0 1 0,0 0 0,0 0 0,-9 2 0,13-2-112,1 1 0,0-1-1,0 1 1,0 0 0,0 0 0,0 1-1,0-1 1,1 1 0,-1-1-1,0 1 1,1 0 0,-1 0 0,1 0-1,-1 0 1,1 0 0,0 1 0,0-1-1,0 1 1,0-1 0,1 1 0,-1 0-1,1-1 1,-1 1 0,0 5-1,-4 16-2469,3-3-1838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3.1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0 0 4705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3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4705,'26'116'1224,"-25"-114"-1133,-1-1 0,1 1-1,0 0 1,-1 0 0,0 0 0,1 0-1,-1 0 1,0 0 0,0 0 0,0 0-1,0 0 1,-1 0 0,1-1 0,0 1-1,-1 0 1,0 0 0,1 0 0,-1 0-1,0 0 1,0-1 0,0 1 0,0 0-1,-2 2 1,-3 6 525,5-5-525,0 0 0,0-1 0,1 1 0,-1 0 1,1 0-1,0-1 0,1 1 0,-1 0 0,1-1 0,0 1 0,0 0 0,0-1 0,1 1 0,-1-1 0,1 0 0,0 1 0,0-1 0,1 0 0,-1 0 0,1 0 1,5 5-1,-3-5-50,0 0 1,0-1-1,0 0 1,1 0-1,-1 0 1,1-1 0,0 0-1,0 0 1,-1 0-1,1-1 1,0 1-1,1-2 1,-1 1-1,0-1 1,0 1 0,8-2-1,-9 0 51,0-1 0,0 1-1,0-1 1,-1 0 0,1 0 0,0 0-1,-1 0 1,0-1 0,1 0 0,-1 0-1,0 0 1,0-1 0,-1 1 0,1-1-1,-1 0 1,1 0 0,-1 0 0,-1 0-1,5-8 1,-4 7 92,1-1-1,-1 0 1,-1 0 0,1 0-1,-1 0 1,0 0-1,0 0 1,-1-1 0,0 1-1,0 0 1,-1-1 0,1 1-1,-1-1 1,-1 1 0,-1-12-1,0 16-162,1 0 0,-1 0 1,0 1-1,1-1 0,-1 0 0,0 1 0,0 0 0,0-1 0,0 1 0,-1 0 1,1 0-1,0 0 0,0 0 0,-1 0 0,1 1 0,0-1 0,-1 1 0,1 0 1,-1-1-1,1 1 0,0 0 0,-5 1 0,-58 2 4,65-3-25,-7 1-36,0 0 0,-1 1 1,1 0-1,0 0 0,0 1 1,1 0-1,-1 0 0,1 1 1,-1-1-1,1 1 0,-8 8 0,-5 4-1033,2 2-1,-17 19 1,26-28 325,-17 21-3974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5.2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2833,'0'0'1344,"0"0"-432,0 0-164,0 0 76,0 0 295,0 0 10,0 0-117,0 0-225,0 0-146,0 0-170,0 0-66,0 0-49,0 0-136,0 0 54,0 0 105,0 0-85,0 0 73,0 0-83,0 0-69,0 0 66,0 0-157,0 0 18,0 0 7,0 0-76,0 0 103,0 0-29,0 0-54,0 0 61,0 0-93,0 0 22,0 0-45,0 0 24,0 0-24,0 0-35,0 0-10,0 0-95,0 9-5944,0-5-868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6.3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41 5241,'0'0'1364,"0"0"95,0 0 11,0 0-270,0 0-186,0 0-318,-4-2-120,4 2-534,0 0-1,1 0 1,-1 0 0,0 0-1,0 0 1,0 0 0,0 0-1,0 0 1,0 0 0,1 0-1,-1-1 1,0 1-1,0 0 1,0 0 0,0 0-1,0 0 1,0 0 0,0 0-1,0 0 1,0 0 0,0-1-1,1 1 1,-1 0-1,0 0 1,0 0 0,0 0-1,0 0 1,0 0 0,0-1-1,0 1 1,0 0 0,0 0-1,0 0 1,0 0-1,0 0 1,0 0 0,0-1-1,0 1 1,0 0 0,0 0-1,0 0 1,0 0 0,-1 0-1,1 0 1,0-1 0,0 1-1,0 0 1,0 0-1,0 0 1,0 0 0,0 0-1,0 0 1,0 0 0,0 0-1,-1 0 1,1-1 0,0 1-1,0 0 1,0 0-1,25-3 918,59 1-1271,-27 1 557,28-12-229,-61 8 83,0 2 1,35-2 0,-58 5-93,-1 0-2,0 0-10,0 0-31,0 0-162,-1 1-362,1 1-1,-1-1 0,1 0 0,-1 0 1,0 1-1,1-1 0,-1 0 1,0 0-1,0 0 0,0 0 1,0 0-1,0 0 0,-2 1 1,-9 3-5408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6.7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5905,'0'0'1722,"0"0"-211,0 0-284,0 0-206,0 0-350,0 0-359,0 28 543,-1 10-560,3 1 1,1 0-1,2-1 0,1 0 0,21 68 0,-27-106-319,1 1 0,-1-1-1,0 0 1,0 1 0,1-1 0,-1 0-1,0 1 1,1-1 0,-1 0-1,0 0 1,1 0 0,-1 1 0,0-1-1,1 0 1,-1 0 0,1 0-1,-1 0 1,0 1 0,1-1 0,-1 0-1,1 0 1,-1 0 0,0 0 0,1 0-1,-1 0 1,1 0 0,-1 0-1,0 0 1,1-1 0,-1 1 0,1 0-1,-1 0 1,0 0 0,1 0-1,-1-1 1,0 1 0,1 0 0,-1 0-1,0 0 1,1-1 0,14-11-2435,-3-4-2649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7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57 5249,'0'0'1030,"0"0"-508,0 0 41,0 0 500,0 0 256,0 0-312,18 2-288,137 15 688,-138-15-1218,8 0 116,0-1 1,42-4-1,-62 3-274,0-1 0,0 0 0,0 0 0,0 0 0,0 0 0,0-1 0,0 0 0,0 0 0,-1 0 0,1 0 0,-1-1 0,0 0 0,1 0 0,-1 0-1,-1 0 1,1-1 0,0 0 0,-1 1 0,5-8 0,-8 11-26,1-1 0,-1 0-1,0 1 1,1-1 0,-1 1 0,0-1-1,0 0 1,0 1 0,1-1 0,-1 1-1,0-1 1,0 0 0,0 1 0,0-1-1,0 0 1,0 1 0,0-1 0,0 0-1,0 1 1,-1-1 0,1 0-1,0 1 1,0-1 0,0 1 0,-1-1-1,1 0 1,0 1 0,-1-1 0,1 1-1,-1-1 1,1 1 0,-1-1 0,1 1-1,0 0 1,-1-1 0,0 1 0,1-1-1,-1 1 1,1 0 0,-1-1 0,1 1-1,-1 0 1,0 0 0,1 0 0,-1-1-1,0 1 1,1 0 0,-1 0 0,1 0-1,-2 0 1,0 0-11,-1-1 0,1 1 0,0 0 0,-1 0 0,1 0 0,-1 0 0,1 1 0,0-1 0,-1 1 0,1-1 0,0 1 0,-1 0 0,-2 1-1,0 3 2,0-1 0,1 1 0,-1 1-1,1-1 1,0 1 0,0-1 0,1 1-1,0 0 1,0 0 0,0 0-1,-2 11 1,-18 74-1,17-51-48,3-1 0,3 75-1,1-48-2932,-1-61-1344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7.5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14 4889,'0'0'1064,"0"0"761,0 0 383,0 0-463,0 0-585,146 0-392,-104 0-80,0-2-248,-3-1-152,-9-1-8,-8 2-280,-7 0 8,-8 2-24,-7 0-800,0 0-680,-17 0-3817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7.9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1 4561,'0'0'1508,"0"0"-297,0 0 37,0 0-99,0 0-134,0 0-371,0 0-615,-1 0 1,1 0-1,-1 0 1,1 0-1,-1 0 1,1 0-1,-1 0 1,1 1-1,-1-1 0,1 0 1,-1 0-1,1 1 1,-1-1-1,1 0 1,-1 1-1,1-1 1,-1 0-1,1 1 1,0-1-1,-1 0 1,1 1-1,0-1 1,-1 1-1,1-1 1,0 1-1,0-1 1,-1 1-1,1-1 0,0 1 1,-7 32 263,2 1 1,0-1 0,3 1-1,1 0 1,4 46-1,-1 1 13,-2-27-220,-2-11-58,2 1-1,3-1 0,1 1 1,13 58-1,-17-102-42,0 1 0,0-1 1,0 0-1,0 1 0,0-1 1,0 0-1,0 1 0,0-1 1,0 0-1,0 1 0,1-1 1,-1 0-1,0 1 0,0-1 1,0 0-1,0 0 0,0 1 1,1-1-1,-1 0 0,0 0 1,0 1-1,0-1 0,1 0 1,-1 0-1,0 1 0,0-1 1,1 0-1,-1 0 0,0 0 1,1 0-1,-1 0 0,0 1 1,0-1-1,1 0 0,-1 0 1,0 0-1,1 0 0,-1 0 1,0 0-1,1 0 0,-1 0 1,0 0-1,1 0 0,-1 0 1,1 0-1,6-14-2458,-4-5-2048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3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 0 4401,'0'0'1503,"0"0"-583,0 0-198,0 0 276,0 0 83,0 0-300,-2 20-17,1-3-563,-2 11 162,2-1 0,1 1 0,4 41 0,7-13-203,-3-23 2,-3 1 0,3 50 1,-8-84 95,0 0 358,0 0 127,-1-9-701,-1 1 0,0 0-1,-1-1 1,0 1 0,0 0 0,-1 0-1,0 1 1,0-1 0,-1 1-1,1 0 1,-2 0 0,1 0 0,-1 1-1,0 0 1,-1 0 0,1 0-1,-1 1 1,0 0 0,0 0 0,-1 1-1,1 0 1,-1 0 0,0 1-1,-12-4 1,17 7-45,1 0-1,0 0 0,-1 0 1,1 1-1,0-1 1,-1 1-1,1 0 0,0-1 1,-1 1-1,1 0 1,0 0-1,0 0 1,0 1-1,0-1 0,0 0 1,0 1-1,0-1 1,1 1-1,-1 0 0,0 0 1,1-1-1,0 1 1,-1 0-1,-1 4 1,-33 60-139,27-48 26,4-9 53,4-7 39,-1 0 0,1 0 0,0 0 0,0 0 0,-1 1 0,2-1 0,-1 1 0,0-1-1,0 1 1,0 3 0,30-6-90,18-1 171,-30-1-26,0 1 0,0 1 0,0 1 0,0 0 0,0 1 0,17 5 0,-24 2 969,-3 1-138,36 13-4465,-18-14-653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18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27 5569,'0'0'1336,"0"0"-461,0 0 106,0 0 169,0 0-67,0 0-399,19-5-261,15-2-58,1 1 0,63-3 0,-46 12-9,0 2-1,72 17 0,45 6-187,-76-24-82,0-3 1,133-17 0,-131 14-29,-94 10-48,0 0-1,-1 0 0,1 0 1,-2 1-1,0 8 0,-4 1 5,-1 0 0,0-1 0,-10 18 0,8-17 28,0 1-1,-8 29 1,8 0 15,3 0 1,1 0 0,6 92 0,0-42-15,-2 135 23,0-232-46,0-1 92,0 0 236,0 0 307,0 0-85,-42-23 196,19 18-757,1 1 1,-1 0-1,-1 2 1,1 1-1,0 1 1,-29 3-1,-15-1 5,-480-30 62,428 18-67,54 8 383,65 2-420,0 4-49,1 0 0,1 0 0,-1 0 0,0 0 0,1 0 0,0 0-1,0 0 1,0-1 0,4 6 0,6 11-1130,4 21-3049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22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564 100 2481,'0'0'2272,"0"0"-1010,0 0-624,0 0 191,0 0 295,0 0-60,-4 0-230,-29 0 286,2-1-418,-54 7 0,73-4-674,1 0 1,-1 1-1,1 0 0,0 1 1,0 0-1,0 1 0,1 0 1,-14 10-1,-3 3-19,1 1 0,2 1 0,0 2 0,1 0 0,1 2 1,1 0-1,1 1 0,1 1 0,2 1 0,0 1 0,2 0 0,-17 44 1,29-55 2,0 1 0,0 0 0,2 0 0,0-1 0,4 35 0,-2-30 24,0-12 5,1 0 0,0 1 1,0-1-1,1 0 1,1-1-1,0 1 1,0 0-1,1-1 0,0 0 1,0 0-1,1-1 1,12 15-1,10 8 415,60 50 0,-55-52-427,-17-15 71,1 0 1,0-2-1,0 0 1,2-1 0,-1-1-1,1 0 1,1-2 0,23 8-1,-12-8 44,0-2-1,0 0 1,0-3-1,59 1 1,-71-3-128,1-2 1,-1 0-1,0-1 1,1-1-1,-1 0 1,0-2 0,-1 0-1,1-1 1,-1-1-1,0-1 1,-1-1 0,0 0-1,0-1 1,-1-1-1,26-21 1,-27 17-7,0 0 1,-1-1-1,0 0 0,-1-1 1,-1 0-1,-1-1 1,0 0-1,-2-1 0,0-1 1,-1 1-1,-1-1 1,0 0-1,6-42 0,-2-11 65,2-128 0,-13 188-39,-1 1 1,0 0 0,-1 0 0,0-1-1,-1 1 1,-1 1 0,1-1-1,-2 0 1,0 1 0,0 0 0,-1 0-1,0 1 1,-1-1 0,0 1-1,-1 1 1,-13-14 0,0 0 11,-1 2 1,-1 1 0,-1 0-1,-1 2 1,-32-18 0,41 27-7,-1 0 1,0 2-1,-1 0 1,0 1-1,0 1 1,0 0 0,-1 2-1,1 0 1,-33-1-1,1 4-44,-1 3 1,-80 14-1,108-12-55,0 1 1,0 0-1,1 2 1,0 1-1,0 1 1,1 0-1,-37 26 1,45-26-189,1 1 1,0 1 0,1 0-1,0 0 1,1 1 0,0 0-1,1 1 1,-11 21-1,5-8-953,-20 33-3490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7.4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54 9178,'0'0'1843,"0"0"-901,0 0-274,0 0 477,0 0 4,0 0-469,0 0-634,0-1 1,0 1 0,0-1 0,0 0 0,0 1-1,0-1 1,1 1 0,-1-1 0,0 1 0,0-1-1,0 0 1,1 1 0,-1-1 0,0 1-1,1-1 1,-1 1 0,0-1 0,1 1 0,-1 0-1,0-1 1,1 1 0,-1-1 0,1 1-1,0-1 1,16-2 195,0 1-1,1 1 1,-1 0 0,0 1-1,19 3 1,14-1-129,20-2-44,3 1-270,86-9-1,-159 7 49,1 1 1,-1 0-1,0 0 1,1-1-1,-1 1 1,1 0-1,-1 0 1,0-1 0,1 1-1,-1 0 1,0-1-1,0 1 1,1-1-1,-1 1 1,0 0-1,0-1 1,1 1 0,-1-1-1,0 1 1,0-1-1,0 1 1,0-1-1,0 1 1,0-1-1,0 1 1,0 0 0,0-1-1,0 1 1,0-1-1,0 1 1,0-1-1,0 1 1,0-1-1,0 1 1,-1-1 0,1 1-1,0 0 1,0-1-1,-1 1 1,1-1-1,0 1 1,0 0-1,-1-1 1,1 1 0,0 0-1,-1-1 1,1 1-1,-1 0 1,1-1-1,0 1 1,-2 0-1,-11-11-5513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7.8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0 7242,'0'0'1451,"0"0"-861,0 0 32,0 0 155,0 0-71,0 0-86,-3 15-77,-5 39 716,3-1 1,3 107 0,23 124 479,-21-283-1750,0-1 0,0 1 0,0 0 0,0 0 0,0-1 0,0 1 0,1 0-1,-1 0 1,0-1 0,0 1 0,1 0 0,-1-1 0,1 1 0,-1 0 0,1-1 0,-1 1 0,1 0-1,-1-1 1,1 1 0,-1-1 0,1 1 0,-1-1 0,1 1 0,0-1 0,-1 0 0,1 1 0,0-1-1,0 0 1,1 1 0,24-2-2413,-19 0 1280,12-3-3190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8.5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0 8602,'0'0'2266,"0"0"-1422,0 0-544,0 0 384,0 0 8,0 0-194,0 17 212,0 25-161,-1 0-1,-1 0 0,-3 0 0,-19 79 0,11-80-465,4-18-53,2 1 1,1 0 0,1 0-1,0 1 1,0 30 0,6-54-34,-1 0 0,0-1 1,1 1-1,-1-1 0,1 1 1,0-1-1,-1 1 1,1-1-1,-1 1 0,1-1 1,0 1-1,-1-1 0,1 0 1,0 1-1,0-1 0,-1 0 1,1 0-1,0 1 0,0-1 1,-1 0-1,1 0 0,0 0 1,0 0-1,0 0 0,0 0 1,27 1-93,-24-1 123,19 0 59,56-2 166,-1 4 1,0 3 0,138 27-1,-197-27-214,13 4-82,0-2-1,1-1 1,53 3 0,-85-9-9,-1-1 0,1 1 1,0 0-1,0-1 1,-1 1-1,1 0 0,0-1 1,-1 1-1,1-1 0,0 1 1,-1-1-1,1 1 1,0-1-1,-1 0 0,1 1 1,-1-1-1,0 0 1,1 1-1,-1-1 0,1 0 1,-1 0-1,0 0 1,0 1-1,1-1 0,-1 0 1,0 0-1,0 0 0,0 1 1,0-1-1,0 0 1,0 0-1,0-1 0,-1-33-2014,1 28 1273,-5-31-3870,-10 0-2330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8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10594,'0'0'1613,"0"0"-1111,0 0-100,0 0 709,-1 26-95,10 362 1576,-1-272-2153,-2-16-67,19 100 0,-24-194-398,1 1-1,-1 0 1,1-1-1,1 1 1,4 10-1,-6-16-11,-1 0 1,1 0-1,0 0 0,-1-1 0,1 1 0,0 0 0,-1 0 0,1-1 0,0 1 0,0-1 0,0 1 0,-1-1 0,1 1 0,0-1 0,0 1 0,0-1 0,0 0 0,0 1 0,0-1 1,0 0-1,0 0 0,0 0 0,0 0 0,0 0 0,0 0 0,0 0 0,0 0 0,0 0 0,0 0 0,0-1 0,0 1 0,0 0 0,0-1 0,-1 1 0,1-1 0,0 1 0,0-1 0,0 1 1,0-1-1,-1 1 0,1-1 0,0 0 0,0 0 0,-1 1 0,1-1 0,-1 0 0,2-1 0,18-26-2216,0-8-1867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9.2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0 9074,'0'0'2532,"0"0"-1521,0 0-640,0 0 359,0 28 251,0 182 792,12 365-1757,-12-575-136,0-1 1,-1 1 0,1 0 0,0-1 0,0 1-1,-1 0 1,1 0 0,0-1 0,0 1 0,-1 0-1,1 0 1,0 0 0,-1 0 0,1-1 0,0 1-1,-1 0 1,1 0 0,0 0 0,-1 0 0,1 0-1,0 0 1,-1 0 0,1 0 0,0 0 0,-1 0-1,1 0 1,-1 0 0,1 0 0,0 0 0,-1 0-1,1 0 1,0 0 0,-1 0 0,1 1 0,0-1 0,-1 0-1,1 0 1,0 0 0,0 1 0,-1-1 0,1 0-1,0 0 1,0 1 0,-1-1 0,1 0 0,0 1-1,0-1 1,0 0 0,-1 0 0,1 1 0,0-1-1,0 0 1,0 1 0,0-1 0,0 0 0,0 1-1,0-1 1,0 1 0,0-1 0,0 0 0,0 1-1,0-1 1,0 0 0,0 1 0,0-1 0,0 0-1,0 1 1,1 0 0,-12-15-6968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9.5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39 3609,'0'0'6767,"0"0"-4548,0 0-1647,0 0-356,0 0 109,0 0 553,13-1-103,41 2 245,95 13 1,21 3-392,115-16-808,-279-1-21,0-1 0,0 1 1,0-2-1,0 1 0,-1 0 0,1-1 1,0 0-1,-1-1 0,1 1 0,-1-1 1,0 0-1,0 0 0,0-1 0,0 1 1,0-1-1,-1 0 0,5-6 0,7-12-5294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49.8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5937,'0'0'4617,"0"0"-3841,0 0-279,0 125 927,0-59-96,13 10-72,6 6-599,4-2-97,-4-2 32,1-9-592,-3-9 88,-2-7-88,-5-8-288,0-7 40,0-5-1041,-5-9-1943,-3-10-4458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50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20 10474,'0'0'1558,"0"0"-1003,0 0 120,0 0 106,19-2-202,3-1-480,38-5 340,83 1 0,-138 8-403,-1-1 0,0 1 0,1 0 1,-1 0-1,0 0 0,0 0 0,0 1 0,0 0 0,0 0 0,0 0 0,0 0 0,0 1 0,-1-1 0,1 1 0,-1 0 0,0 0 0,0 0 0,0 0 0,0 1 0,-1-1 1,1 1-1,-1 0 0,0 0 0,0 0 0,0 0 0,-1 0 0,1 0 0,-1 0 0,0 0 0,0 1 0,0 4 0,0-2-33,0 0 1,0 0-1,-1 0 1,0 0-1,-1 0 0,1 1 1,-1-1-1,-1 0 0,1 0 1,-1-1-1,0 1 0,-1 0 1,0 0-1,0-1 1,0 0-1,-1 0 0,0 0 1,-7 10-1,-10 2 1,-1 0 0,-1-2 0,0 0-1,-1-2 1,-1 0 0,0-2 0,0 0 0,-2-2 0,1-1 0,-38 7 0,86-18 112,1 1 0,-1 0 0,1 2 1,39 6-1,-38-1 151,-2 1 0,40 16 1,-45-15-264,0-1 1,0-1 0,1 0-1,0-2 1,34 5 0,-48-9-252,1 0-1,-1-1 1,0 0 0,0 1 0,1-2 0,-1 1 0,0 0 0,0-1 0,0 0 0,-1 0 0,1 0 0,0 0 0,-1-1 0,1 0 0,-1 1 0,0-1 0,0 0 0,0 0 0,4-7 0,21-22-5793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40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1 117 4305,'0'0'752,"0"0"-432,0 0-122,3 19 180,3 9 66,1 0-1,1 0 1,1 0 0,15 28-1,0-9 707,3-2-1,47 61 1,-59-87-913,1 0 1,1-1 0,1-1 0,0 0-1,1-1 1,1-1 0,30 16 0,-44-27-180,0-1 1,0 0 0,0-1 0,0 0 0,1 0 0,-1 0-1,1 0 1,-1-1 0,1 0 0,0-1 0,0 0-1,-1 0 1,8-1 0,-9 0 3,-1 0 0,0 0 0,0-1-1,1 0 1,-1 0 0,-1 0 0,1 0 0,0-1 0,0 1-1,-1-1 1,1 0 0,-1 0 0,0 0 0,0-1-1,0 1 1,-1-1 0,1 1 0,-1-1 0,0 0 0,3-5-1,3-10 90,-1-1 0,0 1 0,-2-1 0,0 0 0,-1-1 0,2-31 0,-5-128 369,-2 133-326,1 38-150,-1 0-1,0 0 1,0 0 0,-1 0-1,0 0 1,0 1-1,-1-1 1,-1 0-1,1 1 1,-1 0-1,0 0 1,-1 0-1,0 0 1,0 1 0,-1 0-1,-11-12 1,9 12 46,-1 1 0,1 0 1,-1 0-1,0 1 0,0 0 1,-1 1-1,1 0 0,-1 1 1,0 0-1,0 0 0,0 1 1,-1 0-1,1 1 0,-16-1 1,-1 0 15,-52 1-23,75 1-87,1 0-1,-1 0 1,0 0 0,1 1-1,-1 0 1,1 0-1,-1 0 1,1 0-1,-1 0 1,1 1 0,0 0-1,-1-1 1,1 1-1,0 0 1,0 1 0,-3 2-1,4-1-108,0-1 1,1 1-1,-1-1 0,1 1 1,-1-1-1,1 1 0,1 0 1,-1 0-1,0 0 0,1 0 1,0-1-1,0 1 0,0 0 0,1 6 1,13 54-5770,1-26-3737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50.8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191 131 8770,'0'0'2524,"0"0"-1483,0 0-779,0 0 194,0 0 323,0 0-183,-14 14-73,1-1-360,1 1 0,0 0 0,1 1 0,1 0-1,0 1 1,1 0 0,1 0 0,-6 19 0,1 8 167,3 1 0,1 0-1,3 0 1,1 0 0,3 89 0,3-118-292,0 0 0,2-1 0,-1 1 0,2-1 0,0 0 0,1 0-1,0 0 1,1 0 0,0-1 0,1 0 0,1 0 0,0-1 0,1 0 0,0-1 0,1 1 0,16 14 0,-13-15 6,1 1 0,0-2 1,1 0-1,0 0 0,0-2 0,1 0 1,1-1-1,-1 0 0,1-1 0,0-1 0,0-1 1,0 0-1,27 1 0,-28-3-26,0-1 0,-1 0 0,1-2 0,0 0 1,0-1-1,0 0 0,-1-1 0,1-1 0,-1 0 0,0-2 0,0 1 0,-1-2 0,1 0 0,-1 0 0,-1-2 0,0 0 0,0 0 0,0-1 1,15-17-1,-7 5 11,0-1-1,-2-1 1,-1-1 0,-2 0 0,0-2 0,-1 1 0,-2-2 0,-1 0 0,-1-1 0,-1 0 0,-2 0 0,0-1 0,-3 0 0,0 0-1,0-49 1,-4 65-29,-1 0 0,0 1 0,-1-1 0,-1 1 0,0 0 0,-1-1 0,-1 1 0,0 0 0,0 0 0,-1 1 0,-1-1 0,0 1 0,-1 1 0,0-1 0,-1 1 0,-13-16 0,5 11-11,-1 1-1,-1 0 1,1 1 0,-2 1-1,0 1 1,-1 0-1,0 2 1,0 0-1,-1 2 1,-1 0-1,-34-8 1,20 8-18,0 2 0,-1 1 1,0 1-1,0 3 0,0 1 0,-51 6 1,78-5-46,0 1 0,-1 0 0,1 0 0,0 1 0,0 1 0,0-1 0,1 2 0,-1-1 0,1 1 1,0 1-1,1 0 0,-1 0 0,1 1 0,0-1 0,1 2 0,-1-1 0,1 1 0,1 0 0,0 1 1,0 0-1,0 0 0,1 0 0,-5 14 0,-4 21-2312,-13 87 0,16-45-6437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6.9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84 6265,'0'0'2822,"0"0"-1403,0 0-741,0 0 486,0 0 150,0 0-521,-8 0 562,347 0 101,-329 0-1458,0 0-1,0-1 1,0 0-1,0-1 1,-1 0-1,16-6 1,-21 6-243,0 0 0,1 0-1,-1 0 1,0-1 0,-1 1 0,8-7 0,-9 7-262,0-1 0,0 1 0,0-1 0,0 0 0,0 1 0,0-1 0,-1 0-1,1 0 1,-1 0 0,2-6 0,-2-3-4791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7.3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7906,'0'0'2256,"0"0"-1440,0 0 9,5 155 863,10-90-296,-3 4-760,3-3 136,0-6-367,-6-6-249,-1-14-16,-3-11-136,-5-18-112,0-7-977,0-4-3824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8.1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0 237 4017,'0'0'1372,"0"0"-728,0 0-82,0 0 454,0 0-157,17 22-327,53 70-72,-65-87-396,0 0 1,0 0-1,0 0 1,1 0-1,0-1 0,-1 0 1,2 0-1,-1-1 0,0 0 1,1 0-1,0 0 1,-1-1-1,1 0 0,0 0 1,0-1-1,0 1 0,0-2 1,11 1-1,-8 0 16,9 1 293,-1-2 0,1 0 0,-1 0 0,1-2 0,-1 0 0,0-1 0,0-1-1,0-1 1,28-11 0,-38 12-257,0 0-1,0 0 1,-1 0-1,0-1 1,0 0 0,0-1-1,-1 0 1,0 0-1,0 0 1,0 0-1,-1-1 1,0 0-1,0 0 1,-1-1-1,1 1 1,-2-1-1,1 0 1,-1 0 0,0 0-1,-1-1 1,0 1-1,2-17 1,-4 18-65,1 0 0,-1 0 0,0 0 0,-1 0 0,0 1 1,0-1-1,0 0 0,-1 1 0,0-1 0,0 1 0,-1-1 1,1 1-1,-1 0 0,-1 0 0,1 0 0,-1 1 0,0-1 0,-1 1 1,1 0-1,-1 0 0,0 0 0,0 1 0,0-1 0,-1 1 1,0 1-1,0-1 0,-9-3 0,-4-3-39,-1 2-1,0 1 1,0 0-1,-1 2 1,0 0-1,0 1 1,0 1-1,0 1 1,0 1 0,-1 1-1,-35 5 1,52-5-56,1 1 1,0 0 0,0 0 0,0 0-1,0 1 1,0-1 0,0 1 0,1 0 0,-1 0-1,0 1 1,1-1 0,0 1 0,-1-1-1,1 1 1,0 0 0,0 0 0,1 0-1,-1 1 1,1-1 0,0 1 0,-1-1-1,1 1 1,1 0 0,-1 0 0,1 0 0,-1 0-1,1 0 1,-1 7 0,-1 10-986,1-1 1,1 1-1,0 0 1,4 30-1,-2-45 486,5 48-6383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8.5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278 14 568,'0'0'8293,"0"0"-5726,-27 8-2148,-85 32 9,104-37-319,0 0 0,0 1 0,0 0 1,0 1-1,1 0 0,0 0 1,0 1-1,1-1 0,-1 2 0,1-1 1,0 1-1,1-1 0,0 2 1,0-1-1,0 0 0,-4 12 0,4-5 42,0 0-1,1 1 1,1-1-1,1 1 0,0 0 1,0 0-1,2 21 0,0-28-121,1 1 1,1-1-1,-1 1 0,1-1 0,1 0 0,-1 0 0,1 0 0,1 0 1,0 0-1,0-1 0,0 1 0,1-1 0,0 0 0,0-1 0,1 1 1,0-1-1,0 0 0,0-1 0,1 1 0,0-1 0,0 0 0,0-1 1,1 0-1,9 4 0,1 1 53,1-2 1,0 0-1,0-1 0,0-1 1,1-1-1,0 0 0,0-2 1,0 0-1,27-2 1,-36-1-33,0 0 1,-1-1 0,1 0 0,-1-1-1,0 0 1,0-1 0,0 0 0,0-1 0,-1 0-1,0 0 1,0-1 0,0 0 0,0 0-1,-1-1 1,0 0 0,-1-1 0,1 0 0,-2 0-1,1-1 1,10-17 0,-8 9 48,0 0 0,-1-1-1,-1 0 1,-1 0 0,0 0 0,-2-1 0,0 0 0,-1 0 0,0 0 0,-2-35-1,-1 48-86,-1-1-1,0 1 0,0 0 1,0 0-1,-1-1 0,0 1 1,0 0-1,-1 1 0,0-1 1,0 0-1,0 1 0,0-1 1,-1 1-1,0 0 0,0 0 1,-1 1-1,1-1 0,-1 1 1,0 0-1,0 0 0,0 0 1,-1 1-1,1 0 0,-7-3 1,-2 0 9,-1 0 0,0 1 1,0 1-1,0 0 0,-1 1 0,1 1 1,-1 0-1,-27 1 0,37 1-66,1 0-1,0 0 0,0 1 1,0 0-1,-1 0 0,1 0 1,0 1-1,0 0 0,0-1 1,1 2-1,-1-1 0,0 1 1,1-1-1,0 1 0,-1 1 1,1-1-1,0 0 0,1 1 1,-1 0-1,1 0 0,-1 0 1,1 0-1,0 1 0,1-1 1,-1 1-1,1 0 0,-3 7 1,0 6-414,0 1 1,1 0-1,1 1 1,1-1-1,1 0 1,1 22 0,0 14-4921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8.8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11018,'0'0'2544,"0"0"-1570,0 0-560,0 0 98,0 0-172,0 0-224,1 28-41,33 292 646,-20-233-972,-3 1-1,-3 0 0,-8 148 0,0-233-109,0 0 0,-1 0-1,1 0 1,-1 0 0,0 1-1,0-1 1,0 0 0,0-1-1,0 1 1,0 0 0,-1 0-1,0 0 1,1-1 0,-1 1-1,0-1 1,-5 5 0,-10 2-5099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9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94 3425,'0'0'6641,"0"0"-5793,0 0-200,0 0 985,133 6-393,-81-1-200,10-3-23,2-2-593,3 0-160,-5 0-256,-3-9 72,-9-2-160,-11-2 48,-7-1-488,-9-8-1097,-9 4-2208,-9-2-3200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9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8130,'0'0'4162,"0"0"-2988,0 0-822,0 0-54,0 0 58,2 23 234,53 309 1291,-53-323-1858,13 83 346,-11-54-307,2 0 1,2 0-1,1-1 0,19 47 0,-28-84-93,0 1 0,0-1 0,0 1 0,0-1 0,0 1 0,0-1 0,0 1 0,0-1 0,1 1 0,-1-1 0,0 0-1,0 1 1,1-1 0,-1 1 0,0-1 0,1 1 0,-1-1 0,0 0 0,1 1 0,-1-1 0,1 0 0,-1 1-1,1-1 1,-1 0 0,0 0 0,1 0 0,-1 1 0,1-1 0,-1 0 0,1 0 0,-1 0 0,1 0 0,-1 0 0,1 0-1,-1 0 1,1 0 0,-1 0 0,1 0 0,0 0 0,-1 0 0,1 0 0,10-20-3237,-3-9-1739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49.8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89 5153,'0'0'4020,"0"0"-2668,0 0-552,0 0 258,0 0-115,24 0 18,177 0 1010,-157 1-1647,-22 0-259,0 0 0,0-1 0,0-1-1,0-2 1,0 0 0,0-1 0,-1-1-1,26-9 1,-45 13-85,0 0 0,1-1 0,-1 1-1,0 0 1,1-1 0,-1 0 0,0 1 0,0-1 0,-1 0-1,1 0 1,0 0 0,0 0 0,1-3 0,2-22-4306,-5 18-301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50.2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0 8226,'0'0'1888,"0"0"-960,0 0-263,0 0 356,0 0 54,0 23-255,-1-2-626,1-2 6,0 0 1,1 0-1,1 0 1,0 0-1,11 34 0,90 308 1541,-100-337-4260,-3-20-3360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06.6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3529,'0'0'2715,"0"0"-1224,0 0-271,0 0-18,0 0 49,0 0-243,5 13-428,23 60 1070,20 90 1,-26-33-1047,11 48 119,-33-176-752,1-1 1,-1 1-1,0-1 1,1 1-1,-1-1 1,1 0-1,-1 1 1,1-1-1,-1 0 1,1 0-1,0 1 1,0-1-1,0 0 1,0 0-1,0 0 1,0 0-1,0 0 1,0 0-1,2 1 1,-2-2-198,0 0 0,0 0 0,1 0-1,-1 0 1,0 0 0,0-1 0,0 1 0,1 0 0,-1-1 0,0 1 0,0 0 0,0-1 0,0 0 0,0 1 0,0-1 0,0 0 0,0 1 0,0-1 0,0 0 0,0 0 0,0 0 0,1-1 0,10-11-5196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41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1841 4849,'0'0'1458,"0"0"-846,0 0-191,0 0 429,0 0 469,0 0 158,12 18-443,100 127 506,-39-62-888,4-4 1,3-2-1,4-5 0,180 120 0,-211-163-399,1-2-1,2-3 1,0-2 0,115 27-1,243 23 191,-218-49-447,1-9 1,246-14-1,-393-3 5,0-3 1,-1-1-1,1-3 1,-2-1-1,0-3 1,0-2-1,-1-2 0,-1-2 1,-1-2-1,-1-2 1,-1-2-1,49-38 1,211-195 26,-263 218-22,-2-1-1,-2-1 1,-2-3 0,-2 0 0,27-53-1,-23 30-13,75-158-61,-100 199 62,-1-1 0,-1-1 1,-2 1-1,0-2 0,-2 1 0,1-35 0,-5-4 17,-2 0-1,-3 0 1,-3 0-1,-22-90 1,-41-140 0,-67-251 88,133 537-99,-2-11 38,-1 1 0,-21-44-1,26 67-33,3 23-75,17 37 67,-13-46 2,0 0 1,-1 0 0,-1 1 0,3 25 0,-5-16-1,1 47-27,-3-65 27,1-1 0,-1 1-1,1-1 1,-2 0 0,1 1 0,0-1-1,-1 0 1,0 0 0,-5 8 0,7-12 2,0-1 1,-1 1 0,1-1-1,-1 0 1,1 1-1,0-1 1,-1 0 0,1 1-1,-1-1 1,1 0 0,-1 0-1,1 0 1,-1 1 0,1-1-1,-1 0 1,0 0 0,1 0-1,-1 0 1,1 0-1,-1 0 1,1 0 0,-1 0-1,1 0 1,-1 0 0,1 0-1,-1-1 1,0 1 0,1 0-1,-1 0 1,1 0 0,-1-1-1,1 1 1,0 0-1,-1-1 1,1 1 0,-1 0-1,1-1 1,-1 1 0,1 0-1,0-1 1,-1 1 0,1-1-1,0 1 1,0-1 0,-1 1-1,1-1 1,0 1-1,0-1 1,-1 0 0,-14-27-5,14 27 5,-9-26 9,1-1 0,1 0 0,1 0 0,2 0-1,1-1 1,1 0 0,1 0 0,3-36 0,-1 65-42,0 0 18,9 2 10,-1 0 0,1 1 0,-1 0 0,0 0 0,0 1 1,0 0-1,0 0 0,-1 1 0,0 0 0,0 0 0,7 8 0,13 7 7,37 16-12,-47-28 11,-1 1 1,0 1-1,26 20 1,-41-29-3,-1-1 0,1 1 0,-1-1 1,1 1-1,-1 0 0,0-1 1,1 1-1,-1 0 0,1-1 0,-1 1 1,0 0-1,0-1 0,0 1 1,1 0-1,-1 0 0,0-1 0,0 1 1,0 0-1,0 0 0,0 0 0,0-1 1,0 1-1,0 0 0,-1 0 1,1-1-1,0 1 0,0 0 0,-1-1 1,1 1-1,0 0 0,-1 0 1,1-1-1,-1 1 0,1-1 0,-1 1 1,1 0-1,-1-1 0,1 1 1,-1-1-1,1 1 0,-1-1 0,-1 1 1,-33 22 12,26-19-3,-137 96 212,117-78-150,24-20-75,4-1-277,3-1-1194,6 0-2251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39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23 236 6913,'0'0'1555,"0"0"-594,0 0 255,0 0-275,0 0-379,-1-7-201,0 2-328,0-2 58,0 1 0,0 0 0,0-1 0,1 1 0,0 0 0,0-1 0,1 1 0,0 0 0,0 0 0,0-1 0,1 1 0,0 0 0,0 0 0,1 0 0,-1 1 0,1-1 0,8-10 0,0 4-89,1 1 0,0 0 1,1 1-1,0 0 0,1 1 0,24-12 0,-31 17-2,0 1 0,0 1 0,0 0 0,0 0 0,1 0 0,-1 1 0,1 0 0,-1 0 0,0 1 0,1 0 0,-1 0 0,1 0 0,-1 1 0,1 1 0,-1-1 0,0 1 0,8 3 0,-8-1 0,0 0 1,0 0-1,-1 1 0,0 0 1,0 0-1,0 1 0,-1-1 1,0 1-1,0 0 1,0 0-1,-1 1 0,0 0 1,0 0-1,0 0 0,-1 0 1,0 0-1,-1 1 0,0-1 1,0 1-1,1 10 0,3 17 1,-2 1 1,0 70-1,-5-77 3,-2 0 1,-1 0 0,-1 0-1,-1-1 1,-2 0 0,-1 0-1,-15 32 1,-7 7-180,-66 102-1,91-160 142,-8 14-80,-1-1-1,-29 33 1,41-51 104,-1 1 1,0-1 0,-1 0 0,1 0-1,-1-1 1,1 0 0,-1 1 0,0-2-1,-1 1 1,1 0 0,0-1 0,-1 0-1,1 0 1,-1-1 0,1 0 0,-1 0-1,0 0 1,-8 0 0,13-2 7,-1 1 0,1-1-1,-1 1 1,1-1 0,-1 0 0,1 0 0,-1 0 0,1 1 0,0-1 0,0-1 0,-1 1-1,1 0 1,0 0 0,0 0 0,0-1 0,0 1 0,0 0 0,1-1 0,-1 1 0,0-1-1,1 1 1,-1-1 0,1 1 0,-1-1 0,1 1 0,-1-4 0,-5-48-75,6 47 72,-1-6-6,-1-11 31,1 1 1,3-27-1,-1 43-17,0 1 1,0-1-1,0 0 0,0 0 0,1 1 0,0-1 0,0 1 1,1 0-1,-1 0 0,1-1 0,0 2 0,1-1 1,5-7-1,-7 11-5,-1-1 0,1 1 0,0 0 0,-1 0 1,1 0-1,0 0 0,0 0 0,0 0 0,0 1 0,0-1 0,0 1 0,0-1 1,0 1-1,0 0 0,0-1 0,0 1 0,0 0 0,0 0 0,0 1 0,0-1 1,0 0-1,0 1 0,0-1 0,0 1 0,-1 0 0,1-1 0,0 1 1,0 0-1,0 0 0,-1 0 0,1 1 0,0-1 0,2 3 0,6 4 6,0 1 0,-1 1 0,16 20 0,-21-24-7,39 51-269,-18-23 538,1-1-1,32 31 1,-49-56-571,0 0 0,0 0 0,1-1 0,0 0 0,0-1 0,0 0 0,1 0 0,0-1 0,0-1 0,1 0 0,20 5 0,-7-8-4939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39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10506,'0'0'2761,"0"0"-2001,0 0-648,0 0-104,0 0-16,0 0-816,0 0 312,47-32-376,-32 17-3577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8794,'0'0'1528,"0"0"-1008,0 0 328,0 0 449,0 0-49,0 0-696,0 0 104,146 24-320,-126-21-280,-1-3 112,-1 0-96,19-7-72,-8-13-168,-1-5-2240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6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 6601,'0'0'2032,"0"0"-910,0 0-335,0 0 89,0 0-81,0 0-225,-1-2 118,0 7-607,1 16 218,2 0 1,0 0-1,2 0 0,11 39 0,1 9-126,-1 13-292,32 156 411,-1-86-3737,-33-120-918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7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0 198 10082,'0'0'1272,"0"0"-645,17 22-45,57 70 78,-68-86-587,-1 1-1,2-1 1,-1-1 0,0 1 0,1-1 0,0 0 0,0-1-1,1 1 1,0-2 0,-1 1 0,1-1 0,0 0 0,0 0-1,1-1 1,-1-1 0,0 1 0,1-1 0,-1 0 0,1-1-1,-1 0 1,12-2 0,-9 2-17,-4 0-41,0-1 1,0 0-1,0-1 1,0 1-1,0-2 1,0 1-1,0-1 1,-1 0 0,1 0-1,-1 0 1,0-1-1,0 0 1,0 0-1,-1-1 1,1 0-1,-1 0 1,0 0 0,0 0-1,-1-1 1,0 0-1,0 0 1,0 0-1,-1 0 1,0-1-1,0 1 1,3-11 0,-3 9-78,0 0 1,-1 0-1,0 0 1,-1 0-1,1 0 1,-2-1-1,1 1 1,-1-1-1,0 1 1,-1 0 0,0-1-1,0 1 1,-1 0-1,0 0 1,0 0-1,-1 0 1,0 0-1,0 1 1,-1-1-1,0 1 1,0 0-1,-10-12 1,7 12 25,0 1 0,-1-1 0,0 2 0,0-1 0,0 1-1,0 0 1,-1 1 0,0 0 0,1 0 0,-2 1 0,1 0 0,0 1 0,-15-2 0,18 3 37,-1 0-1,0 1 1,0 0 0,0 0 0,1 0 0,-1 1 0,0 0 0,0 1-1,1 0 1,-1 0 0,1 0 0,0 0 0,-1 1 0,1 0 0,0 1-1,1-1 1,-1 1 0,0 0 0,-7 8 0,4-2 57,1 1 1,0-1-1,0 2 1,1-1 0,0 1-1,1 0 1,1 1-1,0-1 1,0 1-1,1 0 1,1 0-1,0 1 1,1-1-1,1 1 1,0-1-1,0 1 1,3 17-1,-2-27-35,1 1 0,0-1 0,1 0 0,-1 1-1,1-1 1,0 0 0,0 0 0,0 0 0,0-1-1,1 1 1,-1 0 0,1-1 0,0 1 0,0-1-1,0 0 1,1 0 0,-1-1 0,1 1-1,-1 0 1,1-1 0,0 0 0,0 0 0,0 0-1,0-1 1,1 1 0,-1-1 0,0 0 0,1 0-1,-1-1 1,0 1 0,6-1 0,-1 1-5,0 0 1,1-1-1,-1 0 1,0-1-1,1 0 1,-1 0-1,0-1 1,0 0-1,0-1 1,0 0-1,-1 0 1,1-1-1,-1 0 1,9-6-1,-8 3-39,0-2-1,-1 1 1,0-1-1,0 0 1,-1-1-1,0 0 1,-1 0-1,0 0 1,0-1-1,-1 0 1,-1 0-1,0 0 1,0-1-1,-1 1 1,0-1-1,-1 0 0,-1 0 1,0 0-1,0 0 1,-1 0-1,-2-12 1,4 42 47,1 1 0,1-1 0,0 0 0,1 0 0,1-1 0,11 22 0,-13-29-1,2 0-1,-1 0 0,1 0 0,0-1 0,1 0 0,0 0 0,1-1 0,0 0 1,0 0-1,0 0 0,19 11 0,-23-17-19,0 0 0,0 0-1,0 0 1,0-1 0,1 1 0,-1-1-1,1 0 1,-1 0 0,1-1 0,-1 1-1,1-1 1,-1 0 0,1 0 0,0-1-1,-1 1 1,1-1 0,-1 0 0,0 0 0,1 0-1,-1-1 1,0 0 0,1 0 0,-1 0-1,0 0 1,-1 0 0,1-1 0,0 0-1,-1 0 1,1 0 0,-1 0 0,0 0 0,0-1-1,0 0 1,-1 1 0,1-1 0,-1 0-1,0 0 1,0 0 0,3-9 0,26-85-783,-27 80 582,1 0-1,0 0 1,1 1-1,1-1 1,1 1-1,0 1 1,2 0-1,13-20 1,-21 34 226,-1 0 0,1 0 0,0 1 0,0-1-1,0 0 1,0 1 0,0-1 0,0 1 0,0 0 0,0 0 0,1 0 0,-1 0 0,0 0 0,1 0 0,-1 0 0,1 1 0,-1 0 0,0-1-1,1 1 1,0 0 0,-1 0 0,3 0 0,-1 1 62,0 1 0,0-1 0,0 1 0,0-1 0,-1 1 0,1 0 0,0 1 0,-1-1 0,0 1 0,0-1 0,1 1 0,2 3 0,6 9 275,0 1-1,0 0 1,-2 1-1,12 23 1,-14-25-201,-1 1 0,-1 0 1,-1 0-1,0 0 1,-1 1-1,-1 0 1,-1-1-1,0 1 1,-1 23-1,-1-39-168,0 0 0,0 0 0,0 0-1,0 0 1,0 1 0,0-1 0,0 0 0,-1 0 0,1 0 0,0 0 0,-1 0 0,1 0-1,-1 0 1,1 0 0,-1 0 0,0 0 0,1 0 0,-1 0 0,0 0 0,0-1 0,1 1-1,-1 0 1,0 0 0,0-1 0,0 1 0,0 0 0,0-1 0,0 1 0,0-1 0,0 0-1,0 1 1,0-1 0,-1 0 0,1 0 0,0 1 0,0-1 0,0 0 0,0 0 0,-2 0-1,-2-1-236,0 1 0,0-1-1,0 0 1,0-1-1,0 1 1,0-1 0,0 0-1,-5-2 1,-22-17-5124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398 62 4177,'0'0'5781,"0"0"-4012,0 0-1319,-22 2 162,17-2-557,-178 21 2287,174-20-2195,-46 12 450,52-12-571,0 0 1,0 0 0,0 0 0,0 1 0,0-1 0,1 1 0,-1-1 0,0 1 0,1 0 0,-1 0-1,1 0 1,0 1 0,-4 3 0,5-5-28,1 0 0,0 0 1,0 0-1,-1 0 0,1 0 0,0 0 0,0 0 0,0 0 0,0 0 0,0 0 0,0 0 1,1 0-1,-1 0 0,0 0 0,0 0 0,1 0 0,-1 0 0,1 0 0,-1 0 1,1 0-1,-1 0 0,1-1 0,-1 1 0,1 0 0,0 0 0,-1-1 0,1 1 1,0 0-1,0-1 0,0 1 0,-1-1 0,1 1 0,0-1 0,0 1 0,0-1 1,0 0-1,0 1 0,2-1 0,45 16-17,-38-13 22,49 12 34,-20-5-25,46 17-1,-75-23 1,-1 0-1,1 0 1,0 2 0,-1-1-1,0 1 1,-1 0 0,1 1-1,-1 0 1,11 12 0,-17-17-4,0 1 0,0-1 0,0 1 1,0 0-1,0 0 0,0-1 1,-1 1-1,1 1 0,-1-1 1,0 0-1,0 0 0,0 0 1,-1 1-1,1-1 0,-1 0 1,1 0-1,-1 1 0,0-1 1,0 1-1,-1-1 0,1 0 1,-1 1-1,0-1 0,0 0 1,0 0-1,0 0 0,0 0 1,-2 4-1,-1-2 1,0 0 0,0-1 0,0 1 0,0-1 0,-1 0 0,1 0 0,-1 0 0,0-1 0,0 0 0,-1 0 0,1 0 0,-1 0 0,1-1 0,-8 2 0,-17 3 12,1-1 1,-1-1 0,0-2-1,0-1 1,0-2 0,0 0-1,-55-9 1,85 9-23,-45-10 17,42 9-22,0 0 0,1 0 0,-1 0 0,0 0 0,1 0 0,-1 0 0,1-1 0,-1 1 0,1-1 0,0 0 0,0 0 0,0 0 0,-4-4 0,20 5-201,147 13 45,-108-6 205,-1-2 1,0-3 0,75-6 0,-113 3-118,0 0 0,-1-1-1,1 0 1,0-1 0,-1-1 0,0 0 0,0-1 0,0 0 0,-1-1 0,0 0 0,0-1 0,-1-1 0,0 0 0,0 0 0,-1-1 0,-1 0 0,13-16 0,-16 16-83,-1 0 0,0 0 0,-1 0 0,0 0 0,0-1 0,-1 1 0,0-1 0,-1 0 0,0 0 0,-1 0 0,0 0 0,-1-15 0,0 17 153,-1-1 1,0 1 0,0-1-1,-1 1 1,0 0 0,0 0-1,-1 0 1,-1 0 0,1 0-1,-1 1 1,-1-1 0,0 1-1,0 0 1,-10-11 0,14 18 36,1 0 1,-1 0 0,0 0 0,0 0 0,0 0 0,-1 0 0,1 0 0,0 0 0,0 0 0,0 0 0,-1 1 0,1-1 0,0 1 0,-1-1-1,1 1 1,0-1 0,-1 1 0,1 0 0,-3 0 0,3 0-20,0 0 0,0 1-1,0-1 1,0 1 0,1-1-1,-1 1 1,0 0 0,0-1-1,1 1 1,-1 0 0,1-1-1,-1 1 1,1 0 0,-1 0 0,1 0-1,-1-1 1,1 1 0,-1 0-1,1 0 1,0 0 0,0 0-1,-1 1 1,-1 9 29,1 0 0,0 0 0,0 22 0,1-24-14,0 7 70,0 26 348,1 0 1,13 77-1,-12-108-402,0 1-1,1-1 1,1 0-1,0 0 1,1-1 0,0 1-1,0-1 1,1 0-1,0 0 1,1-1-1,0 0 1,0 0 0,1 0-1,0-1 1,15 11-1,-19-17-46,-1 1-1,1-1 1,0 0-1,0 0 1,0 0-1,0 0 0,0-1 1,1 1-1,-1-1 1,0-1-1,1 1 1,-1 0-1,1-1 1,-1 0-1,9-1 0,-10 1-61,0-1 0,1 0 0,-1 0-1,-1-1 1,1 1 0,0 0 0,0-1-1,0 0 1,-1 1 0,1-1-1,-1 0 1,0-1 0,1 1 0,-1 0-1,0-1 1,0 1 0,0-1-1,-1 1 1,1-1 0,-1 0 0,1 0-1,0-3 1,8-24-2188,13-59 1,-17 59 354,1 0-1,12-30 1,-18 59 1858,-1-1-1,1 0 1,-1 0 0,1 0 0,0 1-1,-1-1 1,1 0 0,0 1 0,0-1-1,0 1 1,1-1 0,-1 1 0,0-1-1,0 1 1,1 0 0,-1 0 0,1-1-1,-1 1 1,1 0 0,0 0 0,-1 1-1,1-1 1,0 0 0,0 1 0,-1-1-1,1 1 1,0-1 0,0 1 0,2-1-1,-1 2 213,0 0 0,-1 0 0,0 1 0,1-1 0,-1 0 0,0 1 0,1-1 0,-1 1 0,0 0 0,0 0 0,0 0 0,-1 0 0,1 0 0,0 0 0,-1 0 0,1 0 0,-1 1 0,0-1 0,2 5 0,47 119 5230,8 18-2743,-56-139-2621,1-1 1,-1 0-1,1 0 1,0 0 0,0 0-1,0-1 1,5 6-1,-7-9-41,-1 1 0,1-1 0,0 1 0,-1-1 0,1 0 0,0 1 0,0-1 0,0 0 0,-1 1 0,1-1 0,0 0 0,0 0 0,0 0 0,0 1 0,-1-1 0,1 0 0,0 0 0,0 0 0,0-1 0,0 1 0,0 0 0,-1 0 0,1 0 0,0-1 0,0 1 0,0 0 0,-1-1 0,1 1 0,0-1 0,0 1 0,-1-1-1,1 1 1,0-1 0,-1 1 0,1-1 0,-1 0 0,1 1 0,-1-1 0,1 0 0,-1 1 0,1-1 0,-1 0 0,0 0 0,1 1 0,-1-1 0,0 0 0,0 0 0,1 0 0,-1-1 0,9-23-948,-1 0 0,7-40 0,-11 44 622,1-1 0,0 2 0,2-1 0,0 1 0,11-22 0,-17 41 344,0-1 0,-1 1 1,1 0-1,0-1 0,0 1 0,0 0 0,0-1 1,0 1-1,0 0 0,0 0 0,0 0 0,0 0 0,1 0 1,-1 0-1,0 0 0,1 1 0,-1-1 0,1 0 1,-1 1-1,1-1 0,-1 1 0,1-1 0,2 1 0,-2 0 31,0 0-1,0 1 0,0 0 0,0 0 1,0-1-1,-1 1 0,1 0 1,0 0-1,-1 0 0,1 1 0,-1-1 1,1 0-1,-1 1 0,1-1 0,-1 1 1,2 2-1,5 9 458,1 0 1,-2 1-1,11 26 1,-14-30-165,3 7 132,1 4-157,1-1 0,1 0 0,1-1 0,19 27 0,-28-43-306,1 1-1,-1-1 0,1 0 0,0 0 1,0-1-1,0 1 0,0 0 0,0-1 0,0 0 1,1 0-1,-1 0 0,1 0 0,0 0 1,-1-1-1,1 0 0,0 1 0,0-1 1,0-1-1,0 1 0,0-1 0,0 1 1,0-1-1,0 0 0,0-1 0,0 1 1,0-1-1,0 1 0,0-1 0,0-1 0,0 1 1,6-3-1,-3-1-135,0 0-1,-1 0 1,1-1 0,-1 1 0,0-1-1,-1-1 1,0 1 0,0-1-1,0 0 1,0 0 0,-1 0 0,-1-1-1,1 1 1,3-14 0,5-14-1401,13-67 0,-25 97 1454,1 2 88,-1-1 0,1 1 0,-1-1 0,1 0 0,0 1-1,0-1 1,1 1 0,-1 0 0,1-1 0,3-4 0,-4 9 30,0 0-1,0 1 1,0-1-1,0 1 1,0-1 0,0 1-1,0-1 1,-1 1 0,1 0-1,-1-1 1,1 1-1,-1 0 1,0-1 0,1 1-1,-1 0 1,0 3 0,1 0 156,4 23 544,2 14-28,2 0 0,1-1 1,19 48-1,-25-80-685,-1-1 0,1 1 0,0-1 0,1 1 0,0-1 0,0-1 0,1 1 0,0-1 0,1 0 0,-1 0 0,1-1 0,0 0-1,1 0 1,0 0 0,0-1 0,0 0 0,0-1 0,1 0 0,-1 0 0,14 3 0,-13-6-151,1 1 1,-1-2-1,1 0 0,-1 0 0,1 0 0,-1-2 1,1 1-1,-1-1 0,0 0 0,1-1 1,-1 0-1,0 0 0,-1-1 0,1 0 1,-1-1-1,0 0 0,0 0 0,9-8 1,32-31-4921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8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11042,'0'0'4697,"0"0"-4161,0 0-111,0 0-73,0 0-184,0 0 448,0 0-240,47 146 0,-32-99 32,0 0-400,0-7 88,-1-11-96,-1-11-368,2-18-176,-8 0-1112,-5-14-4010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9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15267,'0'0'1641,"0"0"-1641,0 0-120,0 0 112,0 0 0,0 0-1761,0 0-2512,93 34-4761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9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 10922,'0'0'1727,"0"0"-950,2 19-472,1 23 29,10 106 835,-10-121-1091,1-1 0,2 0 0,13 39 0,-16-62-1478,-1-14 689,-5-19-180,-2 14 689,-1 1 1,-1 0-1,-11-20 1,12 25 420,0 0 1,1 0-1,0-1 0,1 0 1,0 0-1,0 0 1,1 0-1,1 0 1,-2-20-1,4 27-237,-1 0-1,1 0 1,1-1-1,-1 1 1,1 0-1,-1 0 1,1-1-1,0 1 1,1 0-1,-1 0 1,1 0-1,0 0 1,0 1 0,0-1-1,0 0 1,1 1-1,-1-1 1,1 1-1,0 0 1,0 0-1,0 0 1,0 0-1,1 1 1,-1-1-1,1 1 1,0 0-1,0 0 1,-1 0-1,1 0 1,0 1-1,0 0 1,1 0-1,-1 0 1,0 0-1,5 0 1,-1 0 22,1 1 0,0 0-1,-1 0 1,1 0 0,0 1 0,-1 1 0,1 0 0,-1 0-1,0 0 1,14 7 0,3 3 150,0 1 0,22 17 0,22 12 78,-38-25-241,74 35-550,-104-52 505,1 1 0,-1-1 0,0 1 1,0-1-1,1 0 0,-1 0 0,0 1 0,1-1 1,-1 0-1,0 0 0,1 0 0,-1 0 0,0-1 1,1 1-1,-1 0 0,0-1 0,0 1 0,1 0 1,-1-1-1,0 0 0,0 1 0,0-1 0,1 0 1,-1 1-1,0-1 0,0 0 0,0 0 0,1-2 1,19-35-2722,-15 25 983,7-15-2795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9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 6729,'0'0'3276,"0"0"-2481,-20-1-727,-65 0-26,79 1-33,0 1 1,0 0-1,-1 0 0,1 1 0,0-1 0,0 1 0,1 1 1,-1-1-1,0 1 0,1 0 0,0 1 0,-1-1 0,1 1 0,0 0 1,1 0-1,-1 0 0,1 1 0,0 0 0,0-1 0,0 2 1,1-1-1,0 0 0,0 1 0,0-1 0,0 1 0,1 0 0,0 0 1,-2 11-1,2-6 129,0-1 0,1 1 0,0-1 0,1 1 0,0 0 1,1-1-1,0 1 0,1-1 0,0 1 0,1-1 0,0 0 1,0 1-1,1-2 0,0 1 0,1 0 0,0-1 0,1 0 0,-1 0 1,2 0-1,-1-1 0,1 0 0,1 0 0,0-1 0,0 0 0,0 0 1,0-1-1,1 0 0,0-1 0,1 1 0,-1-2 0,1 1 0,0-2 1,0 1-1,0-1 0,1-1 0,-1 0 0,1 0 0,16 0 1,-20-2-291,30-1 444,-35 0-434,-1 1-1,0-1 1,1 1 0,-1-1 0,0 1-1,0-1 1,1 0 0,-1 0 0,0 0-1,0 0 1,0 0 0,0 0-1,0 0 1,0 0 0,0 0 0,-1 0-1,1 0 1,0-1 0,-1 1 0,1 0-1,-1 0 1,1-1 0,0-2 0,0-11-5634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44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30 8450,'0'0'2026,"0"0"-653,0 0-301,0 0 109,0 0-101,0 0-207,0 0-318,6 13 16,2-8-537,0 0-1,0-1 1,1 0 0,-1-1-1,1 1 1,0-2 0,0 1-1,0-1 1,17 1-1,88 2 46,-108-5-75,13 1 50,-14-1-40,-1 1 0,1-1-1,-1 1 1,1-1-1,0-1 1,-1 1 0,1-1-1,0 1 1,-1-1-1,1-1 1,-1 1 0,0-1-1,1 1 1,4-4-1,-10 5 12,1-1 0,0 1-1,0-1 1,0 1-1,-1 0 1,1-1-1,0 1 1,0 0-1,-1-1 1,1 1-1,0 0 1,-1-1-1,1 1 1,-1 0-1,1-1 1,0 1-1,-1 0 1,1 0-1,-1 0 1,1-1-1,0 1 1,-1 0-1,1 0 1,-1 0-1,1 0 1,-1 0-1,1 0 1,-1 0-1,1 0 1,-1 0-1,1 0 1,0 0-1,-1 0 1,1 0 0,-2 1-1,-21-4-52,-193 6-179,109 1 92,529 0 151,-421-4 48,-30 0 93,-34-3-191,-63-11 1,63 6-4,-66 0 1,358-13-108,-176 12 187,-38 6-54,1 0 1,28-1-1,-46 8-910,-12 7-1486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0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5881,'0'0'2107,"0"0"-186,0 0-7,0 22-267,15 180 1056,-11-164-2101,0 57 0,-4-94-537,0-4 109,-8-279 254,8 281-431,0 0-1,0 0 1,0 0 0,0 0-1,0-1 1,0 1 0,0 0-1,1 0 1,-1 0 0,0 0-1,1 0 1,-1 0 0,1 0-1,-1 0 1,1 1 0,-1-1-1,1 0 1,-1 0 0,1 0-1,0 0 1,0 1 0,-1-1-1,1 0 1,0 1 0,0-1 0,0 0-1,0 1 1,1-1 0,1 0 0,-1 1-1,1-1 1,0 1 0,-1 0 0,1 0 0,0 0 0,-1 0 0,1 0 0,0 1 0,-1-1 0,4 2 0,6 2 14,0 1 0,0 0 1,19 11-1,-15-7-9,0 0 0,0-1 0,1-1 0,0-1 1,0 0-1,0-1 0,29 4 0,-38-8 1,-1 0-1,1-1 1,0 0 0,0 0-1,-1-1 1,1 0 0,0 0-1,-1-1 1,1 0 0,-1 0-1,1-1 1,-1 1 0,0-2-1,0 1 1,0-1 0,-1 0 0,1-1-1,-1 1 1,10-11 0,-4 2 3,0-1 0,-1 0 1,0-1-1,-2 0 1,0 0-1,0-1 1,-2-1-1,0 1 1,0-1-1,-2 0 0,5-27 1,-10 44-4,0 0 0,0 0 1,0 0-1,0 1 0,0-1 1,0 0-1,0 0 0,0 0 1,0 0-1,0 0 0,0 0 0,0 0 1,0 0-1,-1 0 0,1 0 1,0 0-1,0 0 0,0 0 0,0 0 1,0 0-1,0 0 0,0 0 1,0 0-1,-1 0 0,1 0 1,0 0-1,0 0 0,0 0 0,0 0 1,0 0-1,0 0 0,0 0 1,0 0-1,0 0 0,-1 0 0,1 0 1,0 0-1,0 0 0,0 0 1,0 0-1,0 0 0,0 0 1,0 0-1,0 0 0,0 0 0,0 0 1,0-1-1,0 1 0,0 0 1,-1 0-1,1 0 0,0 0 0,0 0 1,0 0-1,0 0 0,0 0 1,0 0-1,0-1 0,0 1 1,0 0-1,-7 9-9,-9 17 16,2 1 0,1 0 0,1 1 0,1 1 0,2 0 0,1 0 0,1 1 0,1 0 1,2 0-1,1 1 0,2 49 0,1-75-15,0 0 0,0 0 1,1 0-1,-1 0 0,1 0 0,0 0 0,1 0 1,0 0-1,-1 0 0,1 0 0,1-1 1,-1 1-1,1-1 0,0 1 0,0-1 0,0 0 1,7 7-1,-5-7-5,1 0-1,-1-1 1,1 0 0,-1 0 0,1 0-1,0 0 1,0-1 0,0 0-1,1 0 1,-1-1 0,0 0 0,1 0-1,-1 0 1,8-1 0,-2 0-36,1 0-1,-1-1 1,1 0 0,-1-1-1,0-1 1,1 0 0,-1-1-1,0 0 1,-1 0 0,1-1-1,-1-1 1,0 0 0,0-1-1,-1 0 1,0 0 0,0-1-1,-1-1 1,0 1 0,0-2-1,-1 1 1,0-1 0,9-15-1,-5 4 52,-1-1 0,0 0 0,7-25 0,-17 43 1,2 61-2,-3-53-7,-1 15 64,1 1 0,1-1 0,1 1 0,1-1 0,7 28 0,-8-43-50,0 1 0,0-1 0,0 1 1,0-1-1,0 0 0,1 0 0,0 0 1,0 0-1,0 0 0,0-1 0,1 1 0,0-1 1,-1 0-1,1 0 0,0 0 0,0-1 1,1 1-1,-1-1 0,0 0 0,1 0 1,-1-1-1,1 1 0,0-1 0,0 0 0,-1 0 1,1-1-1,8 1 0,-5-1-7,1 0 0,0 0-1,-1-1 1,1 0 0,-1-1 0,0 0-1,1 0 1,-1-1 0,0 0-1,0 0 1,-1-1 0,1 0 0,-1 0-1,1-1 1,-2 0 0,1 0 0,0 0-1,-1-1 1,0 0 0,0-1-1,-1 1 1,0-1 0,8-13 0,-6 7-2,0 0 1,-1-1-1,0 0 0,-1 0 1,-1-1-1,0 1 1,-1-1-1,-1 0 1,0 0-1,-1 0 1,-1 0-1,-2-28 1,1 39 12,0-1 0,0 1 0,0 0 1,0 0-1,0 0 0,-1 0 1,0 0-1,0 1 0,0-1 1,0 1-1,-1-1 0,1 1 0,-1-1 1,0 1-1,0 0 0,0 1 1,0-1-1,-1 0 0,1 1 1,-1 0-1,1 0 0,-1 0 1,0 0-1,0 0 0,0 1 0,0 0 1,0 0-1,0 0 0,0 0 1,0 0-1,-1 1 0,1 0 1,-8 0-1,1 1-11,1-1-1,0 1 1,0 1 0,-1-1 0,1 2 0,0 0-1,1 0 1,-1 0 0,0 2 0,1-1-1,0 1 1,-17 12 0,18-10-17,0 1-1,0 0 1,0 1-1,1 0 1,0 0-1,1 1 1,0 0-1,-8 17 1,12-22-159,0-1 0,1 0 1,0 0-1,-1 1 0,1-1 1,1 0-1,-1 1 0,1-1 0,-1 1 1,1 0-1,0-1 0,1 1 0,-1-1 1,1 0-1,0 1 0,0-1 1,1 1-1,-1-1 0,1 0 0,0 0 1,0 0-1,0 0 0,1 0 0,2 4 1,19 15-4837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1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14283,'0'0'1854,"0"0"-1223,0 0-265,0 0 61,0 0-182,-12 12-98,3-4-134,0 1 0,0 0 1,1 1-1,1 0 0,0 0 0,0 1 0,1-1 0,0 1 0,1 1 1,0-1-1,1 1 0,0 0 0,-2 12 0,4-13-12,1 0-1,1 0 1,0 0-1,0 0 1,1 0-1,0 0 1,1 0-1,0-1 1,1 1-1,7 20 1,-6-25-18,-1-1 1,1 1-1,-1-1 0,2 1 1,-1-1-1,0-1 0,1 1 0,0-1 1,0 1-1,1-2 0,-1 1 1,1 0-1,-1-1 0,1 0 1,0 0-1,0-1 0,1 0 1,-1 0-1,11 2 0,5 0-455,1-1 0,-1-1 0,1-1 0,0-1 0,0-1 0,41-6-1,-4-7-3421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2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0 10402,'0'0'2030,"0"0"-1206,0 0-490,0 0-176,0 0-86,-17 10 58,-51 35 279,65-43-341,0 1-1,0 0 0,0 0 1,0 0-1,0 0 1,1 0-1,0 1 1,-1 0-1,1-1 1,0 1-1,1 0 0,-1 0 1,1 0-1,0 0 1,-2 6-1,2 1 195,0 0 1,1 0-1,1 22 0,1-8 41,-2-21-295,0 0 0,0 1 0,1-1-1,-1 0 1,1 0 0,0 0 0,1 0 0,-1 0-1,1-1 1,0 1 0,0 0 0,0-1 0,0 1-1,0-1 1,1 1 0,-1-1 0,1 0 0,0 0-1,0-1 1,0 1 0,1 0 0,-1-1 0,1 0-1,-1 0 1,1 0 0,0 0 0,0-1 0,-1 1-1,1-1 1,0 0 0,0 0 0,1-1 0,6 1-1,2 1-505,0-1-1,0-1 0,-1-1 0,1 0 1,0 0-1,0-1 0,-1-1 0,0 0 1,1 0-1,11-7 0,22-11-5397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2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10594,'0'0'2913,"0"0"-2025,0 0-840,0 0 176,0 0 944,22 132-343,0-81-129,8 0-144,7-9-192,7-6-104,3-12-240,0-15-32,-5-9-88,0-36-640,-10-13-1137,-12-6-6184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14659,'0'0'2521,"0"0"-1849,0 0-624,0 0 152,0 0-200,0 0-296,0 0-1745,24 109-6416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3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3 411 13435,'0'0'1167,"14"20"-803,46 62-25,-58-79-314,0 0 1,0-1 0,1 1 0,-1 0-1,1-1 1,0 0 0,0 1 0,0-1-1,0 0 1,0-1 0,0 1 0,1 0-1,-1-1 1,0 0 0,1 0 0,0 0-1,-1 0 1,1 0 0,-1-1 0,1 0 0,0 1-1,-1-2 1,1 1 0,-1 0 0,1-1-1,0 1 1,6-3 0,-5 1-99,1-1 0,-1 0 0,0 0 0,0 0 0,0 0 0,-1-1 0,1 0-1,-1 0 1,0 0 0,0 0 0,0-1 0,-1 1 0,4-8 0,0 0-166,-1 0 0,-1-1 0,0 0 0,-1 0 0,-1 0-1,1-1 1,-2 1 0,0-1 0,-1 0 0,0 1 0,-1-1 0,-1 0 0,0 1-1,-5-23 1,5 29 389,-1 1-1,0-1 1,0 1-1,0 0 1,-1-1-1,0 1 1,-1 1-1,1-1 1,-1 0 0,0 1-1,0 0 1,-1-1-1,1 2 1,-1-1-1,0 1 1,-1-1-1,1 1 1,-1 1-1,0-1 1,0 1-1,0 0 1,0 1-1,0-1 1,-1 1-1,1 0 1,-1 1-1,1-1 1,-1 1-1,0 1 1,-12-1-1,10 1-87,0 1 0,0 0 0,1 0-1,-1 0 1,0 1 0,-8 3 0,14-4-54,1 0 1,0 0-1,0 0 1,-1 0-1,1 0 1,0 0 0,0 1-1,0-1 1,0 0-1,1 1 1,-1 0-1,0-1 1,1 1 0,-1 0-1,1 0 1,-1 0-1,1 0 1,0 0-1,0 1 1,0-1 0,0 0-1,0 0 1,1 1-1,-1-1 1,1 0-1,-1 1 1,1 3 0,0-6-11,0 1 1,1-1 0,-1 0-1,0 1 1,0-1 0,1 1-1,-1-1 1,0 0 0,1 1-1,-1-1 1,1 0 0,-1 1-1,0-1 1,1 0 0,-1 0 0,1 0-1,-1 1 1,1-1 0,-1 0-1,1 0 1,-1 0 0,1 0-1,-1 0 1,1 0 0,-1 0-1,1 0 1,-1 0 0,1 0-1,-1 0 1,1 0 0,0 0 0,20-2-99,-20 2 86,20-4-214,0-2 1,0 0 0,30-13 0,-34 11 182,0 2-1,1 0 1,-1 0 0,1 2 0,0 0-1,23-1 1,-33 5 101,-1 0 0,1 0 0,-1 0 0,1 1 1,-1 1-1,1-1 0,-1 1 0,0 0 0,0 1 0,0 0 0,0 0 0,-1 0 1,9 6-1,-6-2 74,-1 0 0,-1 1 1,0-1-1,0 2 1,0-1-1,-1 1 0,0 0 1,8 18-1,11 32 272,-22-48-367,1 1 0,0-1 1,1 0-1,0-1 1,1 1-1,0-1 0,0 0 1,1 0-1,1-1 0,9 9 1,-14-15-30,0-1 0,0 0-1,1 0 1,-1 0 0,1-1 0,0 1 0,-1-1-1,1 0 1,0 0 0,0 0 0,0 0 0,-1-1 0,1 0-1,0 0 1,0 0 0,0 0 0,0 0 0,0-1-1,0 0 1,0 1 0,0-1 0,-1-1 0,1 1 0,0-1-1,-1 1 1,1-1 0,-1 0 0,5-4 0,7-6-23,0 0 0,-1-1 0,0-1 0,18-23 0,-15 17-66,-8 9 29,-2 3 30,0-1 0,1 1 0,0 0 0,15-10 0,-22 17 26,1 0 0,0-1 0,-1 1 0,1 1 0,0-1 0,-1 0 1,1 0-1,0 1 0,0-1 0,0 1 0,0-1 0,0 1 0,-1 0 0,1 0 0,0 0 0,0 0 0,0 0 0,0 0 0,0 0 0,0 1 0,0-1 0,0 1 0,-1-1 0,1 1 0,0 0 0,0 0 0,-1-1 0,1 1 0,0 1 0,-1-1 0,1 0 0,-1 0 0,0 0 0,2 3 1,52 71 128,-43-56-66,1 0 1,28 32 0,-35-46-57,0 0 1,0 0-1,0 0 0,0 0 1,1-1-1,0 0 1,0-1-1,0 1 1,0-1-1,0-1 0,1 1 1,11 1-1,-14-3-9,1 0-1,0 0 0,0-1 1,0 0-1,0 0 0,0 0 1,0-1-1,0 1 0,-1-2 1,1 1-1,0 0 0,-1-1 1,1 0-1,-1-1 0,1 1 1,-1-1-1,0 0 0,0 0 1,6-6-1,-4 2-30,-1 0-1,0 0 1,0-1-1,-1 1 1,0-2-1,0 1 1,-1 0-1,0-1 1,-1 0-1,1 0 1,2-14 0,-1 2-17,-1-1 1,-1 1 0,-1-1 0,-1 0 0,-3-28 0,1 36 16,0-1 1,-1 1-1,-1 0 0,-1 1 1,0-1-1,0 1 0,-2-1 0,-13-24 1,17 35 22,0 0 0,-1-1 0,1 1 1,-1 0-1,0 0 0,0 0 0,0 1 1,0-1-1,0 1 0,-1 0 0,-6-4 0,8 6 5,1-1 0,0 1 0,-1-1 0,1 1 0,0 0 0,-1 0 0,1 0 0,0 0 0,-1 0 0,1 0 0,0 0 0,-1 0 0,1 1 0,0-1 0,-1 0 0,1 1 0,0-1 0,0 1 0,-1-1 0,1 1 0,0 0 0,0-1 0,0 1 0,0 0 0,0 0 0,0 0 0,0 0 0,0 0 0,0 0 0,0 0 0,1 0 0,-1 0 0,0 1 0,1-1 0,-1 0 0,1 0 0,-1 3 0,-3 6 26,0 1 0,0 0 0,1 0 0,1 0 0,0 0 0,1 0 1,0 1-1,0-1 0,1 0 0,3 18 0,-3-24-10,1 0 0,0-1-1,0 1 1,1 0 0,-1-1-1,1 1 1,0-1 0,0 1-1,0-1 1,1 0 0,0 0 0,-1 0-1,2 0 1,-1-1 0,0 1-1,1-1 1,-1 0 0,1 0 0,0 0-1,0 0 1,0-1 0,0 1-1,1-1 1,-1 0 0,1-1-1,8 3 1,0-1-13,-1-1-1,1-1 1,0 0 0,0 0-1,0-2 1,0 0 0,24-4-1,-3-4-91,52-20-1,-54 17 33,-16 7 122,0 0 0,0 1 0,0 1 0,1 0 0,-1 1 0,1 1 0,-1 0 0,1 1 0,0 1 0,16 3 0,-25-3 37,-1 1-1,0 0 0,1 0 1,-1 1-1,0 0 1,0 0-1,0 1 1,-1-1-1,1 2 1,-1-1-1,0 1 0,0-1 1,-1 2-1,1-1 1,-1 1-1,0-1 1,0 2-1,-1-1 1,0 0-1,0 1 0,-1 0 1,1 0-1,3 13 1,-5-14-54,0 0 1,-1 0 0,0 0-1,0 0 1,0 0-1,-1 0 1,0 0-1,0 0 1,0 0 0,-1 0-1,0 0 1,-2 7-1,2-10-53,0 0 0,-1 0-1,1 0 1,-1 0-1,0 0 1,0-1 0,0 1-1,0-1 1,0 1-1,0-1 1,-1 0-1,1 0 1,-1 0 0,0 0-1,1 0 1,-1 0-1,0-1 1,0 1 0,0-1-1,0 0 1,0 0-1,-1 0 1,-4 0 0,-1 1-384,0-1 1,0 0 0,0-1 0,1 0-1,-1-1 1,0 0 0,-17-4 0,-8-13-4505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4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90 7938,'0'0'2646,"0"0"-1113,0 0-967,0 0-352,0 0-67,0 0 264,4 29 465,29 200 614,33 256-539,-63-457-946,-3-28-5,0 0 0,0 0 0,0 0 0,0 1 0,1-1 0,-1 0 1,0 0-1,0 0 0,0 0 0,0 0 0,0 0 0,0 0 0,0 0 0,0 1 0,0-1 0,0 0 1,0 0-1,0 0 0,0 0 0,0 0 0,0 0 0,0 1 0,0-1 0,0 0 0,0 0 0,0 0 1,0 0-1,0 0 0,0 0 0,0 0 0,0 1 0,0-1 0,0 0 0,0 0 0,0 0 1,-1 0-1,1 0 0,0 0 0,0 0 0,0 0 0,0 0 0,0 1 0,0-1 0,0 0 0,0 0 1,0 0-1,-1 0 0,1 0 0,0 0 0,0 0 0,0 0 0,0 0 0,0 0 0,0 0 0,0 0 1,-1 0-1,1 0 0,0 0 0,0 0 0,0 0 0,0 0 0,0 0 0,0 0 0,-1 0 0,1 0 1,0 0-1,0 0 0,0 0 0,-20-37-34,15 26 13,-18-40-15,2-2-1,2 0 1,3-1-1,2-1 1,3 0-1,2-1 1,2 0 0,3 0-1,5-99 1,0 144 33,1 1-1,0 0 1,1 0 0,0 0 0,0 0 0,1 0-1,0 1 1,1 0 0,0 0 0,1 0 0,-1 0-1,10-9 1,-12 14 2,0 1 0,1-1-1,-1 1 1,0 1 0,1-1-1,0 0 1,0 1 0,-1-1 0,1 1-1,1 0 1,-1 1 0,0-1 0,0 1-1,1 0 1,-1 0 0,1 0-1,-1 0 1,1 1 0,-1 0 0,1 0-1,-1 0 1,1 0 0,-1 1-1,1 0 1,-1 0 0,1 0 0,-1 0-1,0 1 1,1 0 0,5 3-1,-2 0 18,-1 0 0,-1 0-1,1 1 1,-1 0-1,0 0 1,0 0 0,0 1-1,-1 0 1,0 0-1,-1 0 1,0 1 0,0 0-1,0 0 1,-1 0-1,3 9 1,0 3 33,-1 1 1,-1-1 0,-1 1-1,0 0 1,-1 25-1,-3-35-32,0 0 0,-1 0 0,0 0 0,-1-1-1,0 1 1,-1-1 0,0 0 0,0 0 0,-1 0 0,0-1 0,-1 1-1,0-1 1,-1-1 0,0 1 0,0-1 0,0 0 0,-1-1-1,-1 0 1,-10 8 0,8-7-12,-1 0 0,0 0-1,-1-2 1,1 1 0,-1-1 0,0-1-1,-1-1 1,0 0 0,1 0 0,-1-1-1,0-1 1,0 0 0,-1-1 0,-20-2-1,34 1-33,0 0-1,0-1 1,0 1 0,0 0-1,0-1 1,0 1-1,0-1 1,0 0-1,1 1 1,-1-1 0,0 0-1,0 1 1,0-1-1,1 0 1,-1 0-1,0 0 1,1 1 0,-1-1-1,1 0 1,-1 0-1,1 0 1,-1 0-1,1 0 1,0 0 0,0 0-1,-1 0 1,1 0-1,0 0 1,0-1-1,0 1 1,0 0 0,0 0-1,0 0 1,0 0-1,1 0 1,-1 0-1,0-1 1,14-43-3427,10 7-2166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4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 4385,'0'0'4301,"0"0"-2446,0 0-571,0 19 92,0 120 605,0-133-1934,1 0 0,0 0 0,0 0 1,0 0-1,1-1 0,0 1 0,0 0 0,1-1 1,-1 1-1,1-1 0,0 0 0,1 0 0,-1 0 1,1 0-1,0-1 0,0 1 0,1-1 0,-1 0 0,1 0 1,0-1-1,0 1 0,0-1 0,0 0 0,1-1 1,-1 1-1,1-1 0,0 0 0,-1 0 0,10 1 1,-5-1-37,0 1 0,0-2 0,0 1 0,0-2 0,0 1 0,1-1 1,-1-1-1,0 0 0,0 0 0,0-1 0,0 0 0,0-1 0,0 0 1,-1-1-1,1 0 0,-1 0 0,10-6 0,-11 3 0,0 0-1,0-1 1,-1 0-1,1 0 1,-2 0-1,1-1 1,-1 0-1,-1 0 1,1-1-1,-2 1 1,1-1-1,-1 0 1,-1-1-1,0 1 1,2-15-1,-3 15-7,-1 0 0,0 1-1,0-1 1,-1 0 0,-1 1 0,1-1-1,-2 0 1,1 1 0,-1-1 0,-1 1-1,0-1 1,0 1 0,-1 0 0,0 0-1,0 1 1,-1-1 0,-7-9 0,3 8 7,0-1 1,-1 1 0,0 1-1,0 0 1,-1 0 0,-23-13 0,26 18 3,1 0 0,-1 0 1,0 1-1,0 0 1,0 1-1,-1 0 1,1 0-1,-1 1 1,1 0-1,-1 0 0,1 1 1,-14 1-1,17 1-15,0-1 0,1 1 0,-1 0 0,1 0 0,-1 0 0,1 1 0,0-1 0,-1 1 0,2 0 0,-1 0 0,0 1 0,0-1 0,1 1 0,0-1 0,0 1 0,0 0 0,0 1 0,1-1 0,-1 0-1,1 1 1,0 0 0,-2 8 0,1-4-82,0 0 0,0 0-1,1 0 1,1 0 0,-1 1-1,2-1 1,-1 0 0,1 1-1,1-1 1,-1 0-1,5 16 1,-4-22-37,0 0 0,1 0 0,0 0 1,-1 0-1,1 0 0,1 0 0,-1-1 0,0 1 0,1-1 0,-1 1 0,1-1 0,0 0 1,-1 0-1,1 0 0,0-1 0,0 1 0,1 0 0,-1-1 0,0 0 0,0 0 0,1 0 1,-1 0-1,0-1 0,5 1 0,12 2-817,1-2 0,-1 0 0,22-3 0,-11 1-1516,32 1-3379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5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73 7818,'0'0'2272,"0"0"-1017,0 0-825,0 0-56,0 25 340,-1 15-391,-1-4 140,7 67 0,-3-88-417,1-1 0,1 1 0,0-1 0,1 1 0,7 14 0,3 6 69,-15-33 178,-2-33 398,-1 0 0,-10-46 0,6 43-687,-4-53 0,10 72 44,0 2-9,0 1 0,1-1 0,1 0 0,4-24 1,-5 34-36,1 1 0,0-1 1,0 0-1,0 1 0,0-1 1,0 1-1,1-1 0,-1 1 1,1 0-1,-1-1 0,1 1 1,0 0-1,0 0 0,0 0 1,0 0-1,0 1 0,1-1 1,-1 0-1,0 1 0,1 0 1,-1 0-1,1-1 0,0 1 1,-1 1-1,1-1 0,0 0 1,-1 1-1,5-1 0,1 0-3,0 1-1,0 0 0,0 1 1,0 0-1,0 0 0,0 0 1,0 1-1,0 0 0,0 1 1,8 4-1,7 4-461,40 27 1,-15-8-1902,2-3-2827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6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82 1304,'0'0'9332,"0"0"-6644,0 0-2062,0 0 62,0 0 27,-25-14-281,-79-41-287,99 53-149,0 0 0,0 0-1,0 0 1,-1 1 0,1 0-1,0 0 1,-1 0 0,1 1 0,-1-1-1,1 1 1,0 1 0,-1-1 0,1 1-1,-1 0 1,1 0 0,0 0 0,0 1-1,-1 0 1,1 0 0,0 0 0,1 1-1,-1-1 1,0 1 0,1 0 0,-1 1-1,1-1 1,0 1 0,0 0-1,1 0 1,-1 0 0,1 0 0,0 1-1,0-1 1,0 1 0,1 0 0,-1 0-1,1 0 1,0 0 0,1 0 0,-1 0-1,1 1 1,0-1 0,0 0 0,1 1-1,0 5 1,0-8-1,1-1 0,-1 1 1,1-1-1,0 1 0,0-1 0,0 0 0,0 0 0,0 1 0,0-1 1,1 0-1,-1 0 0,1 0 0,0 0 0,-1-1 0,1 1 1,0 0-1,0-1 0,0 1 0,0-1 0,0 0 0,1 1 1,2 0-1,61 24-36,-53-22 39,69 20 7,-56-19-4,-1 2 1,-1 1 0,1 1 0,-1 1 0,38 22-1,-61-32-1,0 0-1,-1 1 0,1-1 0,0 0 0,-1 1 0,1-1 0,0 0 1,-1 1-1,1-1 0,-1 1 0,1-1 0,0 1 0,-1-1 0,1 1 1,-1 0-1,0-1 0,1 1 0,-1 0 0,1-1 0,-1 1 0,0 0 1,0-1-1,1 1 0,-1 0 0,0 0 0,0-1 0,0 1 0,0 0 1,0 0-1,0-1 0,0 1 0,0 0 0,0 0 0,0-1 0,0 1 1,0 0-1,-1 0 0,1-1 0,0 1 0,-1 0 0,1-1 0,0 1 1,-1 0-1,1-1 0,-1 1 0,1-1 0,-1 1 0,1 0 0,-1-1 1,1 1-1,-1-1 0,0 0 0,1 1 0,-1-1 0,1 1 0,-1-1 1,0 0-1,0 0 0,-1 1 0,-46 14 96,13-10-77,-1-2 0,-67-1 1,84-4-16,0 1 0,0-2-1,0-1 1,0 0 0,1-1 0,0-1 0,-19-9 0,36 14-5,-1 1 1,0-1 0,1 0 0,-1 0-1,1 0 1,-1 1 0,1-1 0,-1-1-1,1 1 1,0 0 0,0 0 0,0 0-1,-2-3 1,3 3-2,0 1-1,0-1 1,0 1 0,0 0-1,1-1 1,-1 1 0,0-1-1,1 1 1,-1 0 0,0-1-1,0 1 1,1 0 0,-1 0-1,1-1 1,-1 1 0,0 0-1,1 0 1,-1-1 0,1 1-1,-1 0 1,0 0-1,1 0 1,-1 0 0,1 0-1,-1-1 1,1 1 0,-1 0-1,1 0 1,-1 0 0,1 0-1,0 1 1,61-1-84,-46 0 105,74 2-20,-44 0 4,0-1-1,0-3 0,0-1 0,47-11 0,-86 13-2,1-1-1,-1 0 0,0-1 0,0 1 1,0-1-1,0-1 0,-1 0 1,1 0-1,-1 0 0,0 0 0,0-1 1,-1 0-1,1 0 0,6-9 0,-7 6 1,-1 1-1,-1 0 0,1-1 1,-1 0-1,0 0 0,-1 0 1,0 0-1,0 0 0,-1-1 0,0 1 1,0 0-1,-1-13 0,0-38 50,-12 88-40,9-9-17,0-1-1,1 0 1,1 1-1,1 0 0,1-1 1,6 36-1,-6-50 5,0 1 0,1 0 0,0-1 0,0 1 0,0-1 0,1 0 0,-1 1 0,1-1 0,1-1 0,-1 1 0,1 0 0,-1-1-1,1 0 1,0 1 0,1-2 0,-1 1 0,1 0 0,0-1 0,0 0 0,0 0 0,0-1 0,0 1 0,1-1 0,-1 0 0,1 0 0,-1-1 0,9 2 0,-8-2-148,0-1 0,0 1 0,1-1 1,-1 0-1,0 0 0,0-1 0,1 1 1,-1-2-1,0 1 0,0-1 0,0 1 0,0-2 1,0 1-1,-1-1 0,1 0 0,9-6 1,-6 1-380,0 0 1,0-1 0,-1 0-1,0-1 1,-1 1 0,0-1 0,11-22-1,-4 5-498,-2-2 0,11-33 0,-1-19 2223,-23 90-381,0 1 1,1 0 0,0-1 0,1 12 0,1 12-122,-2 15-238,3-1 0,2 0 0,1 0-1,3-1 1,2 0 0,1 0 0,29 65-1,58 84-25,-20-45-290,-68-122-98,-21-35 53,-27-43 98,31 42-173,-33-49 97,2-1 1,3-2-1,-30-72 0,50 100-224,2-2-1,1 1 0,2-2 0,1 1 0,1-1 0,3 0 0,-2-68 0,6 98 83,1 0-1,-1 0 1,1 0-1,-1 1 1,1-1-1,1 0 0,-1 1 1,1-1-1,-1 1 1,1-1-1,1 1 0,-1 0 1,1 0-1,-1 0 1,1 0-1,0 0 1,6-4-1,-4 4 14,0 0 0,0 1 0,1 0 0,-1 1 1,1-1-1,0 1 0,0 0 0,0 0 0,0 1 0,0 0 0,0 0 0,1 0 1,6 1-1,-2 0 28,1 1 1,-1 1 0,1-1 0,-1 2 0,0 0 0,0 0 0,0 1 0,-1 1-1,1-1 1,-1 2 0,0-1 0,0 1 0,-1 1 0,14 12 0,-17-15 20,0 2 1,0-1-1,-1 1 1,1 0-1,-1 0 1,-1 0 0,1 1-1,-1 0 1,0 0-1,0 0 1,-1 0 0,0 0-1,0 1 1,-1 0-1,0-1 1,-1 1 0,1 0-1,-1 0 1,-1 0-1,1 0 1,-3 15 0,1-19-21,-1 1 0,0-2 0,1 1 0,-2 0 0,1 0 0,0-1 0,-1 1 0,1-1 0,-1 0 0,0 1 0,0-1 0,-1-1 0,1 1 0,-1 0 0,1-1 0,-1 0 0,0 0 1,0 0-1,0 0 0,-5 1 0,-9 4-10,0-1 0,0-2 1,-26 5-1,7-5-91,-1-1 0,-62-3 1,98 0 21,0 0 1,0 0 0,-1 0 0,1-1 0,0 1 0,0 0 0,0-1 0,0 0 0,0 1 0,0-1-1,0 0 1,1 0 0,-1 0 0,0 0 0,0 0 0,1-1 0,-1 1 0,0 0 0,1-1 0,-1 1-1,1-1 1,-2-2 0,1 0-636,1-1 0,-1 1 0,1-1 1,0 0-1,0 0 0,0 1 0,1-1 0,-1-9 0,1-21-8100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0:54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24,'0'0'5912,"0"0"-2875,0 0-1384,0 0-643,0 0-450,0-2-375,0 1 0,0-1 0,0 0 0,0 1-1,1-1 1,-1 0 0,1 1 0,-1-1 0,1 1 0,0-1 0,-1 1 0,1-1 0,1-1-1,7-2-168,0 0 0,0 0 0,0 1 0,0 1 0,1-1 0,-1 1 0,1 1 0,0 0 0,0 0 0,0 1 0,0 0 0,0 1 0,0 0 0,0 1 0,17 3 0,-10-1 0,0 1 1,-1 1-1,0 0 0,0 1 1,0 1-1,-1 0 1,0 1-1,20 15 0,-6 0-13,-1 2 0,-1 0 0,-2 2 0,0 2 0,-2 0 0,-1 1-1,-2 1 1,25 50 0,9 33 12,44 135 0,-85-213-15,322 1062 2,-129-345 60,32-5-103,-124-394 53,352 919 648,-31 41-221,-388-1157-442,-9-35 29,85 188 0,-97-257-34,2-1 0,3-2 1,2-1-1,1-1 0,74 75 1,-82-97-3,-6-7-1,0 1-1,26 35 1,-41-47 12,0-1 1,-1 1-1,0 0 1,0 0-1,-1 0 1,0 1-1,0-1 1,-1 1-1,0 0 1,-1-1-1,1 1 1,-1 11-1,-5 49 6,-3 0-1,-23 103 1,-1-2-6,10 25 13,6 305 0,51 196 63,-19-430-44,64 563 12,-14-190 16,-58-511-55,-12 181 1,-7-232-3,-3-2 0,-3 1 0,-34 92 0,23-81 2,-30 165 0,46-173-1,3 1-1,4 0 1,9 120 0,3-154-13,3-1 0,1-1 0,28 66 0,-9-26 12,-7-10-14,96 253 2,-94-268 5,3-1-1,2-1 0,52 72 1,-21-53-1861,-54-64-2786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7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1 150 11146,'0'0'1563,"0"0"-593,5 23-89,16 74 69,-20-91-893,0-1 1,1 0-1,0 0 1,0 0-1,1 0 1,-1 0-1,1 0 1,0-1-1,1 0 0,-1 1 1,1-1-1,-1 0 1,1 0-1,1-1 1,-1 1-1,0-1 1,1 0-1,-1 0 1,1-1-1,0 1 0,0-1 1,0 0-1,0-1 1,10 3-1,1-1-8,0-2 0,1 0 0,-1 0-1,0-2 1,0 0 0,19-3 0,-26 2-54,0-1 0,0 0 0,0 0 0,0-1 0,0 0 0,-1 0 0,0-1 1,0 0-1,0 0 0,-1-1 0,1 0 0,-1 0 0,-1-1 0,1 0 0,-1 0 0,0-1 1,-1 1-1,0-1 0,0-1 0,-1 1 0,0 0 0,0-1 0,-1 0 0,0 0 0,-1 0 1,0 0-1,0-1 0,-1 1 0,0-1 0,0 1 0,-1 0 0,-1-1 0,0 1 0,0-1 1,-5-16-1,5 20-6,-1 1 0,0 0 0,0 0 0,-1 0 0,0 1 1,1-1-1,-2 1 0,1-1 0,0 1 0,-1 0 0,0 0 1,0 0-1,0 1 0,0-1 0,-1 1 0,1 0 0,-1 1 1,0-1-1,0 1 0,0 0 0,0 0 0,0 0 0,0 1 1,-9-2-1,7 2 1,-1 0 0,1 0 1,-1 1-1,1 0 0,0 0 1,-1 1-1,1 0 0,-1 0 0,1 1 1,0 0-1,0 0 0,0 1 1,0 0-1,0 0 0,1 1 1,-1-1-1,-8 8 0,2 1 6,0 0-1,0 1 1,1 0 0,1 1-1,0 0 1,1 1 0,1 0-1,0 0 1,1 1 0,1 0-1,0 1 1,1 0-1,1 0 1,1 0 0,0 0-1,1 1 1,0 22 0,2-38 3,2 0 0,-1 0 1,0 0-1,0 0 0,0 0 1,1 0-1,-1 0 0,1 0 1,0 0-1,0 0 1,-1 0-1,1-1 0,0 1 1,0 0-1,1 0 0,-1-1 1,0 1-1,0-1 0,1 1 1,-1-1-1,1 0 1,0 0-1,-1 1 0,3 0 1,1 0 2,-1 0 0,1-1 0,0 1 0,-1-1 0,1 0 0,0-1 0,0 1 0,0-1 1,10 0-1,-3-1-37,0 0 0,0-1 1,0-1-1,-1 0 0,1 0 1,-1-1-1,21-10 0,-15 2-123,-1 0-1,0-1 1,-1-1-1,-1-1 1,0 0-1,-1 0 0,0-2 1,-2 1-1,0-1 1,10-22-1,-15 102 326,-5-47-39,0-1 0,0 0 0,1 0 0,1 0 0,1 0 0,0-1 0,1 1 0,11 21 0,-12-29-79,0 1-1,1-1 0,0 0 1,0-1-1,1 1 1,0-1-1,0 0 0,0-1 1,1 1-1,0-1 1,0 0-1,0-1 0,1 0 1,-1 0-1,1-1 1,16 5-1,-14-4-27,1-2 1,0 1-1,0-2 1,0 1-1,0-1 0,0-1 1,0 0-1,0-1 1,0 0-1,0-1 0,0 0 1,0 0-1,11-5 1,-14 3-41,1 0 0,-1 0 0,0-1 0,0 0 0,-1-1 0,0 0 0,0 0 0,0 0 0,0-1 0,-1 0 0,0 0 0,-1-1 0,0 0 0,0 1 0,7-18 0,-2-6-193,-1-1 0,-2-1 0,-1 1 0,-1-1 0,-1-35 0,-6 146 465,0-35 59,2 0 1,10 82 0,6-75-184,-16-49-60,0-28 86,-1 3-307,-2 1 0,-10-45-1,8 43-214,0 1-1,-2-49 1,7 71 352,-1 0 0,1-1 1,0 1-1,0-1 0,0 1 0,1 0 1,-1-1-1,0 1 0,1-1 0,0 1 0,0 0 1,-1 0-1,1-1 0,1 1 0,-1 0 1,0 0-1,0 0 0,1 0 0,-1 0 0,1 0 1,3-2-1,-1 2-1,1 0 0,-1 1-1,1-1 1,0 1 0,0 0 0,-1 0 0,1 1 0,0 0-1,0 0 1,6 0 0,1 0 49,-1 1 0,1 0-1,-1 1 1,1 0 0,-1 1-1,0 0 1,1 1 0,-2 0-1,1 0 1,0 1 0,-1 1-1,0 0 1,0 0 0,-1 1-1,10 9 1,5 7 102,-1 2-1,-2 1 0,0 0 1,16 30-1,-31-48-121,-1-1 1,1 0-1,0 0 0,1 0 1,0-1-1,0 0 0,0 0 1,0-1-1,1 0 0,0 0 1,0-1-1,1 0 0,14 5 1,-18-8-8,0 1 0,1-1 0,-1 0 1,0-1-1,1 1 0,-1-1 0,1 0 1,-1-1-1,1 1 0,-1-1 0,1 0 1,-1 0-1,0-1 0,0 0 0,1 0 1,-1 0-1,0 0 0,-1-1 0,1 0 1,0 0-1,-1 0 0,0 0 0,0-1 1,5-4-1,-1-1 9,1 0 0,-1-1 1,-1 0-1,0 0 0,0-1 0,-1 0 1,0 0-1,-1 0 0,0-1 0,-1 0 1,-1 0-1,1 0 0,-2 0 1,0 0-1,0-1 0,-1 1 0,-2-26 1,0 34-9,0-1 0,-1 1 0,0 0 0,0-1 1,0 1-1,0 0 0,-1 0 0,1 0 0,-1 1 1,0-1-1,0 0 0,0 1 0,-1 0 0,1 0 1,-1 0-1,0 0 0,0 1 0,0-1 1,0 1-1,0 0 0,-1 0 0,-7-2 0,-6-2-8,1 1-1,-1 1 0,0 0 1,-28-2-1,31 5-19,0 0 0,0 1 0,0 1 0,1 1 0,-1 0 0,0 0 0,1 1 0,-28 11 0,36-12 18,0 1 0,0 0 1,0 1-1,1 0 1,-1-1-1,1 2 0,0-1 1,0 1-1,0-1 0,1 1 1,-1 1-1,1-1 1,1 1-1,-1-1 0,1 1 1,0 0-1,0 0 1,0 0-1,1 1 0,0-1 1,1 1-1,-2 8 1,2-11 0,1-1 0,-1 1 0,1-1 1,0 1-1,0-1 0,0 1 0,0 0 0,1-1 1,-1 1-1,1-1 0,0 1 0,0-1 1,0 0-1,1 1 0,-1-1 0,1 0 1,0 0-1,0 0 0,0 0 0,0 0 1,4 3-1,0-1-1,0-1 0,0 0 0,0 0 1,1 0-1,-1-1 0,1 0 0,0-1 0,0 1 1,11 1-1,1 1 14,1-1-1,0-1 1,0 0 0,1-2 0,-1 0 0,0-2-1,0 0 1,1-1 0,-1-1 0,0-1-1,23-8 1,-37 10-3,-1 0 0,1 0-1,-1 0 1,1 1 0,0 0 0,-1 0-1,1 0 1,0 0 0,0 1 0,0 0-1,-1 1 1,11 1 0,-9 1 3,1 0-1,-1 0 1,0 1 0,0 0 0,0 1-1,-1-1 1,1 1 0,6 7 0,-5-6-245,1 0 1,-1-1 0,2 0 0,-1-1 0,0 0 0,1 0 0,0-1 0,-1 0 0,1-1-1,0 0 1,1 0 0,-1-1 0,0-1 0,17 0 0,20 0-3744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58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263 429 7514,'0'0'4371,"0"0"-2657,0 0-1190,0 0-192,-25-17-211,25 17-121,-28-20 39,-50-26 0,76 45-35,0 0 1,0 1-1,0-1 1,0 0-1,0 1 1,0-1-1,0 1 1,0-1-1,0 1 1,0 0-1,0 0 1,0 0-1,0 0 0,-1 0 1,1 1-1,0-1 1,0 1-1,0-1 1,0 1-1,0 0 1,0 0-1,0 0 1,1 0-1,-1 0 1,-2 1-1,1 2 7,-1-1 0,1 1 0,0 0 1,0 0-1,1 0 0,-1 0 0,-2 7 0,0-2 32,-3 7 124,1-1 0,1 1 0,0 0-1,1 1 1,1-1 0,1 1 0,0 0 0,1 0 0,0 25 0,2-33-119,1 0 0,0-1 0,0 0 0,1 1 0,0-1 0,0 0 0,1 0 0,0 0 0,5 9 0,-5-12-40,0-1 0,0 1 0,1-1 0,-1 0 0,1 0 0,0 0-1,0 0 1,0-1 0,1 0 0,-1 0 0,1 0 0,0 0-1,0-1 1,0 1 0,7 1 0,-4-1-13,0-1 1,0 0-1,0 0 1,0-1-1,1 0 1,-1 0-1,0-1 1,1 0-1,-1-1 0,1 0 1,-1 0-1,0 0 1,0-1-1,0-1 1,0 1-1,0-1 0,0-1 1,10-5-1,-8 2-84,-1 0 1,0-1-1,-1 1 0,1-2 0,-2 1 0,1-1 0,-1 0 1,0-1-1,-1 0 0,0 0 0,-1 0 0,8-22 0,-3 2-52,-1-1-1,-1-1 0,-2 1 1,4-60-1,-11-129 64,1 210 89,-7-63 46,6 68 12,1 0 0,-2 0-1,1 0 1,0 0 0,-1 0 0,0 0-1,0 1 1,-1-1 0,1 1 0,-1-1-1,-4-5 1,6 10-57,1 0 0,0-1 0,-1 1-1,1 0 1,0 0 0,-1-1 0,1 1 0,0 0-1,-1 0 1,1 0 0,-1-1 0,1 1 0,0 0-1,-1 0 1,1 0 0,-1 0 0,1 0 0,-1 0-1,1 0 1,0 0 0,-1 0 0,1 0 0,-1 0 0,1 0-1,0 0 1,-1 0 0,1 1 0,-1-1 0,1 0-1,0 0 1,-1 0 0,1 1 0,-1-1 0,1 0-1,0 0 1,-1 1 0,1-1 0,0 0 0,0 1-1,-1-1 1,1 1 0,-12 20 115,0 16-1,2 1 0,2 0 1,1 1-1,2 0 0,1 0 0,2 0 1,2 1-1,7 49 0,-6-79-116,1 0 0,0-1-1,1 1 1,0-1 0,0 0-1,1 0 1,0 0 0,1 0-1,0-1 1,0 1 0,1-1-1,0-1 1,0 1 0,1-1 0,0 0-1,0 0 1,0-1 0,1 0-1,0-1 1,1 1 0,-1-2-1,1 1 1,0-1 0,0 0-1,0-1 1,0 0 0,1-1 0,0 1-1,-1-2 1,1 0 0,0 0-1,0 0 1,-1-1 0,1-1-1,0 0 1,0 0 0,-1-1-1,1 0 1,-1-1 0,16-6 0,-10 2-14,0-2 1,-2 0 0,1 0 0,-1-2 0,0 1 0,-1-2 0,0 0 0,-1 0 0,14-21 0,-7 18-97,-18 14 93,0 1-1,1 0 1,-1 0 0,0 0 0,1 0-1,-1 0 1,0 0 0,1 0 0,-1 0-1,0 0 1,1 0 0,-1 0 0,0 0-1,1 0 1,-1 0 0,0 0 0,1 0-1,-1 0 1,0 0 0,1 1 0,-1-1-1,0 0 1,1 0 0,-1 0 0,0 1-1,0-1 1,1 0 0,-1 0 0,0 1-1,0-1 1,1 0 0,8 36-343,-6-20 428,-2-9-70,0 0 0,1 1 0,0-1 0,1 0 0,0 0 0,0 0 0,0-1 0,1 1 0,0-1 0,0 0 0,0 0 0,1 0 0,0 0 0,0-1 0,1 0 0,0 0 0,8 5 0,-7-5-1,1-2 0,1 1-1,-1-1 1,0 0-1,1 0 1,0-1-1,-1-1 1,1 1-1,0-1 1,0-1-1,0 0 1,0 0-1,0 0 1,11-3-1,-12 1 5,-1 0-1,1 0 0,-1-1 0,0 0 0,0 0 0,0-1 0,-1 0 0,1 0 0,-1 0 0,0-1 0,0 0 0,-1 0 0,1-1 1,-1 1-1,0-1 0,0 0 0,-1-1 0,0 1 0,0-1 0,-1 0 0,1 0 0,-2 0 0,1 0 0,-1 0 0,3-15 0,-3 15-10,0-1-1,-1 0 1,0 0-1,-1 0 1,0 0-1,0 1 1,0-1-1,-1 0 0,0 0 1,-1 0-1,1 1 1,-2-1-1,1 1 1,-1-1-1,0 1 1,0 0-1,-1 0 0,0 0 1,-1 1-1,1-1 1,-1 1-1,0 0 1,-1 1-1,-11-11 1,6 10-7,0 0 1,0 0-1,0 1 1,-1 1-1,0 0 1,1 1 0,-1 0-1,-1 0 1,1 2-1,0-1 1,0 2-1,-1-1 1,1 2 0,-1 0-1,1 0 1,0 1-1,0 0 1,0 1 0,0 1-1,0 0 1,-13 6-1,16-6 4,1 1 1,-1-1-1,1 1 0,0 1 0,0-1 0,0 1 0,1 1 0,0-1 0,0 1 1,1 1-1,0-1 0,0 1 0,0 0 0,1 0 0,1 1 0,-1 0 1,1-1-1,1 1 0,-1 1 0,2-1 0,-1 0 0,1 1 0,1-1 1,0 1-1,0 0 0,1 0 0,1 12 0,-1-18 5,1-1-1,0 1 0,0-1 1,0 0-1,0 1 1,1-1-1,-1 0 0,1 0 1,-1 0-1,1 0 1,0 0-1,1-1 0,-1 1 1,0 0-1,1-1 1,-1 0-1,1 1 1,0-1-1,0 0 0,0-1 1,0 1-1,0 0 1,0-1-1,0 0 0,1 1 1,-1-1-1,6 1 1,8 1-21,1 0 1,0-1 0,0-1 0,18-1 0,-29 0 1,3 0 4,0-1 0,0 0 0,0 0 0,0-1 0,0-1 0,0 0 0,0 0 0,-1 0 0,12-7 0,0-2-28,-1-2 1,31-25-1,-48 37 37,0 0 0,-1 0 0,1 0 0,0 0 0,0 0 0,0 0 0,0 1 0,1 0 0,-1-1 0,0 1 0,7-1 0,-9 2 2,1 0-1,-1 1 1,1-1 0,-1 0-1,0 1 1,1-1 0,-1 1-1,1-1 1,-1 1 0,0-1 0,1 1-1,-1 0 1,0 0 0,1 0-1,-1 0 1,0 0 0,0 0-1,0 0 1,0 0 0,0 0-1,0 0 1,0 1 0,-1-1-1,1 0 1,0 1 0,0 2-1,43 96-1894,-38-87-3334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1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2921,'0'0'5157,"0"0"-3285,0 0-1260,0 0 35,0 0-234,0 0-280,-1 6-21,-3 40 128,2-1 0,2 1 1,6 55-1,30 141-79,-20-146-198,-15-83-2818,-1-12-1129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1 167 6185,'0'0'1102,"0"0"-395,0 0 296,0 0 197,16-21-208,55-67-442,-65 82-505,0 1 0,0 0 0,1 0 0,-1 0 0,1 1 0,0 0 0,0 0 0,0 1 0,1 0 0,-1 0 0,1 0 0,0 1 1,-1 0-1,1 1 0,0 0 0,0 0 0,0 1 0,15 1 0,-4-2-8,-4 1 6,0 1 1,-1 0-1,1 1 1,0 0-1,0 1 1,-1 1-1,1 0 0,-1 1 1,0 1-1,-1 0 1,1 1-1,-1 0 1,0 1-1,-1 1 0,0 0 1,-1 0-1,1 2 1,-2-1-1,1 1 1,-2 0-1,1 1 0,-2 0 1,0 1-1,0 0 1,-1 0-1,0 1 1,-2 0-1,1 0 0,-2 0 1,0 0-1,3 20 1,-4-17-24,-1 0 0,-1 0 1,-1 1-1,0-1 0,-1 0 1,-1 0-1,0 1 0,-2-1 1,0-1-1,-6 19 0,4-23-16,1 0 0,-1 0 1,-1 0-1,0-1 0,-1 0 0,0-1 0,0 1 0,-1-2 0,-1 1 1,0-1-1,0-1 0,0 0 0,-20 12 0,25-17-11,0-1-1,0 1 1,-1 0 0,1-1-1,-1 0 1,1-1 0,-1 1-1,0-1 1,0 0-1,1 0 1,-13-1 0,16 0-42,0 0 1,0-1-1,0 1 1,0-1-1,0 0 1,0 0-1,0 0 1,0 0 0,0 0-1,1 0 1,-1 0-1,0 0 1,0-1-1,1 1 1,-1 0-1,1-1 1,0 0-1,-1 1 1,1-1 0,0 0-1,0 0 1,0 0-1,0 0 1,0 1-1,0-1 1,1-1-1,-1 1 1,1 0-1,-1 0 1,1 0-1,0 0 1,0 0 0,0 0-1,0-3 1,0 0-66,0-1 1,0 1-1,0-1 1,1 1-1,0 0 0,0-1 1,0 1-1,1 0 1,0 0-1,0 0 1,0 0-1,0 0 1,1 1-1,0-1 1,6-7-1,-4 7 127,1-1 0,0 1 0,0 0 1,0 1-1,0 0 0,1 0 0,0 0 0,0 1 0,0-1 0,13-2 0,-7 2 106,0 0-1,0 2 0,1-1 0,-1 2 0,1 0 1,-1 0-1,1 1 0,-1 1 0,0 0 1,1 1-1,-1 1 0,0 0 0,21 8 0,-27-8-29,0 0 0,0 0-1,-1 1 1,1 0 0,-1 1 0,0-1-1,0 1 1,0 0 0,-1 1-1,0-1 1,0 1 0,0 0-1,-1 0 1,1 1 0,-2-1-1,1 1 1,-1 0 0,0 0-1,0 0 1,-1 1 0,0-1-1,0 1 1,-1-1 0,0 1-1,0 7 1,0-4-47,-2 0-1,1-1 1,-2 1-1,1-1 1,-2 1-1,1-1 1,-1 0-1,-1 0 1,0 0-1,0 0 1,-1 0-1,0-1 1,0 0-1,-1 0 1,-1-1-1,1 0 1,-2 0-1,1 0 1,-1-1-1,0 0 1,-13 9-1,9-8-6,-1 0-1,1-1 0,-1 0 1,0-1-1,-1-1 0,1 0 1,-1-1-1,0-1 1,0 0-1,0 0 0,-1-2 1,1 1-1,0-2 0,-1 0 1,-20-3-1,29 1-48,0 1-1,0-1 0,0 0 1,1 0-1,-1-1 0,1 0 1,0 0-1,-1 0 1,1 0-1,1-1 0,-1 0 1,0 0-1,1 0 0,0-1 1,0 1-1,-6-10 1,9 12-133,-1-1 0,1 1 0,-1-1 0,1 0 1,0 1-1,0-1 0,0 0 0,0 0 0,1 1 1,-1-1-1,1 0 0,0 0 0,0 0 0,0 0 1,0 0-1,0 0 0,0 0 0,1 0 0,0 1 1,-1-1-1,1 0 0,0 0 0,0 1 0,1-1 1,-1 0-1,1 1 0,-1-1 0,1 1 0,0 0 1,-1 0-1,1-1 0,1 1 0,-1 0 0,4-2 1,28-18-3811,3 5-1482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91 643 5817,'0'0'904,"0"0"-487,0 0-227,22 19 192,71 61 200,-89-77-531,0-1 0,0 1-1,0-1 1,0 1 0,0-1-1,1 0 1,-1-1 0,1 1-1,-1-1 1,1 0 0,0 0-1,-1 0 1,1-1 0,0 1-1,0-1 1,-1 0 0,6-1-1,8 0 187,-12 1-175,0-1 0,1 0 0,-1 0 0,0-1 0,0 1 1,0-1-1,0-1 0,0 1 0,0-1 0,0 0 0,-1 0 1,0-1-1,1 1 0,-1-1 0,0-1 0,-1 1 0,1-1 0,-1 1 1,0-1-1,0 0 0,-1-1 0,1 1 0,-1-1 0,4-8 0,-5 8-19,1 0-1,-1-1 0,0 1 0,0 0 0,-1-1 0,1 1 0,-2-1 0,1 0 0,-1 1 0,0-1 0,0 0 0,-1 0 0,0 1 0,0-1 0,0 1 0,-1-1 0,0 1 1,0 0-1,-1-1 0,0 1 0,0 0 0,0 1 0,-7-9 0,0 3 39,-1 0 1,0 0-1,-1 2 0,0-1 1,0 1-1,-1 1 0,0 1 1,-1-1-1,0 2 0,0 0 1,0 1-1,-1 0 0,0 1 1,0 1-1,0 0 1,0 1-1,0 1 0,0 0 1,-1 1-1,1 1 0,-18 3 1,28-3-72,0 1 1,0 0-1,0 1 1,0-1 0,0 1-1,0 0 1,1 0 0,-1 1-1,1-1 1,0 1-1,0 0 1,0 0 0,1 0-1,-1 1 1,1-1-1,0 1 1,0 0 0,1-1-1,0 2 1,-1-1 0,2 0-1,-1 0 1,-1 9-1,-2 9-10,1 0-1,1 0 0,1 1 0,1 25 0,2-42 3,-1 1 0,2-1 0,-1 0 0,1 0 0,0 0-1,0 0 1,1-1 0,0 1 0,0-1 0,1 1 0,0-1-1,0 0 1,0 0 0,0-1 0,1 1 0,0-1 0,1 0-1,-1-1 1,1 1 0,0-1 0,0 0 0,0 0 0,0-1 0,1 0-1,-1 0 1,1 0 0,14 3 0,-15-4 2,1 0 1,-1-1 0,1 0-1,0 0 1,-1 0-1,1-1 1,0 0-1,0 0 1,0 0-1,-1-1 1,1 0-1,0-1 1,-1 0 0,1 0-1,-1 0 1,0 0-1,1-1 1,-1 0-1,0-1 1,-1 1-1,1-1 1,-1 0 0,1 0-1,-1-1 1,-1 0-1,1 0 1,-1 0-1,1 0 1,6-12-1,-6 2 26,0 1-1,-1-1 1,-1-1-1,0 1 1,-1 0-1,-1-1 1,0 1-1,-2-19 1,1 23-13,1 22 7,1 1 1,0 0-1,0-1 0,1 0 1,1 1-1,0-1 0,0 0 0,1-1 1,1 1-1,0-1 0,0 0 0,1 0 1,0-1-1,10 11 0,-6-9 29,0 1 0,1-1 1,0-1-1,1 0 0,0-1 0,0-1 0,1 0 0,0 0 0,0-2 0,22 8 0,-23-10-20,1 0 0,1-2 0,-1 1 0,0-2-1,0 0 1,1-1 0,23-2 0,-32 1-26,1 0 0,-1-1 0,1 1 0,-1-1 0,0-1 0,1 1 0,-1-1 0,0 0 0,-1-1 0,1 1 0,-1-1 0,1 0 0,-1-1 0,0 1 0,-1-1 0,1 0 0,-1 0 0,6-9 0,-2-2 6,-1 0 0,0 0 0,-1 0 0,-1-1 0,0 0-1,-2 0 1,0 0 0,1-30 0,-2 1-6,-2-1 0,-7-50 1,-3 37-90,-2 1 0,-3 1 0,-2 0 0,-42-95 0,46 135 71,6 29-17,5 40-34,2-42 51,4 183-53,-1-163 106,2 1 1,0-1-1,2 0 1,17 42-1,-11-37-8,3 0 0,1-1 0,1 0-1,1-2 1,39 47 0,-49-67-28,0 0-1,1-1 1,1 0-1,0-1 1,0 0-1,0-1 1,1 0-1,1-1 1,-1 0 0,1-1-1,0 0 1,1-1-1,-1-1 1,1 0-1,0 0 1,0-2 0,21 2-1,-28-4 3,-1 0 0,1-1 0,-1 1 0,1-1 0,-1-1 0,1 1 0,-1-1 0,0 0 0,0-1 0,0 0 0,0 0 0,0 0 0,0 0-1,-1-1 1,7-5 0,-4 1-1,0 0-1,-1-1 0,0 1 0,0-1 1,-1-1-1,0 1 0,-1-1 0,6-14 0,-1-3-16,-1-1-1,-2 1 0,0-1 0,-2-1 0,-1 1 0,0-35 0,-6 8-156,1 37-147,7 49 204,-2-6 111,1 0 1,2 0-1,0-1 0,2 0 1,0-1-1,2 0 0,23 38 0,-27-51 0,-1-1-1,1 0 1,1 0-1,0-1 1,0 1-1,0-2 1,1 1-1,0-2 1,1 1-1,0-1 1,0 0-1,0-1 1,0 0-1,1-1 1,0 0-1,0-1 1,0 0-1,0 0 1,17 0-1,-21-2 2,-1 0 0,1-1 1,-1 0-1,1-1 0,-1 0 1,1 1-1,-1-2 0,1 1 0,-1-1 1,0 0-1,0-1 0,0 1 0,0-1 1,0 0-1,10-8 0,-11 6-1,0 0 0,-1-1 0,1 1 0,-1-1 0,-1 0-1,1 0 1,-1 0 0,0-1 0,0 1 0,-1-1 0,0 0 0,0 1 0,0-1-1,1-14 1,-2 5-28,0 1-1,0 0 0,-2-1 0,0 1 1,0 0-1,-2-1 0,0 1 0,0 0 1,-2 0-1,-11-26 0,11 30 10,0 1 0,-1 0-1,0 0 1,-1 0 0,0 1-1,-1 0 1,0 0 0,0 1-1,-1 0 1,0 0 0,0 1-1,-1 0 1,0 1 0,-21-10-1,27 14 23,-1-1 0,0 2 0,0-1 0,0 0 0,0 1-1,0 0 1,0 0 0,0 1 0,0-1 0,0 1 0,-1 0 0,1 0 0,0 1-1,0 0 1,0 0 0,0 0 0,-9 4 0,9-3 6,0 1 1,1 0-1,0 1 0,0-1 1,0 1-1,0-1 0,0 1 1,1 1-1,0-1 0,0 0 1,0 1-1,0-1 1,1 1-1,-4 7 0,-1 10 25,1 0 0,1 1-1,0-1 1,2 1 0,1 0 0,0 36-1,3-52-22,-1-1 0,1 1 0,0-1 0,1 1 0,-1-1-1,1 0 1,1 1 0,-1-1 0,1 0 0,0 0 0,0-1-1,1 1 1,0-1 0,0 1 0,0-1 0,0 0 0,1-1-1,0 1 1,0-1 0,0 0 0,1 0 0,-1-1 0,1 1 0,0-1-1,0-1 1,0 1 0,0-1 0,1 0 0,-1 0 0,0-1-1,1 0 1,0 0 0,-1 0 0,1-1 0,-1 0 0,1 0 0,0-1-1,-1 0 1,1 0 0,-1 0 0,8-3 0,-8 1-7,0-1 1,0 1 0,0-1 0,-1 0 0,0-1-1,1 1 1,-2-1 0,1 0 0,0 0-1,-1-1 1,0 1 0,0-1 0,-1 0-1,0 0 1,0 0 0,3-8 0,4-13-34,-1 0-1,8-39 1,-15 52-14,0 3 16,0 0 1,0 0 0,7-19 0,-9 29 20,1 0 1,-1 0 0,0 0 0,1 1-1,-1-1 1,0 0 0,1 0 0,-1 0-1,1 0 1,-1 1 0,1-1-1,-1 0 1,1 0 0,0 1 0,-1-1-1,1 0 1,0 1 0,0-1 0,0 1-1,-1-1 1,1 1 0,0-1 0,0 1-1,0 0 1,0-1 0,0 1 0,0 0-1,0 0 1,0 0 0,0-1 0,-1 1-1,1 0 1,0 0 0,0 1 0,0-1-1,0 0 1,0 0 0,0 0 0,0 1-1,0-1 1,0 0 0,0 1-1,0-1 1,-1 1 0,1-1 0,0 1-1,0-1 1,0 1 0,-1-1 0,1 1-1,0 0 1,-1 0 0,2 1 0,11 14 41,-1 1 0,0 1 0,-1 0 0,-1 1 0,0 0 0,9 29 1,-3-11 55,-1-1 23,-2-4 93,1-1 0,2-1 0,36 54 0,-52-84-203,0 0 0,0 0-1,0 1 1,0-1 0,1 0-1,-1 1 1,0-1 0,0 0-1,0 0 1,0 1 0,1-1-1,-1 0 1,0 0 0,0 0-1,0 1 1,1-1 0,-1 0-1,0 0 1,0 0 0,1 0-1,-1 1 1,0-1 0,1 0-1,-1 0 1,0 0 0,0 0-1,1 0 1,-1 0 0,0 0-1,1 0 1,-1 0 0,0 0-1,1 0 1,-1 0-1,0 0 1,0 0 0,1 0-1,-1 0 1,0 0 0,1 0-1,-1-1 1,0 1 0,0 0-1,1 0 1,-1 0 0,0 0-1,0-1 1,1 1 0,-1 0-1,0 0 1,6-23 141,-6-46-103,0 53-57,0-28-19,-2 16-195,2 0 1,1-1 0,1 1-1,1 0 1,1 0 0,15-46 0,-19 72 217,1-1 0,0 1 0,0 0 0,0 0 0,0-1 0,0 1 0,0 0 0,1 0 0,-1 0 0,1 1 0,0-1 0,-1 0 0,1 0 0,0 1 0,0-1 0,0 1 0,0 0 0,0 0 0,0-1 0,1 1 0,-1 1 0,0-1 0,0 0 0,1 0 0,-1 1 0,1-1 0,-1 1 0,0 0 0,4 0 1,-2 1 7,1 0 0,-1 0 0,0 0 0,0 1 0,-1-1 0,1 1 1,0 0-1,0 0 0,-1 1 0,1-1 0,-1 1 0,0-1 0,0 1 1,0 0-1,5 7 0,11 17 128,-1 1 1,21 44-1,-25-45 79,0 0 1,1-2 0,29 37-1,-40-58-165,0 0 0,0 0 0,1-1 0,-1 1 0,1-1 0,9 6-1,-12-8-33,-1-1 0,0 1 0,1 0 0,-1-1-1,0 1 1,1-1 0,-1 0 0,1 1-1,-1-1 1,1 0 0,-1 0 0,1 0-1,-1 0 1,1 0 0,-1 0 0,1 0-1,-1-1 1,0 1 0,1 0 0,-1-1-1,1 1 1,-1-1 0,0 0 0,1 1 0,-1-1-1,0 0 1,0 0 0,0 0 0,1 0-1,-1 0 1,0 0 0,0 0 0,1-1-1,5-12-76,0 1 0,-1-2 0,0 1 0,-1 0 0,-1-1 0,4-21 0,-4 18-83,0 1 0,1-1 0,1 1 0,13-26 0,-19 42 156,1 0-1,-1 0 0,1 0 0,0 0 0,-1 0 0,1 0 0,0 0 0,-1 1 1,1-1-1,0 0 0,0 0 0,0 0 0,0 1 0,0-1 0,0 0 0,0 1 1,0-1-1,0 1 0,0 0 0,0-1 0,0 1 0,0 0 0,0-1 0,0 1 1,0 0-1,1 0 0,-1 0 0,0 0 0,0 0 0,0 0 0,0 0 0,0 0 1,0 1-1,1-1 0,-1 0 0,0 1 0,0-1 0,0 1 0,0-1 0,0 1 1,0-1-1,0 1 0,0 0 0,0 0 0,-1-1 0,1 1 0,0 0 0,0 0 1,-1 0-1,2 2 0,5 6 134,0 0 0,0 1-1,10 20 1,-14-24-50,10 18-30,-1 1 78,2 0 0,1-1-1,1-1 1,26 30 0,-38-48-154,0-1 0,0 1 0,1-1 0,-1-1 1,1 1-1,0-1 0,0 1 0,0-1 0,1-1 0,-1 1 0,1-1 0,0 0 0,-1 0 1,1-1-1,0 1 0,0-2 0,0 1 0,0 0 0,0-1 0,0 0 0,0-1 0,0 1 0,0-1 1,0 0-1,0-1 0,9-2 0,25-21-2433,-4-7-2913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5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32 10522,'0'0'2846,"0"0"-1700,0 0-593,0 0 33,0 0-374,-11 20-147,1-3-40,4-6 23,0 0-1,0 0 1,1 0 0,0 1-1,1 0 1,1 0 0,-1 0-1,2 0 1,0 0 0,-1 18 0,3-8 64,0 0 1,2-1 0,0 1 0,1-1 0,2 1 0,0-1 0,12 31 0,-14-44-107,0-1 0,1 1 0,0-1 1,1 0-1,-1 0 0,1 0 0,1-1 1,-1 1-1,1-1 0,0-1 0,1 1 1,-1-1-1,1 0 0,0 0 0,0-1 1,1 0-1,-1-1 0,1 1 0,0-1 1,0-1-1,0 1 0,14 1 0,-15-3-6,1 0-1,-1 0 0,1-1 0,-1 0 0,1-1 0,-1 1 0,1-1 0,-1-1 0,1 0 1,-1 0-1,0 0 0,0-1 0,0 0 0,13-7 0,-13 4-40,1 0 1,-1 0-1,0-1 0,0 0 0,-1 0 0,0-1 1,-1 1-1,1-1 0,-1-1 0,-1 1 0,6-13 1,-1-6-523,-2-1 1,0 1-1,-1-1 1,-2 0-1,-1-1 1,-2 1-1,-2-48 1,1 42 277,0 35 294,-1 31 570,2 0 0,1 0 0,1-1 0,14 58 0,-15-81-529,1 0 1,-1 0 0,2-1-1,-1 1 1,1-1-1,0 0 1,0 0 0,1-1-1,0 1 1,0-1-1,1 0 1,0 0-1,0-1 1,0 0 0,1 0-1,-1 0 1,1-1-1,0 0 1,1 0 0,-1-1-1,1 0 1,-1 0-1,1 0 1,0-1 0,8 1-1,-5-1-30,1-1-1,-1 0 1,1-1-1,-1 0 1,0 0-1,1-1 0,-1-1 1,0 0-1,0 0 1,0-1-1,0-1 1,0 0-1,0 0 1,-1-1-1,17-11 1,-16 8-99,-1 0 0,0-1 0,0 0 0,-1-1 1,0 0-1,0-1 0,-1 1 0,-1-2 0,0 1 0,0-1 1,-1 0-1,-1-1 0,5-13 0,-5 3-251,-1 0-1,2-26 1,-3 28 66,-2 17 163,0 7 26,1 11 228,0 0 0,1 0 1,1 0-1,0 0 0,1-1 0,0 1 0,1-1 0,1 0 1,0-1-1,1 0 0,15 19 0,-15-23-98,-1 0 0,1-1 0,1 0 0,0 0 0,0-1 0,0 0 1,0-1-1,1 0 0,0 0 0,0-1 0,1 0 0,-1-1 0,1-1 0,-1 1 0,1-1 0,13 0 0,-8-1-37,1 0 0,-1-1 1,0-1-1,1-1 0,-1 0 0,0-1 0,0 0 0,0-2 1,24-9-1,-34 11-16,0-1 0,0 1 0,0-1 0,0 0 0,0 0 0,-1-1 0,0 0 0,0 0-1,0 0 1,-1-1 0,0 1 0,0-1 0,0 0 0,0 0 0,-1-1 0,0 1 0,-1-1 0,1 1 0,-1-1 0,0 0 0,-1 0 0,0 0 0,0 0 0,0-12 0,-1 12-3,0 0-1,-1 0 1,1 1 0,-1-1 0,-1 0 0,1 0 0,-1 1-1,0-1 1,-1 1 0,1 0 0,-1 0 0,-1 0 0,1 0-1,-8-9 1,5 8-3,-1 0 1,-1 0-1,1 0 0,-1 1 0,0 0 1,-1 1-1,1-1 0,-1 2 0,-11-5 0,-1 1 0,-1 1 0,0 1 0,0 1-1,0 1 1,-1 1 0,1 1 0,-1 1 0,-28 2-1,42 0 4,0 0 0,-1 1 0,1 0 0,0 0-1,0 1 1,1 1 0,-1-1 0,0 1 0,1 1-1,0-1 1,0 1 0,1 1 0,-1 0 0,1 0-1,0 0 1,1 1 0,-1 0 0,-9 14 0,10-11-1,0 0 0,0 1 1,1 0-1,0 0 0,1 0 1,0 0-1,1 1 0,0-1 0,1 1 1,1 0-1,-1 0 0,2 0 1,0 0-1,2 18 0,-1-24 8,0 0 1,0-1-1,1 1 0,0 0 0,0-1 0,1 1 0,-1-1 0,1 0 0,0 0 0,1 0 1,-1 0-1,1 0 0,0-1 0,0 1 0,0-1 0,1 0 0,-1-1 0,1 1 0,0-1 1,0 0-1,0 0 0,1 0 0,-1-1 0,1 0 0,0 0 0,5 1 0,8 2 4,0-1-1,0-1 0,0-1 0,0-1 0,1-1 1,36-3-1,-47 2-10,1-1 0,-1 1 0,0-2 0,0 1 0,0-1 0,0-1 0,0 0 0,-1 0 0,1 0 0,-1-1 0,0 0 0,0-1 0,-1 0 0,0 0 0,0-1 0,0 0 0,-1 0 0,0 0 0,0-1 0,5-9 0,-3 1-6,-1 1 1,0-2 0,-1 1-1,-1-1 1,0 1 0,-2-1-1,0-1 1,0 1 0,-2 0-1,0-20 1,-1-18-38,1 71 38,0 1 1,1-1-1,1 0 1,0 0-1,1 0 0,1-1 1,1 1-1,0-1 0,1 0 1,0-1-1,1 1 1,10 12-1,-12-19 9,0-1-1,0 1 1,0-1-1,1-1 1,0 1-1,0-1 1,1 0-1,0-1 1,0 0-1,0 0 1,1-1-1,-1 1 1,1-2 0,0 0-1,0 0 1,0 0-1,1-1 1,-1-1-1,1 1 1,-1-1-1,1-1 1,17-1-1,-22 0-61,0 0-1,-1 0 1,1 0-1,0-1 0,-1 1 1,1-1-1,-1 0 0,0-1 1,0 1-1,1-1 1,-2 1-1,1-1 0,0-1 1,5-5-1,-3 2-193,0-1 0,0 0-1,-1 0 1,0 0 0,-1-1 0,7-17 0,-2-1-316,-2-1 0,-1 0 0,5-55 0,-11 67 596,0 12 71,0 0-1,0 0 1,0 0 0,0 0-1,0 0 1,1 0-1,0 0 1,0 0-1,0 0 1,3-7-1,-3 11-58,0 1-1,0-1 0,0 1 0,0-1 1,0 1-1,0 0 0,-1 0 1,1-1-1,0 1 0,0 0 1,-1 0-1,1 0 0,-1 0 1,1 0-1,-1 0 0,1 0 1,-1 0-1,1 0 0,-1 0 1,0 0-1,0 0 0,1 1 1,32 140 2478,-27-104-2294,2 0 0,2-1 0,16 40-1,-14-56-135,-12-21-82,0 0 0,1 0 0,-1 0 0,0 0 1,0 0-1,0 1 0,0-1 0,0 0 0,1 0 0,-1 0 0,0 0 0,0 0 0,0 0 0,0 0 0,0 0 0,1 0 0,-1 0 0,0 0 1,0 0-1,0 0 0,0 0 0,1 0 0,-1 0 0,0 0 0,0 0 0,0 0 0,0 0 0,0-1 0,1 1 0,-1 0 0,0 0 1,0 0-1,0 0 0,0 0 0,0 0 0,0 0 0,1 0 0,-1-1 0,0 1 0,0 0 0,0 0 0,0 0 0,0 0 0,0 0 0,0-1 1,0 1-1,0 0 0,0 0 0,0 0 0,0 0 0,0 0 0,0-1 0,0 1 0,0 0 0,0 0 0,3-42 367,-3 35-422,0-28 97,1-1 0,12-63 0,-10 87-50,0-1 0,0 1-1,1 0 1,1 0 0,0 1 0,1-1-1,0 1 1,0 1 0,1-1 0,1 1 0,12-14-1,-15 20 7,0-1 0,1 1-1,0 1 1,0-1-1,0 1 1,0 0 0,1 0-1,-1 1 1,1-1 0,-1 2-1,1-1 1,0 1 0,0 0-1,0 0 1,-1 1 0,1 0-1,0 0 1,0 0-1,0 1 1,0 0 0,0 1-1,-1-1 1,1 1 0,-1 1-1,9 3 1,-5-2 13,-1 1-1,0 0 1,0 0-1,0 0 1,0 1-1,-1 1 1,0 0 0,-1 0-1,1 0 1,-2 1-1,1 0 1,-1 0-1,0 1 1,0-1 0,-1 1-1,5 13 1,-8-18-130,-1-1 0,0 1 0,0-1 0,0 1 0,0 0 0,-1-1 0,1 1 0,-1 0 0,0 0 0,0-1 0,-1 1 0,1 0 0,-1-1 1,1 1-1,-1 0 0,0-1 0,-1 1 0,1-1 0,-1 1 0,1-1 0,-1 0 0,-4 7 0,-22 13-5490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8:45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0 431 6753,'0'0'2053,"0"0"-877,0 0 633,0 0 83,0 0-604,22-18-553,70-57-372,-83 66-318,0 1 1,-1-1 0,0-1-1,0 1 1,-1-1 0,-1-1 0,1 1-1,-2-1 1,1 0 0,-1-1-1,5-18 1,-7 14-31,0-2 0,-1 1-1,0 0 1,-1 0 0,-2-1 0,-1-21 0,1 36 25,1-1 0,-1 1 0,0 0 0,0-1 1,0 1-1,0 0 0,0 0 0,-1 0 0,1 0 0,-1 0 0,0 0 1,0 0-1,-4-5 0,5 8-32,0-1 0,0 0 1,0 0-1,0 1 0,-1-1 0,1 1 1,0-1-1,0 1 0,0 0 0,0-1 1,-1 1-1,1 0 0,0 0 0,0 0 1,-1 0-1,1 0 0,0 0 0,0 0 1,-1 0-1,1 0 0,0 0 0,0 1 1,0-1-1,0 1 0,-1-1 0,1 1 1,0-1-1,0 1 0,0 0 0,0-1 1,0 1-1,0 0 0,0 0 0,0 0 1,1 0-1,-1 0 0,0 0 0,0 0 1,1 0-1,-2 2 0,-11 14-72,0 2 1,1-1-1,1 2 0,1-1 0,0 2 0,2-1 1,0 1-1,2 0 0,0 1 0,1 0 0,-3 42 1,8-57-44,0 0 0,1 0 0,0 0 0,0 0 0,0 0 0,1 0 0,0 0 0,1-1 0,-1 1 0,1-1 0,6 9 0,2 1-813,0 0 1,26 25-1,14 9-3979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02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7 205 2961,'0'0'1368,"0"0"-559,0 0 32,0 0 532,0 0 390,0-10-360,0-113 2489,0 122-3740,3 14-194,20 632 42,-24-500 6,1-125-2,-2-1 1,0 1-1,0 0 1,-9 28-1,11-48 1,-1 0-1,1 0 0,0 0 0,0 0 0,0 0 0,0 0 0,0 0 1,0 0-1,0 0 0,0 0 0,0 0 0,0 0 0,0 0 0,0 0 1,0 0-1,-1 0 0,1-1 0,0 1 0,0 0 0,0 0 0,0 0 0,0 0 1,0 0-1,0 0 0,0 0 0,0 0 0,0 0 0,-1 0 0,1 0 1,0 1-1,0-1 0,0 0 0,0 0 0,0 0 0,0 0 0,0 0 1,0 0-1,0 0 0,0 0 0,0 0 0,0 0 0,-1 0 0,1 0 0,0 0 1,0 0-1,0 0 0,0 0 0,0 0 0,0 1 0,0-1 0,0 0 1,0 0-1,0 0 0,0 0 0,0 0 0,0 0 0,0 0 0,0 0 1,0 0-1,-4-13 93,-1-17-38,4-442 418,3 415-456,4 0 1,2 0-1,2 0 0,3 1 1,28-76-1,-38 123-33,16-32 55,-18 40-53,0-1 0,0 1-1,0-1 1,0 1 0,0 0 0,0 0-1,1-1 1,-1 1 0,0 0 0,1 0-1,-1 0 1,1 0 0,-1 1-1,1-1 1,-1 0 0,1 1 0,0-1-1,-1 1 1,1-1 0,0 1 0,2-1-1,-3 2 7,0-1 0,1 1 0,-1-1 0,0 1-1,1 0 1,-1 0 0,0-1 0,0 1 0,0 0 0,1 0-1,-1 0 1,0 0 0,0 0 0,-1 1 0,1-1 0,0 0-1,0 0 1,0 1 0,-1-1 0,1 0 0,0 2-1,14 38-13,-11-31 20,69 201 49,83 210 62,-150-408-416,19 55 571,-24-64-823,0 0 0,0-1 1,-1 1-1,0 0 1,0 0-1,0 0 1,0 0-1,-1-1 1,-1 7-1,-4 2-4954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03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9482,'0'0'1798,"0"0"-1029,0 0-290,0 0 200,0 0 5,0 0 84,21-7-2,3-2-572,-12 4-120,0 0 0,0 1 0,0 1 0,1 0 0,-1 1 1,1 0-1,-1 1 0,18 0 0,18 3 13,0 2 1,48 11-1,-79-12-103,29 0-2637,-38-3 817,6 0-4766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03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6833,'0'0'1494,"0"0"-615,0 0 491,0 0-294,0 0-628,0 0-257,4 2-14,14 6 210,-1 0 0,0 2 0,0 0 0,-1 0 1,26 24-1,72 75 476,-109-104-830,32 32 227,-2 3 1,-1 0-1,-3 2 0,35 60 0,-51-74-250,-2-1 1,-1 2-1,-1 0 0,-1 0 1,-1 1-1,-2 0 0,-1 1 1,3 53-1,-7-53-2,-2 1 0,0-1 0,-3 1 1,0-1-1,-2 0 0,-2 0 0,0-1 0,-16 39 0,12-41 106,-1-1-1,-1 0 1,-1-1 0,-2-1-1,0 0 1,-23 25-1,29-42 13,-1 0-432,8-3-4017,3-3-3122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6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42 14243,'0'0'1482,"0"0"-832,0 0-415,0 0 205,0 0 315,-6-8-240,-21-25-99,25 46-289,0-1 1,0 1-1,1 0 1,2 18-1,-31 705-167,13-592-55,-18 264-363,36-407 458,0-1-1,0 1 1,-1 0-1,1-1 1,0 1-1,0-1 1,0 1-1,0-1 1,0 0-1,0 1 1,0-1-1,0 0 1,0 0-1,0 1 1,0-1 0,0 0-1,0 0 1,0 0-1,0 0 1,0-1-1,2 1 1,27-3-21,148-50-13,-77 38 42,184-4 1,-90 10 3,-157 7-1,-10 1-21,0-2 0,0 0 0,43-12 0,-69 14-58,1 0 1,-1 0-1,0 0 1,1 0-1,-1 0 1,0-1-1,1 1 0,-1-1 1,0 1-1,3-4 1,7-14-3675,-4 6-1830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09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351 11 9722,'0'0'1375,"0"0"-672,0 0 110,0 0 66,0 0-324,-24-1-210,7-1-320,-156-5 592,166 8-619,0 0 0,0 0 0,0 1 0,0 0 0,0 1 0,1-1 0,-1 1 0,1 1 0,0-1 0,0 1 0,0 0 0,0 0 0,1 1 0,0 0 0,0 0 0,0 0 0,-5 8 0,8-11-39,-1 1 0,1 0 0,0 0 1,1 0-1,-1 0 0,0 0 0,1 1 1,0-1-1,-1 0 0,1 1 1,1-1-1,-1 1 0,0 0 0,1-1 1,0 1-1,0-1 0,0 1 1,0-1-1,0 1 0,1 0 0,0-1 1,0 1-1,0-1 0,0 0 0,0 1 1,1-1-1,-1 0 0,1 0 1,0 1-1,0-2 0,0 1 0,0 0 1,1 0-1,3 3 0,21 14-112,0-1 0,1-1 0,1-2 0,1 0-1,1-3 1,51 17 0,-48-18 115,-1 0-1,-1 3 1,0 0-1,0 2 1,45 33-1,-74-48 47,-1 0 1,1 1-1,0-1 0,0 1 0,-1 0 0,0 0 0,1 0 0,-1 0 1,0 0-1,-1 0 0,1 0 0,0 1 0,-1-1 0,0 1 1,0-1-1,0 1 0,0-1 0,-1 1 0,1 0 0,-1-1 0,0 1 1,0 0-1,0 0 0,0-1 0,-1 1 0,0 0 0,0-1 0,0 1 1,0-1-1,0 1 0,0-1 0,-1 1 0,0-1 0,0 0 1,0 0-1,0 0 0,0 0 0,-1 0 0,1-1 0,-1 1 0,0 0 1,0-1-1,0 0 0,-5 3 0,-6 4 18,-1 0 1,1-1-1,-2-1 0,1-1 0,-1 0 1,0-1-1,0-1 0,-1 0 1,1-1-1,-1-1 0,-24 0 0,33-1-18,0-1-1,0 0 0,0-1 0,0 0 1,0 0-1,0 0 0,0-1 0,0-1 1,0 1-1,1-1 0,-1-1 1,1 1-1,0-1 0,0 0 0,0-1 1,1 0-1,0 0 0,0 0 0,0-1 1,0 0-1,1 0 0,0 0 0,0-1 1,0 1-1,-4-11 0,8 14-9,-1 0-1,1 0 0,0 0 1,-1 0-1,1 0 1,1 0-1,-1 0 1,0-1-1,1 1 1,0 0-1,0 0 1,0-1-1,0 1 0,0 0 1,1 0-1,-1-1 1,1 1-1,0 0 1,2-5-1,-1 6 1,0-1-1,0 1 1,0 0-1,0 0 1,0 0 0,1 0-1,-1 1 1,1-1-1,-1 1 1,1-1 0,-1 1-1,1 0 1,0 0-1,0 0 1,0 0 0,0 1-1,-1-1 1,1 1-1,0 0 1,0-1 0,5 2-1,326 0 56,-328-1-52,1-1 0,0 0 0,0 0 0,-1 0-1,1-1 1,-1 0 0,1 0 0,-1 0-1,0-1 1,0 0 0,0 0 0,0-1-1,0 0 1,-1 0 0,0 0 0,0-1-1,0 1 1,0-1 0,-1 0 0,1-1 0,4-8-1,-3 2-19,0 0-1,-1 0 1,-1 0-1,0-1 0,-1 1 1,0-1-1,-1 0 1,0 0-1,-1 0 0,-1-16 1,1 9-38,0 12-4,-1 1 1,0 0-1,0 0 0,-1 0 0,1 0 1,-2-1-1,1 1 0,-1 0 0,-3-9 1,0 14-6,3 14 48,1 18 27,1-28-12,0 21 95,1 0-1,1-1 1,1 1 0,1 0-1,1-1 1,1 0-1,12 31 1,-14-44-60,-1-1-1,2 0 1,-1-1 0,1 1 0,0-1-1,1 0 1,-1 0 0,1-1-1,1 1 1,-1-1 0,1-1-1,0 1 1,1-1 0,-1 0-1,1-1 1,0 0 0,0 0-1,0-1 1,1 0 0,-1 0 0,1-1-1,11 2 1,-7-2-285,0-1 0,0 0 0,0-1 0,1 0 0,-1-1 0,0-1 0,0 0 0,0 0 0,0-2 0,0 1 0,-1-2 0,18-8 0,17-15-5884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1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10594,'0'0'1205,"0"0"-713,0 0-376,0 0-18,0 0-28,-10 26-10,-25 92 62,32-106-65,1 0 0,1 0 0,0 0 0,0 0 0,2 1 0,-1-1 0,1 0 0,1 0 0,1 0 0,-1 0 0,2 0 0,4 12 0,3 13 147,0 7 23,-5-19-121,1 1 0,0-1 1,22 46-1,-24-113 623,-3 28-990,1 0 0,0 1 0,0-1 0,1 1 0,1 0 0,0 0 1,1 1-1,9-16 0,-13 26 242,-1-1 1,1 0 0,0 1 0,0-1-1,0 1 1,0 0 0,0 0-1,1 0 1,-1 0 0,1 0 0,-1 0-1,1 1 1,0-1 0,-1 1 0,1-1-1,0 1 1,0 0 0,0 0 0,0 1-1,0-1 1,0 1 0,1-1 0,-1 1-1,0 0 1,0 0 0,0 0-1,0 1 1,0-1 0,0 1 0,0 0-1,0 0 1,0 0 0,0 0 0,0 0-1,0 0 1,0 1 0,-1 0 0,1-1-1,-1 1 1,1 0 0,-1 0-1,4 4 1,8 6 246,0 1 0,-1 1-1,0 0 1,-1 0 0,-1 1 0,19 34-1,-25-40-59,0 1-1,-1 0 0,0 0 0,0 0 1,-1 0-1,0 1 0,-1-1 0,-1 1 1,1 0-1,-2-1 0,1 1 0,-1 0 0,-3 20 1,1-27-137,0 1 0,0-1-1,0 1 1,0-1 0,-1 0 0,0 0 0,1 0 0,-2 0 0,1-1 0,0 1 0,-1-1 0,1 0 0,-1 0 0,0 0 0,0 0-1,0-1 1,0 1 0,-1-1 0,1 0 0,-1 0 0,1-1 0,-1 0 0,0 1 0,-9 0 0,-4 1-11,0-1 0,-1 0 1,1-2-1,-1 0 0,-21-3 1,32 2-29,1 0 0,0-1 0,0 0 1,1 0-1,-1 0 0,0-1 1,1 0-1,-1-1 0,1 1 1,-7-7-1,10 8-157,0-1-1,0 1 1,0-1 0,0 0-1,0 0 1,1-1 0,-1 1-1,1 0 1,0-1 0,0 1-1,0-1 1,1 0 0,-1 0-1,1 0 1,0 0 0,0 0-1,0 0 1,1 0 0,-1-4-1,1 6 61,0 0 0,1 0 0,-1 1-1,1-1 1,-1 1 0,1-1 0,-1 0 0,1 1-1,0-1 1,0 1 0,0-1 0,0 1 0,0 0 0,0-1-1,0 1 1,0 0 0,1 0 0,-1 0 0,0 0-1,1 0 1,-1 0 0,1 0 0,-1 0 0,1 0-1,-1 1 1,1-1 0,0 1 0,-1-1 0,1 1-1,2-1 1,60-5-1969,-54 6 1621,193 4-2252,-171-1 3805,0 1 0,-1 2 0,1 1 0,39 16 1,-14-1 345,-18-5-204,48 12 1,-74-26-1071,-1 0 0,1-1 0,0 0 0,0-1 0,0-1 0,1 0 0,-1-1 0,14-2 0,-23 2-147,1 0 0,-1 0 0,0-1 0,0 0 0,0 1 0,0-2 0,0 1-1,0 0 1,-1-1 0,1 0 0,-1 1 0,0-1 0,1-1 0,-1 1 0,3-6 0,-1 2-4,0 0 1,-1-1 0,0 0 0,-1 0 0,1 0 0,-2 0 0,4-16 0,-4 15-16,0-1-1,-1 1 0,0-1 0,0 0 0,-1 1 1,0-1-1,-1 0 0,-1 1 0,1-1 1,-1 1-1,-1-1 0,0 1 0,0 0 0,-9-17 1,8 20-7,0 0 0,-1 0 0,0 1 0,0-1 0,-1 1 0,1 1 0,-1-1 1,0 1-1,0 0 0,-1 0 0,1 0 0,-1 1 0,1 0 0,-1 1 0,0 0 0,-1 0 1,1 0-1,0 1 0,0-1 0,-1 2 0,1-1 0,0 1 0,-1 1 0,1-1 1,0 1-1,-1 0 0,1 1 0,0 0 0,0 0 0,0 0 0,0 1 0,0 0 1,1 0-1,-1 1 0,1 0 0,0 0 0,-10 9 0,6-3-3,0 0-1,1 1 0,0 1 1,1-1-1,0 1 0,1 1 1,0 0-1,1 0 0,0 0 1,1 0-1,1 1 0,0 0 1,0 0-1,2 0 0,0 0 1,0 1-1,2 28 0,0-42 2,0 1 0,1 0 0,-1 0 0,0-1 0,1 1 0,-1 0 0,1-1 0,0 1 0,-1-1 0,1 1 0,0-1 0,0 1 0,0-1 0,0 1 0,0-1 0,0 0 1,1 1-1,-1-1 0,0 0 0,1 0 0,-1 0 0,0 0 0,3 1 0,-1-1 1,1 0 0,0 0 1,-1 0-1,1 0 0,0 0 1,0-1-1,0 0 0,0 0 1,-1 0-1,6-1 0,1 0 4,-1 0 0,1-2-1,-1 1 1,0-1 0,0 0 0,0-1-1,16-9 1,-9 1-57,-1 0-1,0-1 1,-1-1 0,0-1-1,-1 0 1,-1 0-1,-1-1 1,0-1 0,-1 0-1,0-1 1,-2 1-1,0-2 1,-1 1 0,5-22-1,-4 60-41,3 28 113,-9-35-13,3 5 39,0-1 0,1 1 0,0-1 0,2 0 0,0-1 0,0 1 0,2-2 0,0 1 0,1-1 0,13 14 0,-18-23-34,0 1-1,0-2 1,1 1-1,-1-1 1,1 0 0,0 0-1,1-1 1,-1 0-1,1 0 1,0 0 0,0-1-1,0-1 1,0 1-1,0-1 1,1-1 0,-1 0-1,1 0 1,-1 0-1,1-1 1,-1 0-1,1-1 1,-1 0 0,1 0-1,7-3 1,-8 1-2,-1 0 0,0-1 0,0 0 0,0 0 0,0-1 0,-1 0 0,1 0 0,-1 0 0,-1-1 0,1 0 0,-1 0 0,0 0 1,0-1-1,-1 0 0,0 0 0,0 0 0,0 0 0,2-9 0,3-8-72,-1 1-1,-1-1 1,-1 0 0,5-41 0,-6 17-358,-2 0 0,-4-49 0,0 77 342,-1 1 0,-1 0-1,-1-1 1,-1 1 0,0 1 0,-1-1-1,-15-30 1,4 28 187,17 21-104,-1 0 1,1 0 0,0 0-1,-1 0 1,1 1 0,0-1-1,-1 0 1,1 0 0,0 0-1,-1 0 1,1 0 0,0 1-1,-1-1 1,1 0 0,0 0-1,0 1 1,-1-1 0,1 0-1,0 0 1,0 1-1,0-1 1,-1 0 0,1 1-1,0-1 1,0 0 0,0 1-1,0-1 1,0 0 0,-1 1-1,1-1 1,0 0 0,0 1-1,0-1 1,0 0 0,0 1-1,0 0 1,-1 54 43,1-41-37,1 22 203,1 1 0,1-1 1,3-1-1,17 64 0,-19-84-157,1-1 0,0 0 0,1 1 0,1-2-1,0 1 1,1-1 0,0 0 0,1 0 0,1-1 0,0-1 0,0 0-1,1 0 1,1-1 0,12 9 0,-19-15-51,1-1-1,0 1 0,0-1 1,0-1-1,0 1 1,0-1-1,0 0 1,0 0-1,1-1 1,-1 0-1,1 0 0,-1-1 1,1 1-1,-1-2 1,1 1-1,0-1 1,-1 1-1,1-2 1,-1 1-1,0-1 1,8-3-1,-6 1-68,1-1-1,-1 0 1,0-1 0,-1 1-1,1-1 1,-1-1 0,0 0-1,-1 0 1,0 0 0,0-1-1,0 0 1,-1 0 0,7-15-1,0-2-609,-2-1 1,12-50-1,-6 19-403,-16 56 1025,0 1 0,0-1-1,0 0 1,1 1 0,-1-1-1,0 1 1,0-1 0,0 1-1,0 0 1,0-1 0,1 1-1,-1-1 1,0 1 0,0-1-1,1 1 1,-1-1 0,0 1-1,1 0 1,-1-1 0,0 1-1,1 0 1,-1-1 0,1 1-1,-1 0 1,0-1-1,1 1 1,-1 0 0,1 0-1,0-1 1,5 14-449,2 33 769,-7-41-301,2 25 520,1-1-1,2 0 0,1 0 0,2-1 1,21 49-1,-27-70-422,1 0 0,-1-1 0,1 0 0,1 1 0,-1-2 1,1 1-1,0 0 0,1-1 0,-1 0 0,1 0 0,0-1 1,0 0-1,0 0 0,1 0 0,-1-1 0,1 1 0,0-2 0,0 1 1,0-1-1,1 0 0,-1 0 0,0-1 0,1 0 0,-1-1 1,1 1-1,-1-1 0,0-1 0,12-1 0,-11 0-69,-1 0-1,1 0 0,-1-1 1,0 0-1,0-1 0,0 1 1,0-1-1,0-1 0,-1 1 1,0-1-1,0 0 0,0-1 1,0 1-1,-1-1 0,0 0 1,0-1-1,-1 1 0,1-1 1,-2 0-1,1 0 0,-1 0 1,0 0-1,3-10 1,-1 1-109,0 0 0,-1 0 0,-1 0 1,0-1-1,-2 1 0,0-1 1,0 1-1,-2-1 0,0 1 1,-4-24-1,2 31 61,0 1 1,0 0-1,-1 0 1,0 0-1,0 0 1,-1 1-1,0-1 1,0 1-1,-1 1 1,1-1-1,-2 1 1,1 0-1,-1 0 1,0 0-1,0 1 1,0 1-1,-12-7 1,13 8 17,1 0 1,-1 1-1,1 0 1,-1 0-1,0 0 1,0 1-1,0-1 1,0 1 0,0 1-1,0-1 1,0 1-1,0 0 1,0 1-1,0-1 1,0 1-1,0 0 1,0 1-1,0-1 1,1 1-1,-1 1 1,0-1-1,1 1 1,0 0-1,0 0 1,-1 0 0,-4 5-1,1 1 77,1 1 1,0-1-1,1 1 1,0 0-1,0 1 0,1-1 1,1 2-1,0-1 0,0 0 1,1 1-1,-4 18 1,4-11 231,1 1 1,0 0 0,1 0 0,1 0 0,2 0 0,2 28 0,-2-43-223,0-1 0,0 1 0,0 0 1,1-1-1,0 0 0,0 1 0,0-1 0,0 0 0,1 0 0,-1 0 0,1 0 0,0 0 0,0-1 0,1 1 0,-1-1 0,1 0 0,-1 0 0,1 0 0,0-1 0,0 1 1,0-1-1,1 0 0,-1 0 0,1 0 0,-1-1 0,1 1 0,-1-1 0,1 0 0,0-1 0,-1 1 0,7-1 0,-2 1-45,0-1 1,1 0-1,-1-1 0,0 0 0,0-1 0,1 1 0,-1-2 0,0 1 1,-1-1-1,1-1 0,0 0 0,-1 0 0,0 0 0,0-1 0,8-7 1,-1-3-283,-2 0 1,0-1 0,0-1-1,-2 0 1,0-1 0,-1 0-1,0 0 1,-2-1 0,8-25-1,6-8-136,-22 50 404,0 1 1,1 0-1,-1-1 0,1 1 1,-1 0-1,1-1 1,-1 1-1,1 0 0,0 0 1,0 0-1,0 0 0,-1 0 1,1 0-1,0 0 1,0 0-1,1 0 0,-1 0 1,0 0-1,0 1 1,0-1-1,0 0 0,1 1 1,2-2-1,-3 3 14,0-1-1,0 1 1,1-1-1,-1 1 1,0-1-1,0 1 1,0 0-1,0 0 1,0 0-1,0 0 1,0-1-1,0 1 1,0 0-1,0 1 1,0-1-1,-1 0 1,1 0-1,0 0 1,0 2 0,6 13 216,0 0 0,7 31 0,-11-36-56,5 18 143,0 0 73,1 0 0,16 34 0,-22-57-336,0 1 1,0-1-1,0-1 1,1 1-1,0-1 0,0 1 1,1-1-1,-1 0 1,1 0-1,0-1 1,1 0-1,-1 0 1,1 0-1,-1 0 0,13 4 1,-16-7-36,1 0 0,-1 0 0,1-1 1,0 1-1,-1-1 0,1 0 0,0 0 0,-1 0 1,1 0-1,0 0 0,-1-1 0,1 1 0,0-1 1,-1 0-1,1 1 0,-1-1 0,1 0 0,-1-1 0,0 1 1,1 0-1,-1-1 0,0 1 0,0-1 0,0 0 1,0 0-1,0 0 0,0 0 0,-1 0 0,1 0 1,0 0-1,-1 0 0,2-5 0,4-7-124,0-1 1,-1 0-1,-1 0 0,5-21 1,-5 19-183,7-43-733,7-22-26,-17 75 980,0 1-1,0 0 0,1-1 0,0 1 1,0 0-1,0 0 0,1 1 1,0-1-1,5-5 0,-8 10 74,-1 1 0,1-1 1,0 0-1,-1 0 0,1 1 0,0-1 0,-1 1 0,1-1 0,0 1 1,0-1-1,-1 1 0,1-1 0,0 1 0,0 0 0,0-1 1,0 1-1,0 0 0,0 0 0,-1-1 0,1 1 0,0 0 0,0 0 1,0 0-1,0 0 0,0 0 0,0 1 0,0-1 0,0 0 0,0 0 1,-1 0-1,1 1 0,0-1 0,0 1 0,0-1 0,0 1 0,-1-1 1,1 1-1,0-1 0,0 1 0,-1-1 0,1 1 0,-1 0 0,1-1 1,0 1-1,-1 0 0,1 1 0,18 43 519,-17-38-360,14 51 736,-13-41-634,1 0 1,1-1-1,0 1 1,1-1-1,1-1 1,1 1-1,17 27 1,-23-41-257,-1-1-1,1 1 1,0 0 0,0-1 0,0 1 0,0-1 0,0 1 0,0-1 0,0 0 0,0 0 0,0 0 0,1 0 0,-1 0 0,1-1 0,-1 1-1,0 0 1,1-1 0,-1 0 0,1 0 0,-1 0 0,1 0 0,-1 0 0,1 0 0,-1-1 0,0 1 0,1-1 0,-1 1 0,0-1 0,1 0 0,-1 0-1,0 0 1,0-1 0,0 1 0,0 0 0,0-1 0,0 1 0,0-1 0,0 0 0,3-3 0,7-8-234,-1 0 0,0-1 0,0-1 1,10-19-1,-15 24-67,15-25-239,-16 23 482,1 1 0,0 0-1,1 0 1,1 1 0,0 0 0,0 0 0,1 1-1,10-9 1,-18 17 95,0 0 1,0 0-1,0 1 0,1-1 0,-1 1 0,0-1 1,0 1-1,1 0 0,-1-1 0,0 1 1,1 0-1,-1 0 0,0 0 0,1 0 1,-1 0-1,0 0 0,0 0 0,1 1 0,-1-1 1,0 0-1,1 1 0,-1-1 0,0 1 1,0-1-1,0 1 0,1 0 0,-1-1 0,0 1 1,0 0-1,0 0 0,0 0 0,0 0 1,0 0-1,-1 0 0,1 0 0,0 0 1,0 0-1,-1 0 0,1 0 0,-1 1 0,1-1 1,0 2-1,4 8 277,-1 1 0,0 0 0,4 20 0,-5-17-150,3 8-49,-3-9-62,1 0-1,0-1 1,1 0 0,7 15-1,-10-25-66,-1-1-1,1 1 1,0 0 0,0-1-1,0 1 1,0-1-1,0 0 1,0 1-1,1-1 1,-1 0-1,1-1 1,0 1 0,-1 0-1,1-1 1,0 1-1,0-1 1,0 0-1,0 0 1,0 0-1,0 0 1,1-1 0,5 1-1,22 0-1679,-1-1-2518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2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1 13867,'0'0'829,"0"0"-648,-22 16-31,-70 56 61,87-67-165,0 0 1,1 1-1,-1 0 1,1 0-1,0 0 1,1 0-1,0 1 1,0-1 0,0 1-1,1 0 1,-1 0-1,2 0 1,-1 0-1,1 0 1,0 1-1,1-1 1,0 0-1,0 0 1,0 1-1,1-1 1,0 0-1,0 0 1,4 9-1,-4-9-17,1 0 0,1-1 0,-1 0 1,1 1-1,1-1 0,-1 0 0,1-1 0,0 1 0,0-1 0,0 1 0,1-1 0,0 0 0,0-1 0,0 1 0,1-1 1,-1 0-1,1-1 0,0 1 0,0-1 0,1 0 0,-1-1 0,12 4 0,-6-2-33,0-1-1,1 0 0,0-1 1,-1 0-1,1-1 0,0 0 1,0-1-1,-1 0 1,1-2-1,0 1 0,19-6 1,-24 4-61,-1 0 1,0 0 0,-1-1 0,1 0 0,-1-1-1,0 1 1,0-1 0,0 0 0,0-1-1,-1 0 1,0 1 0,0-2 0,-1 1 0,1 0-1,-1-1 1,-1 0 0,1 0 0,3-12-1,-3 10 25,-1-1 0,0 0 0,-1 0-1,0 0 1,-1-1 0,0 1-1,0-1 1,-1 1 0,0 0-1,-1-1 1,0 1 0,-1 0 0,-4-16-1,6 25 60,-1-1 0,1 1 0,0 0 0,-1-1 0,1 1 0,-1-1 0,0 1 0,1 0 0,-1-1 0,0 1 0,0 0 0,0 0 0,0 0 0,0 0 0,-2-2 0,3 4-9,-1-1 1,1 0-1,-1 0 0,1 1 0,0-1 0,-1 0 1,1 1-1,-1-1 0,1 0 0,0 1 1,-1-1-1,1 1 0,0-1 0,0 1 0,-1-1 1,1 1-1,0-1 0,0 0 0,0 1 1,-1 0-1,1-1 0,0 1 0,0-1 0,0 1 1,0-1-1,0 2 0,-4 49 301,4-42-246,1-1 0,0 1 0,0-1 0,1 1 0,0-1 0,0 1 0,1-1 0,0 0 0,1 0 0,-1 0 0,2-1 0,-1 1 0,1-1 0,0 0 0,12 12 0,-13-14-54,1-1 1,0 0-1,1 0 0,-1 0 1,1 0-1,0-1 0,0 0 1,0-1-1,0 1 1,0-1-1,0 0 0,1-1 1,-1 1-1,1-1 0,-1 0 1,1-1-1,0 0 0,-1 0 1,1 0-1,-1-1 0,12-2 1,-12 1-6,-1 0 1,0 0-1,0 0 1,-1-1-1,1 0 1,0 1-1,-1-2 1,0 1-1,1 0 1,-1-1-1,-1 0 1,1 0-1,0 0 1,-1-1-1,0 1 1,5-10-1,3-7-10,-1-2 0,12-35 0,-8 18-24,-14 40 26,0 0-1,0-1 0,0 1 0,0 0 1,0-1-1,0 1 0,0-1 0,0 1 1,0 0-1,0-1 0,0 1 0,0 0 0,0-1 1,0 1-1,1 0 0,-1-1 0,0 1 1,0 0-1,0-1 0,1 1 0,-1 0 1,0 0-1,0-1 0,1 1 0,-1 0 1,0 0-1,1 0 0,-1-1 0,0 1 1,1 0-1,-1 0 0,0 0 0,1 0 0,-1 0 1,0-1-1,1 1 0,-1 0 0,0 0 1,1 0-1,-1 0 0,0 0 0,1 0 1,-1 0-1,0 0 0,1 0 0,-1 1 1,1-1-1,-1 0 0,0 0 0,1 0 1,-1 0-1,0 0 0,1 1 0,-1-1 1,0 0-1,0 0 0,1 1 0,-1-1 0,0 0 1,0 0-1,1 1 0,-1-1 0,0 0 1,0 1-1,0-1 0,1 0 0,-1 1 1,11 26-38,-10-24 37,6 18 21,0-1 0,2 0 0,0-1 0,1 0 1,23 32-1,-29-46-10,0 0 0,0 0 0,1-1 0,-1 0 0,1 0-1,0 0 1,0 0 0,0-1 0,0 0 0,1 0 0,0 0 0,-1-1 0,1 0 0,0 0 0,0 0 0,0-1 0,0 0 0,0 0 0,1 0 0,-1-1 0,0 0 0,0 0 0,0-1 0,0 1 0,7-3 0,-8 2-1,0-1 0,1 0 0,-1-1 0,0 1 0,0-1 0,-1 0 1,1 0-1,-1 0 0,1-1 0,-1 0 0,0 1 0,0-1 0,-1-1 0,1 1 1,-1-1-1,0 1 0,0-1 0,0 0 0,-1 0 0,0 0 0,0 0 0,2-9 0,2-5-26,-2-1-1,0 1 1,-2-1-1,0 1 1,-1-22-1,-1 36 9,0 0 0,0 0 1,0 1-1,-1-1 0,1 0 0,-1 0 0,-1 1 0,1-1 0,0 1 0,-1-1 0,0 1 0,0-1 0,-1 1 0,1 0 0,-1 0 0,0 0 0,0 1 0,0-1 0,0 1 0,-1-1 0,1 1 0,-1 0 0,0 0 0,0 1 0,0-1 0,0 1 0,-1 0 0,1 0 0,-1 0 0,1 1 1,-1-1-1,1 1 0,-1 0 0,0 1 0,0-1 0,1 1 0,-1 0 0,0 0 0,0 0 0,0 1 0,1-1 0,-1 1 0,0 1 0,-4 1 0,1 0 1,0 1 0,0 0 0,1 0 0,-1 1 0,1 0 1,0 0-1,1 1 0,0 0 0,-1 0 0,2 1 0,-1-1 0,1 1 0,0 1 0,0-1 0,-6 14 0,6-9 10,0-1-1,0 1 0,1 0 0,1 0 1,0 1-1,0-1 0,1 1 0,1-1 1,0 1-1,2 15 0,-1-26 1,1 1 1,0-1-1,0 0 0,0 0 0,0 0 0,1 0 0,-1 0 0,0 0 1,1 0-1,0 0 0,-1 0 0,1-1 0,0 1 0,0-1 0,0 1 1,0-1-1,0 0 0,0 1 0,0-1 0,0 0 0,0-1 0,1 1 1,-1 0-1,0-1 0,1 1 0,-1-1 0,1 0 0,-1 1 0,4-2 1,3 2-2,1 0 1,0-1-1,0 0 1,-1-1-1,1 0 1,12-3 0,-10-1-128,-1 0-1,1-1 1,-2 0 0,1-1 0,-1 0 0,0-1 0,0 0 0,15-17 0,-18 17 63,1 0-1,0 1 1,0 0 0,1 0-1,0 0 1,0 1 0,0 1-1,1 0 1,0 0 0,0 0-1,0 2 1,14-5 0,-21 8 105,0 0 0,1 0 1,-1 0-1,0 0 0,0 1 0,1 0 1,-1-1-1,0 1 0,0 0 0,0 0 1,0 1-1,0-1 0,0 1 0,-1-1 1,1 1-1,0 0 0,-1 0 0,1 0 1,-1 0-1,0 1 0,0-1 0,1 1 1,-2-1-1,4 5 0,3 7 182,1 1-1,-2 1 1,9 25-1,-2-7-87,-7-18-93,16 30 147,-23-45-176,1 1 0,0-1-1,1 0 1,-1 1 0,0-1 0,0 0 0,0 1 0,1-1-1,-1 0 1,1 0 0,-1 0 0,1 0 0,-1 0 0,1-1 0,0 1-1,-1 0 1,1-1 0,0 1 0,-1-1 0,1 1 0,0-1-1,0 0 1,2 0 0,-3 0-7,0-1-1,0 0 1,1 1-1,-1-1 1,0 0-1,0 0 1,0 0-1,0 0 1,0 0-1,0 0 1,0 0-1,0 0 1,-1 0-1,1 0 1,0 0-1,-1 0 1,1-1-1,0 1 1,-1 0-1,1-3 1,10-34 4,-9 29-33,14-68-247,-12 51 195,1 1-1,1 0 0,10-25 1,-16 49 73,0 0 1,1 0-1,-1 0 1,0 0-1,0 0 1,1 0-1,-1 0 1,0 0-1,1 0 1,-1 0-1,1 0 1,-1 0-1,1 1 1,0-1-1,-1 0 1,1 0-1,0 1 1,-1-1-1,1 0 1,0 1-1,0-1 1,0 1-1,0-1 1,-1 1-1,1-1 1,0 1-1,0 0 1,0-1-1,0 1 1,0 0-1,0 0 1,0 0-1,0 0 1,0 0-1,0 0 1,0 0-1,0 0 1,0 0-1,0 0 1,0 0-1,0 1 1,0-1-1,0 0 1,0 1-1,0-1 1,0 1-1,0-1 1,-1 1-1,1-1 1,0 1-1,0 0 1,-1-1-1,1 1 1,0 0-1,-1 0 1,1-1-1,0 1 1,-1 0-1,1 0 1,-1 0-1,1 1 1,7 9 22,-1 1 0,0 0 1,7 18-1,-11-22 42,2 3-20,1 1 36,-1 0 1,1-1-1,1 0 1,9 12-1,-14-20-69,1 0 0,0-1 0,-1 1 1,1-1-1,0 0 0,0 1 0,1-1 0,-1-1 0,0 1 0,1 0 1,-1-1-1,1 0 0,-1 1 0,1-2 0,0 1 0,-1 0 0,1-1 1,7 1-1,-6-1-4,0 0 0,0 0 0,0-1 1,0 0-1,0 0 0,0 0 0,0 0 1,0-1-1,0 0 0,0 0 0,-1 0 1,8-5-1,-9 6-20,0 0 1,0 0-1,-1 0 1,1 0-1,0 1 1,0-1-1,0 1 1,0 0-1,0 0 1,0 0-1,0 0 1,0 0 0,0 1-1,0-1 1,0 1-1,0 0 1,0 0-1,0 0 1,-1 0-1,1 0 1,0 1-1,-1-1 1,5 4-1,-2-2-254,-1-1-1,0 0 1,1 0-1,0 0 1,-1 0-1,1-1 1,7 2 0,14-3-2660,-3 0-2346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3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9338,'0'0'2118,"0"0"-1307,0 22-598,0 12-278,-1 43 1980,18 150 0,-16-225-1896,6 35 281,21 67 0,-25-96-282,0 0 0,0 0 0,1 0 0,0 0 0,0-1 0,0 0 0,1 0 0,1 0 0,-1 0 0,1-1 0,0 0 0,0 0 0,1 0 0,11 7 0,-15-11-14,0-1-1,0 0 1,1 1-1,-1-1 0,0 0 1,1-1-1,-1 1 1,1-1-1,-1 1 0,1-1 1,-1 0-1,0 0 1,1 0-1,-1-1 0,1 0 1,-1 1-1,1-1 1,-1 0-1,0 0 0,0-1 1,1 1-1,-1-1 1,0 1-1,0-1 0,-1 0 1,1 0-1,0-1 1,0 1-1,-1 0 0,0-1 1,1 0-1,2-4 1,7-10-25,-1 0 0,-1-1 1,0-1-1,9-27 1,-2 8-39,-17 37 56,0 0 0,1 1-1,-1-1 1,0 0 0,1 0 0,-1 1-1,1-1 1,-1 0 0,1 0 0,-1 1-1,1-1 1,0 1 0,-1-1 0,1 0 0,0 1-1,-1-1 1,1 1 0,0-1 0,-1 1-1,1 0 1,0-1 0,1 1 0,10 10-50,4 40 8,-12-36 48,1 2 6,1-1 0,0 0 0,1 0 0,1-1 1,1 0-1,15 21 0,-20-31 0,0 1-1,0-1 1,0 0 0,0-1-1,0 1 1,1-1-1,0 0 1,0 0 0,0 0-1,0-1 1,0 0 0,0 0-1,1 0 1,-1 0-1,1-1 1,-1 0 0,1 0-1,0-1 1,-1 1-1,1-1 1,0-1 0,7 0-1,-10 0-5,0 0 0,1 0 0,-1-1 0,-1 1 0,1-1 0,0 1 0,0-1-1,-1 0 1,1 0 0,-1 0 0,1-1 0,-1 1 0,0-1 0,0 1 0,0-1 0,0 0 0,0 1-1,-1-1 1,0 0 0,1 0 0,-1 0 0,0 0 0,0-1 0,0 1 0,-1 0 0,1 0-1,-1-6 1,2-9 12,0 0 1,-2 0-1,-2-28 0,2 39-27,-1 0 0,0 0 0,-1 0 0,0 0 1,0 0-1,0 0 0,-1 0 0,0 1 0,0-1 1,0 1-1,-1 0 0,0 0 0,-1 0 0,1 0 0,-1 1 1,0 0-1,0 0 0,-1 0 0,1 0 0,-12-6 0,5 5-18,0 0 0,0 1-1,-1 0 1,1 1-1,-1 1 1,0 0 0,-1 0-1,1 2 1,0-1-1,-17 2 1,42 0-65,47-1-334,0 3-1,86 14 1,-128-13 552,0 1 0,0 1 1,0 0-1,-1 1 0,0 1 0,0 0 1,0 1-1,-1 1 0,0 0 1,-1 1-1,0 1 0,-1 0 0,16 17 1,-25-24-71,-1 0 1,0 1-1,0-1 0,0 1 1,0 0-1,-1 0 1,0 0-1,0 0 1,0 0-1,-1 0 1,1 1-1,-1-1 0,-1 0 1,1 1-1,-1-1 1,0 0-1,0 1 1,0-1-1,-1 1 1,0-1-1,0 0 0,0 1 1,-1-1-1,1 0 1,-4 7-1,0-4-31,1 1 0,-1-1 0,-1 1 0,1-2 0,-2 1 0,1 0 0,-1-1 0,0-1 0,0 1 0,-1-1 0,0 0 0,-16 9 0,6-9-538,12-7-3179,5-3-7120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111 125 5393,'0'0'3926,"0"0"-2448,0 0-841,0 0 41,0 0 10,-15 21 163,-44 65-98,58-84-701,-1 0-1,1 0 1,0 0-1,0 0 1,0 0-1,0 1 1,0-1-1,1 0 1,-1 0-1,1 0 1,-1 1-1,1-1 1,0 0-1,0 1 1,0 1-1,1-3-25,-1 0 1,0 1-1,1-1 0,-1 0 0,1 0 0,-1 0 0,1 0 1,0 0-1,-1-1 0,1 1 0,0 0 0,0 0 0,0 0 1,-1-1-1,1 1 0,0 0 0,0-1 0,0 1 0,0 0 1,2 0-1,3 0 32,-1 1 1,1-1-1,0 0 1,0 0-1,0 0 0,0-1 1,7-1-1,-8 1-42,1 1-3,1-1 0,-1 0 0,0 0 1,1-1-1,-1 0 0,1 0 0,-1-1 0,0 0 0,0 0 1,0 0-1,0 0 0,0-1 0,0 0 0,-1-1 1,1 1-1,-1-1 0,0 0 0,0 0 0,-1-1 0,1 1 1,-1-1-1,0 0 0,0 0 0,0-1 0,-1 1 1,0-1-1,0 0 0,0 1 0,-1-1 0,0-1 0,0 1 1,0 0-1,-1 0 0,1-11 0,-1 11-11,0 0-1,-1 1 1,0-1-1,0 0 1,0 1-1,-1-1 1,1 0-1,-1 1 0,-1-1 1,1 1-1,-1-1 1,0 1-1,0 0 1,-1 0-1,1 0 1,-1 0-1,0 0 1,0 0-1,-1 1 1,0 0-1,1-1 1,-2 1-1,1 1 1,0-1-1,-1 1 0,1-1 1,-1 1-1,0 1 1,0-1-1,0 1 1,-1-1-1,1 2 1,0-1-1,-1 1 1,1-1-1,-1 1 1,0 1-1,-9-1 1,10 0-2,-1 1 1,0 0 0,0 0 0,1 0-1,-1 0 1,0 1 0,0 0 0,1 0-1,-1 1 1,1 0 0,-1 0-1,1 0 1,-9 5 0,10-4 2,1 0 1,-1 1-1,1-1 0,0 0 1,0 1-1,0 0 0,1 0 1,-1 0-1,1 0 0,0 0 1,0 0-1,0 1 1,1-1-1,-1 1 0,1-1 1,0 1-1,0 8 0,0-7 21,0 1 1,0-1-1,1 0 0,-1 1 0,2-1 0,-1 1 0,1-1 1,0 0-1,0 1 0,0-1 0,1 0 0,0 0 0,0 0 1,1 0-1,0 0 0,0-1 0,0 1 0,1-1 1,-1 1-1,1-1 0,1-1 0,-1 1 0,1-1 0,-1 1 1,1-1-1,1 0 0,-1-1 0,0 1 0,1-1 0,0-1 1,9 5-1,-1-2-66,0 0 0,1-1 1,0 0-1,-1-1 0,1-1 1,0 0-1,19-1 0,-25-1-427,1-1-1,0 0 0,0 0 1,-1-1-1,1 0 1,-1-1-1,12-5 1,21-17-5431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15 249 12347,'0'0'2864,"0"0"-2104,0 0-424,-15-126-191,15 86 31,0 9-176,0 4 0,10 11 0,0 7-705,10 9-1263,-3 0-1905,0 3-1784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0 1408,'0'0'13459,"0"0"-11770,17 169-1369,-7-84-40,5 1-136,0-3-96,2-8 136,3-12-184,-1-12 0,-1-16-72,-6-17-504,-9-18-729,-3-7-1279,0-15-6178</inkml:trace>
  <inkml:trace contextRef="#ctx0" brushRef="#br0" timeOffset="1">1 452 5905,'0'0'3193,"0"0"-1825,0 0-232,141-11-471,-97 11-353,-4 0-256,-6 0-48,-4 0 8,0 0-16,-6 4-8,-1 5 8,4 2-176,-7-2-248,-3-2-3497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4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4945,'0'0'8826,"0"0"-7274,0 0-343,0 0 111,0 0 128,0 0-632,0 0-584,0 20-128,0-20-104,0 0-752,7 0-976,-2-11-9210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5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356 137 10202,'0'0'1498,"0"0"-739,0 0 10,0 0 362,0 0-305,-18-19-373,-55-60-48,69 76-377,1-1-1,-1 1 1,0 0-1,1 0 1,-1 0-1,-1 0 1,1 1-1,0-1 1,0 1-1,-1 0 0,0 1 1,1-1-1,-1 1 1,0 0-1,0 0 1,1 0-1,-1 1 1,0 0-1,0 0 1,0 0-1,0 0 1,-7 2-1,-1 0-10,8-1-19,0 0 1,0 1 0,0 0 0,0 0 0,0 0 0,1 0 0,-1 1 0,1 0 0,0 0-1,0 0 1,0 0 0,0 1 0,0 0 0,1-1 0,0 1 0,0 1 0,-3 4 0,-3 4-3,0 1 0,2 0 0,0 0 0,-8 21 0,11-24 2,1 1 0,0-1 0,1 0 0,0 1 0,0-1 0,1 1 0,1 0 1,0-1-1,1 1 0,0 0 0,5 22 0,-4-29 3,0 0 0,0 1 0,0-1 0,1 0 0,0 0 0,0-1 0,0 1 0,0-1 0,1 1-1,0-1 1,0 0 0,0 0 0,0-1 0,1 1 0,-1-1 0,1 0 0,0 0 0,0-1 0,0 1 0,0-1 0,1 0 0,-1-1 0,0 1-1,1-1 1,-1 0 0,9 0 0,-6 1 2,0-1 0,0 0 0,1-1 0,-1 0 0,0 0 0,1-1 0,-1 0 0,0 0 0,0-1-1,0 0 1,0-1 0,0 0 0,0 0 0,-1 0 0,1-1 0,-1 0 0,0-1 0,0 0 0,-1 0 0,1 0 0,-1-1 0,0 0 0,0 0-1,-1 0 1,0-1 0,0 1 0,-1-2 0,0 1 0,0 0 0,6-16 0,-2 4 45,0 0 0,-1 0-1,-1-1 1,-1 0 0,-1 0 0,3-38 0,-1 146 252,26 137-1,-25-184-218,18 81-9,5-1 0,6-2 1,52 117-1,-86-231-537,3 8 801,-5-13-441,0 0-1,0 1 1,0-1-1,0 0 1,0 0-1,0 1 0,0-1 1,0 0-1,0 0 1,0 0-1,-1 1 1,1-1-1,0 0 1,0 0-1,0 1 0,0-1 1,0 0-1,-1 0 1,1 0-1,0 0 1,0 1-1,0-1 1,0 0-1,-1 0 0,1 0 1,0 0-1,0 0 1,0 0-1,-1 1 1,1-1-1,0 0 1,0 0-1,-1 0 0,1 0 1,0 0-1,0 0 1,-1 0-1,1 0 1,0 0-1,0 0 1,0 0-1,-1 0 0,1 0 1,0 0-1,0 0 1,-1-1-1,1 1 1,0 0-1,-20-4-5184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6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0 628 5569,'0'0'6527,"0"0"-4471,0 0-1626,0 0 319,0 0-26,31-4-179,-22 3-506,207-20 471,-185 18-496,0-1-1,0-2 1,0-1-1,-1-2 1,0-1-1,-1-1 1,0-1-1,-1-2 1,0-1 0,-1-1-1,-1-1 1,43-36-1,-51 38-130,-1-1 0,-1-1 0,0 0-1,-2-1 1,1 0 0,-2-2 0,-1 1 0,0-1-1,-2-1 1,0 0 0,-1-1 0,-1 0 0,-2 0-1,0-1 1,-1 0 0,-1 1 0,1-39 0,-6 132 264,-1-18 198,5 53-1,-2-92-255,1 0-1,0 1 0,1-1 0,1 0 1,0-1-1,1 1 0,1-1 0,11 21 1,-14-29-87,1 0 1,0 0-1,1 0 1,-1-1-1,1 1 1,0-1-1,0 0 1,0-1-1,0 1 1,1-1-1,-1 0 1,1 0-1,0-1 1,0 0-1,0 0 1,0 0-1,0-1 1,1 0-1,-1 0 1,0 0-1,0-1 1,1 0-1,-1 0 1,1-1-1,-1 0 1,0 0-1,0 0 1,0-1-1,0 0 1,0 0-1,0 0 1,0-1-1,0 0 1,-1 0-1,1 0 1,-1-1-1,0 0 1,0 0-1,8-9 1,-3 1-219,-1-1 1,0-1 0,-1 1-1,0-1 1,-1 0 0,-1-1-1,0 0 1,-1 0-1,-1 0 1,5-30 0,-3-7-187,-1-101 0,-5 124 624,-3 99 767,0-29-362,5 73-1,-1-102-534,0-1 0,1 1-1,1-1 1,-1 0 0,2 0-1,0 0 1,0 0 0,1-1-1,0 0 1,1 0 0,9 13-1,-12-20-83,-1 1 0,1-1 0,0 0-1,1 0 1,-1 0 0,0-1 0,1 1-1,0-1 1,-1 0 0,1 0 0,0 0-1,0 0 1,0-1 0,1 0 0,-1 1-1,0-1 1,0-1 0,1 1 0,-1-1-1,0 0 1,1 0 0,-1 0 0,0 0-1,1-1 1,-1 0 0,0 0 0,0 0-1,0 0 1,1 0 0,-1-1 0,-1 0-1,1 0 1,0 0 0,0-1 0,-1 1-1,1-1 1,-1 0 0,0 1 0,0-2-1,0 1 1,0 0 0,0-1 0,-1 1-1,0-1 1,1 0 0,-1 1 0,1-6-1,4-6-37,-2 0 0,0 0-1,-1 0 1,0-1-1,-1 0 1,1-24 0,-3-100-448,-3 72 145,1 93 171,0 3 296,0-1-1,2 1 1,0-1-1,2 0 1,11 45-1,-6-51-93,0-1-1,1 0 1,23 36-1,-27-49-70,0 1-1,1-1 1,0 0-1,0-1 1,0 0-1,1 0 1,0 0-1,0 0 1,1-1 0,0-1-1,-1 1 1,15 5-1,-2-6-840,0 0 0,0-1 0,0-1 0,39-1 0,0-1-4462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7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11450,'0'0'4009,"0"0"-3209,0 0-383,0 0-121,0 0 8,0 0-200,0 0 120,7 80-216,8-27 208,0 5-160,-5 2 64,-3-7-112,1-6-8,-3-9-184,0-14-440,-3-20-1665,-2-4-1520,0 0-3792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7218,'0'0'2439,"0"0"-1223,0 0-154,14 20 220,0 1-922,83 133 2245,-90-140-2453,-1-1 0,-1 1 0,0 0 0,-1 0 0,-1 1 0,0-1 0,-1 1 0,1 24 0,-3-77-635,2 0 1,10-54-1,-9 78 242,0 0 1,1-1-1,0 1 1,1 1 0,1-1-1,0 1 1,1 0-1,1 0 1,14-19 0,-20 29 226,0 1 1,0 0 0,0 0-1,0-1 1,0 1 0,0 1-1,1-1 1,-1 0 0,1 0 0,-1 1-1,1 0 1,0-1 0,-1 1-1,1 0 1,0 0 0,0 1-1,0-1 1,0 0 0,0 1 0,4 0-1,-4 0 58,0 1 0,0 0 0,0 0 0,-1 0 0,1 0 0,0 1 0,0-1 0,-1 1 0,1 0 0,0 0 0,-1-1 0,0 2 0,1-1 0,-1 0 0,3 5 0,6 8 304,-2 1-1,0-1 1,-1 2-1,-1-1 1,6 19-1,-9-25-187,2 8 22,0-1 0,2 0 1,0 0-1,18 28 0,-25-43-172,1 0 0,-1 1 0,1-1 0,0 0 0,0 0-1,-1 0 1,1 0 0,0-1 0,1 1 0,-1 0-1,0-1 1,0 1 0,1-1 0,-1 0 0,1 0-1,-1 0 1,1 0 0,0 0 0,-1-1 0,1 1-1,0-1 1,-1 0 0,1 0 0,0 0 0,-1 0-1,1 0 1,0 0 0,-1-1 0,1 1 0,0-1 0,-1 0-1,1 0 1,-1 0 0,1 0 0,-1 0 0,1 0-1,-1-1 1,0 1 0,0-1 0,0 0 0,4-3-1,4-6-129,-1 1 0,-1-2 0,0 1 0,-1-1 0,0 0 0,0-1-1,-2 1 1,1-1 0,-2-1 0,0 1 0,4-19 0,16-43-542,-25 75 655,1 0-1,0 0 0,0 0 0,0 0 0,0-1 1,1 1-1,-1 0 0,0 0 0,0 0 1,0 0-1,0-1 0,0 1 0,0 0 0,0 0 1,0 0-1,0 0 0,0 0 0,0-1 0,0 1 1,1 0-1,-1 0 0,0 0 0,0 0 1,0 0-1,0 0 0,0 0 0,0 0 0,1-1 1,-1 1-1,0 0 0,0 0 0,0 0 0,0 0 1,1 0-1,-1 0 0,0 0 0,0 0 1,0 0-1,0 0 0,1 0 0,-1 0 0,0 0 1,0 0-1,0 0 0,0 0 0,1 0 1,-1 0-1,0 0 0,0 0 0,0 1 0,0-1 1,0 0-1,1 0 0,-1 0 0,0 0 0,0 0 1,0 0-1,7 14-132,2 20 166,-9-33-33,5 20 122,0 0-1,1 0 1,2-1-1,0 0 1,12 21-1,-17-34-76,1-1 1,1 1-1,-1-1 0,1 0 0,0-1 0,0 1 0,1-1 1,0 0-1,0 0 0,0-1 0,0 0 0,1 0 0,-1 0 1,1-1-1,0 0 0,0 0 0,1-1 0,8 2 1,-5-2-9,0-1 1,0 0 0,1 0 0,-1-1 0,0-1 0,1 0 0,-1 0-1,0-1 1,0-1 0,0 0 0,0 0 0,0-1 0,-1 0 0,1-1 0,-1 0-1,-1-1 1,1 0 0,-1-1 0,0 0 0,0 0 0,-1-1 0,0 0 0,0 0-1,-1-1 1,0 0 0,10-17 0,-15 23-29,0 0 1,0-1-1,0 1 0,-1 0 1,1-1-1,-1 0 0,0 1 0,0-1 1,0 0-1,-1 0 0,1 1 1,-1-1-1,0 0 0,0 0 1,0 0-1,0 0 0,-1 1 0,0-1 1,1 0-1,-1 0 0,-1 1 1,1-1-1,0 1 0,-1-1 1,0 1-1,0 0 0,0-1 0,0 1 1,-1 0-1,1 0 0,-1 1 1,1-1-1,-1 0 0,0 1 1,0 0-1,0-1 0,-1 1 0,1 0 1,-6-2-1,-11-4-6,1 1 1,-1 0-1,0 2 0,-1 0 0,1 1 1,-1 1-1,0 1 0,0 1 0,-41 4 1,57-3-52,1 1 1,-1 0 0,1 0-1,0 0 1,-1 0 0,1 1 0,0 0-1,0 0 1,0 0 0,0 0-1,1 1 1,-1-1 0,-4 5-1,-21 29-3633,20-20-1761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8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34 144,'0'0'9873,"0"0"-6634,0 0-2307,0 0 94,0 0-127,-23-6-359,-73-18-401,90 23-137,-1 0 0,1 0 0,-1 1 0,0 0 1,1 0-1,-1 1 0,1-1 0,-1 1 0,1 1 1,0-1-1,-1 1 0,1 0 0,0 1 0,0-1 0,0 1 1,0 1-1,1-1 0,-1 1 0,1 0 0,0 0 1,0 0-1,0 1 0,1-1 0,0 1 0,0 0 1,0 1-1,0-1 0,1 1 0,0 0 0,-3 7 1,5-11-5,0 0 0,1 0 0,-1 0 0,1 0 0,-1 0 0,1 0 1,0 0-1,0 0 0,0 0 0,0 0 0,0 0 0,0 0 0,1 0 0,-1 0 1,1 0-1,-1 0 0,1 0 0,0 0 0,0-1 0,0 1 0,0 0 1,0 0-1,0-1 0,0 1 0,1 0 0,-1-1 0,0 1 0,1-1 0,0 0 1,-1 0-1,1 1 0,0-1 0,-1 0 0,3 1 0,7 3-33,0-1-1,1 0 0,0 0 1,20 3-1,-9-2 1,6 3-104,85 24-190,-102-27 314,-1-1 1,1 1-1,-1 1 1,-1 0-1,1 1 1,-1 0-1,12 11 1,-20-17 24,-1 0 1,0 0-1,0 0 1,0 0-1,0 0 1,0 0-1,0 0 1,0 0 0,0 1-1,0-1 1,0 0-1,-1 1 1,1-1-1,-1 0 1,1 1-1,-1-1 1,1 1-1,-1-1 1,0 1-1,0-1 1,1 1-1,-1-1 1,0 1-1,-1-1 1,1 1 0,0-1-1,-1 3 1,0-2 9,-1 0 1,1 0-1,-1 0 1,0 0 0,1-1-1,-1 1 1,0-1-1,0 1 1,0-1-1,-1 1 1,1-1 0,0 0-1,0 0 1,-5 1-1,-9 3 37,-1-1 0,0 0 0,-25 2 0,-76-3-15,82-3-22,101 15-64,-30-10-5,0-1 0,1-2 0,-1-2 1,48-5-1,-65 3 26,-1-1 1,1-1-1,-1-1 1,0 0 0,0-2-1,-1 0 1,0 0 0,0-2-1,-1 0 1,23-17 0,-26 17 70,-1 0 0,0-1 1,-1 0-1,0 0 0,0-1 1,-1-1-1,-1 0 0,0 0 1,0 0-1,-1-1 0,-1 0 1,0-1-1,-1 1 0,-1-1 1,0 0-1,0 0 0,-2 0 1,0-1-1,1-20 0,-3 34-48,0 1 0,-1 0 0,1 0 0,0 0 0,0 0 0,0 0-1,0-1 1,-1 1 0,1 0 0,0 0 0,0 0 0,0 0 0,-1 0 0,1 0-1,0 0 1,0 0 0,-1 0 0,1 0 0,0 0 0,0 0 0,0 0-1,-1 0 1,1 0 0,0 0 0,0 0 0,0 0 0,-1 0 0,1 0 0,0 0-1,0 0 1,0 1 0,-1-1 0,1 0 0,0 0 0,0 0 0,0 0 0,0 0-1,-1 1 1,1-1 0,0 0 0,0 0 0,0 0 0,0 0 0,0 1-1,0-1 1,0 0 0,-1 0 0,1 0 0,0 1 0,0-1 0,-5 8 5,0 1 0,1-1 1,0 1-1,0 0 1,1 0-1,0 0 0,0 1 1,1-1-1,-2 19 1,0 96 144,4-98-100,0-22-40,0-1-1,1 1 1,-1-1-1,0 1 1,1-1-1,0 1 1,0-1-1,0 0 0,0 1 1,1-1-1,-1 0 1,1 0-1,0 0 1,0 0-1,0 0 1,0 0-1,0-1 0,0 1 1,1-1-1,0 1 1,-1-1-1,1 0 1,0 0-1,0 0 0,0 0 1,0-1-1,7 3 1,-5-3-24,0 1 0,0-1 0,0-1-1,0 1 1,0-1 0,0 0 0,0 0 0,0 0 0,0-1 0,0 1 0,0-1 0,0-1 0,0 1 0,0-1 0,0 0-1,-1 0 1,1 0 0,0 0 0,4-4 0,9-9-227,-1 0 0,0-2 0,-1 0 0,0 0 0,13-22 0,-12 18 143,-16 19 86,-1 1 0,1 0 0,0 0 0,1-1 0,-1 1 0,0 0 0,0 0-1,0 0 1,1 0 0,-1 1 0,0-1 0,1 0 0,-1 0 0,0 1 0,1-1 0,1 0 0,-2 1 6,0 0 1,0 1-1,0-1 0,0 0 1,0 0-1,0 0 0,0 1 1,-1-1-1,1 0 0,0 1 1,0-1-1,0 0 0,0 1 1,-1-1-1,1 1 0,0 0 0,-1-1 1,1 1-1,0 0 0,0 0 1,3 6 10,0-1 1,0 1-1,-1 0 1,0 0-1,3 11 1,0-1 110,-1-6-22,0 0 1,1 0-1,0 0 0,1-1 0,0 1 1,1-2-1,0 1 0,0-1 0,1 0 1,0-1-1,16 11 0,-16-14-82,0 0 1,-1 0-1,1-1 1,1-1-1,-1 0 1,0 0-1,1 0 0,0-1 1,-1-1-1,1 0 1,0 0-1,0-1 0,0 0 1,0-1-1,10-1 1,-14 0-14,-1 1 1,0-1-1,0 0 1,0 0 0,0-1-1,0 1 1,0-1-1,-1 0 1,1-1 0,-1 1-1,0-1 1,0 1-1,0-1 1,-1-1 0,1 1-1,-1 0 1,0-1-1,0 0 1,0 1 0,-1-1-1,0 0 1,0-1-1,0 1 1,1-6 0,2-9-3,0 0 0,-2-1 0,0 1 0,0-42 1,-2 55 5,-2 0 1,1 0 0,-1 0 0,0 0-1,0 0 1,0 0 0,-1 0-1,0 1 1,-1-1 0,0 1 0,0 0-1,0-1 1,-6-7 0,6 10-1,-1 0-1,0 1 1,-1-1 0,1 0 0,-1 1 0,1 0 0,-1 0 0,0 1 0,0-1 0,0 1-1,0 0 1,-1 0 0,1 1 0,0-1 0,-1 1 0,1 1 0,-9-1 0,-2-1-17,1 2 0,0 0 1,-1 0-1,1 2 1,-1 0-1,1 0 0,0 2 1,0 0-1,-20 8 0,30-10 2,0 1-1,0-1 1,0 1-1,1 0 1,-1 1-1,1-1 1,0 1-1,0 0 1,0 0-1,1 0 1,-1 0-1,1 1 0,0-1 1,0 1-1,0 0 1,1 0-1,0 0 1,0 0-1,0 0 1,1 1-1,-1-1 1,1 0-1,1 1 1,-1-1-1,1 1 1,0 0-1,0-1 1,0 1-1,2 8 1,-1-10-20,1-1 0,-1 1 0,0-1 0,1 1 0,0-1 0,0 0 0,0 1 0,0-1 0,0 0 0,1 0 0,-1-1 0,1 1 0,0 0 0,0-1 0,0 0 0,0 0 0,0 0 0,0 0 0,1 0 0,-1 0 0,1-1 0,-1 0 0,1 0 0,0 0 0,-1 0 0,6 1 0,9 1-379,0-1-1,0 0 0,-1-1 0,24-2 1,-33 0 260,0 0 1,-1 0-1,1-1 1,-1 0-1,1 0 1,-1-1 0,0 0-1,0 0 1,0-1-1,0 0 1,8-6-1,5-5-167,-2-2 0,21-22-1,-28 27 626,0 0 0,0 1 0,1 0 0,1 1 0,-1 0 0,2 1 1,20-10-1,-32 18-281,0 0 1,-1 0-1,1 0 1,0 1-1,0-1 0,0 1 1,0-1-1,-1 1 1,1 0-1,0 0 1,0 0-1,0 0 1,0 0-1,0 0 1,0 0-1,0 1 1,0-1-1,-1 1 1,1-1-1,0 1 1,0 0-1,-1 0 1,1 0-1,0 0 1,-1 0-1,1 0 1,-1 0-1,1 0 1,-1 1-1,1-1 1,-1 0-1,0 1 1,0-1-1,0 1 1,0 0-1,0-1 1,0 1-1,0 0 1,-1 0-1,2 2 1,2 9 324,-1 1 0,0 0 1,0 0-1,0 23 0,-1-10 123,-1-20-371,0 7 66,2 0 1,-1 0 0,10 27-1,-11-38-156,0-1-1,0 1 1,0-1-1,0 1 0,1-1 1,-1 1-1,1-1 1,0 0-1,-1 0 0,1 0 1,0 0-1,0 0 1,0 0-1,1 0 1,-1-1-1,0 1 0,1-1 1,-1 0-1,1 1 1,-1-1-1,1 0 0,0-1 1,-1 1-1,1 0 1,0-1-1,5 1 1,-6-2-11,1 1 1,-1-1-1,1 1 1,-1-1-1,0 0 1,1 0 0,-1 0-1,0-1 1,0 1-1,0 0 1,1-1 0,-2 1-1,1-1 1,0 0-1,0 0 1,0 0-1,-1 0 1,1 0 0,1-4-1,27-50-12,-25 44 10,24-56-72,-17 38 44,1 1 1,23-37-1,-36 65 23,1 0 0,-1 0 0,1 0-1,-1 0 1,1 0 0,0 1 0,-1-1 0,1 0-1,0 0 1,0 0 0,0 1 0,0-1 0,-1 0-1,1 1 1,0-1 0,0 1 0,0-1 0,0 1 0,1-1-1,-1 1 1,0 0 0,1-1 0,-1 2 1,0-1 1,0 0 0,0 1-1,-1-1 1,1 1-1,0-1 1,0 1 0,0-1-1,-1 1 1,1 0-1,0-1 1,-1 1 0,1 0-1,-1 0 1,1-1-1,-1 1 1,1 0 0,-1 0-1,1 0 1,-1 1-1,15 59-2,-12-47 42,-1-4-20,0 0 0,1-1 0,0 1 0,8 13 0,-10-20-11,1 0-1,0 0 1,0 0-1,0 0 0,1-1 1,-1 1-1,1-1 1,0 1-1,-1-1 1,1 0-1,0 0 1,0 0-1,0-1 0,1 1 1,-1-1-1,7 2 1,5 3-3,0-1 0,0 2 0,-1 0 1,0 1-1,17 12 0,-10-6-26,-18-13-176,0 0 0,-1 0 0,1 0 0,0 0 0,0 0 0,0 0 0,-1-1 0,1 1 0,6-1 0,14-2-6728,-11-4-513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19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7770,'0'0'2235,"0"0"-1008,0 0-323,0 0 113,0 0 33,0 0-391,1 0-649,-1 0-1,0 0 1,0 0 0,0-1 0,0 1 0,0 0 0,0 0-1,0 0 1,0 0 0,0-1 0,0 1 0,1 0-1,-1 0 1,0 0 0,0 0 0,0 0 0,0 0-1,0-1 1,1 1 0,-1 0 0,0 0 0,0 0 0,0 0-1,1 0 1,-1 0 0,0 0 0,0 0 0,0 0-1,0 0 1,1 0 0,-1 0 0,0 0 0,0 0-1,0 0 1,1 0 0,-1 0 0,0 0 0,0 0-1,0 0 1,1 0 0,-1 0 0,0 0 0,0 0 0,0 1-1,0-1 1,1 0 0,-1 0 0,0 0 0,0 0-1,0 0 1,0 0 0,0 1 0,0-1 0,1 0-1,-1 0 1,14 23 80,-1 1-1,-1-1 0,18 51 0,3 7 12,-25-64-55,-4-7-25,0 0 0,1-1-1,0 0 1,1 0-1,0 0 1,11 12-1,-17-21 15,3-12 160,0-1-167,36-143-364,-34 142 183,0 0-1,1 0 1,0 1-1,1-1 1,0 2 0,1-1-1,1 1 1,16-19-1,-24 30 143,0 0-1,0 0 0,0 0 0,0 0 1,1 0-1,-1 0 0,0 0 0,0 0 0,1 1 1,-1-1-1,0 0 0,1 1 0,-1-1 1,1 1-1,-1-1 0,0 1 0,1 0 0,-1 0 1,1 0-1,2 0 0,-3 0 7,0 1 0,0-1 1,1 1-1,-1-1 0,0 1 0,0 0 0,0 0 0,-1 0 0,1-1 1,0 1-1,0 0 0,0 0 0,-1 0 0,1 0 0,0 1 0,-1-1 1,1 0-1,-1 0 0,1 2 0,2 8 27,0 0 0,-1 1 0,0-1-1,0 15 1,-1-16 32,0 4 10,0 3 49,0 0 1,2 0-1,0 0 1,1-1-1,8 25 1,-11-38-104,1 0 0,-1 0 0,1 0 0,-1-1 1,1 1-1,0 0 0,0-1 0,0 1 0,1-1 0,-1 1 0,0-1 0,1 0 1,0 0-1,-1 0 0,1-1 0,0 1 0,0-1 0,0 1 0,0-1 1,0 0-1,0 0 0,0 0 0,1-1 0,-1 1 0,0-1 0,1 0 0,-1 0 1,0 0-1,0 0 0,1 0 0,-1-1 0,0 1 0,0-1 0,0 0 1,5-2-1,-1 0-7,-1 0 0,0 0 1,1-1-1,-2 0 0,1 0 1,0 0-1,-1-1 0,0 0 0,0 0 1,0 0-1,-1-1 0,0 1 1,0-1-1,0 0 0,4-9 1,1-4-234,0-1 1,-1 0 0,10-37-1,-8-2 25,8 105 286,-13-28 102,1 0-1,2-1 1,0 0-1,0 0 1,2-1-1,21 30 0,-28-41-230,1-1 1,-1 0-1,1-1 0,-1 1 0,1 0 0,0-1 0,1 0 1,-1 0-1,0 0 0,1-1 0,0 1 0,-1-1 0,1 0 0,0 0 1,0-1-1,0 0 0,0 0 0,1 0 0,-1 0 0,0-1 0,0 0 1,0 0-1,1 0 0,-1 0 0,0-1 0,0 0 0,0 0 0,0-1 1,10-3-1,11-16-2443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6305,'0'0'8722,"0"0"-7770,0 0-664,0 0-288,0 0 56,0 0-88,0 0 32,-13 22-160,13-7-640,3-4-2320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0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8058,'0'0'1544,"0"0"-496,0 0 113,0 0-521,0 0 32,2 120 720,13-9-504,3 5 193,-4-7-521,1-12-216,-5-25-104,5 1-192,-3 0-40,1-19-8,-4-17-168,-9-23-488,0-12-3201,0-2-7418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4809,'0'0'6769,"0"0"-6104,0 0-345,0 0 1200,136 0-96,-67 0-495,7 0-609,3 0-72,-4 0-216,-11 0-24,-2-9-16,-18 2-1321,-17-4-3568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1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11690,'0'0'2673,"0"0"-2233,0 0-168,0 0 1016,22 182-511,-2-100-209,0 1-328,-1 1-112,4-6-48,-1-5-80,17 10-176,-6-21-1368,-4-16-6298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1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12427,'0'0'1427,"0"0"-802,0 0-215,0 0 458,0 0-288,0 0-315,17 5-17,-6-3-202,-6-1-24,0 0 0,0 0 0,0 1 1,0-1-1,0 1 0,0 0 0,0 0 0,0 1 1,-1-1-1,1 1 0,-1 0 0,0 0 1,0 1-1,0-1 0,0 1 0,0 0 0,-1 0 1,0 0-1,0 1 0,3 4 0,11 31 157,16 59 0,6 15-23,-39-113-156,0-1 0,0 0 0,0 0 0,0 0 0,0 0 1,0 0-1,0 0 0,0 0 0,0 1 0,0-1 0,0 0 0,0 0 1,0 0-1,0 0 0,0 0 0,1 0 0,-1 0 0,0 0 0,0 1 1,0-1-1,0 0 0,0 0 0,0 0 0,0 0 0,0 0 0,1 0 0,-1 0 1,0 0-1,0 0 0,0 0 0,0 0 0,0 0 0,0 0 0,0 0 1,1 0-1,-1 0 0,0 0 0,0 0 0,0 0 0,0 0 0,0 0 0,0 0 1,1 0-1,-1 0 0,0 0 0,0 0 0,0 0 0,0 0 0,0 0 1,0 0-1,0 0 0,1 0 0,-1 0 0,0-1 0,0 1 0,0 0 0,0 0 1,0 0-1,0 0 0,0 0 0,0 0 0,0-1 0,6-12 18,3-18-6,-9 30-14,16-69-97,-11 41 24,1-1 0,2 1 0,0 0 0,3 1 1,24-52-1,-34 79 72,0-1-1,0 0 1,0 0 0,0 1 0,1-1 0,-1 0-1,0 1 1,1 0 0,-1-1 0,1 1 0,-1 0-1,1-1 1,0 1 0,-1 0 0,1 0 0,0 0-1,0 1 1,0-1 0,0 0 0,0 1 0,0-1-1,0 1 1,0 0 0,0 0 0,0-1 0,3 2-1,-3-1 2,1 1-1,-1 0 0,1 1 1,-1-1-1,1 0 0,-1 1 1,0-1-1,0 1 0,0 0 1,0 0-1,0 0 0,0 0 0,0 0 1,0 0-1,-1 0 0,1 1 1,-1-1-1,2 4 0,20 39 40,-5-7 84,40 59 1,-52-87-107,1-1-1,0 0 1,1 0-1,0-1 1,1 0 0,0-1-1,0 1 1,0-2-1,1 1 1,20 9-1,-27-14-16,0-1-1,0 0 1,0 0-1,0 0 1,1 0-1,-1 0 0,0 0 1,0-1-1,1 0 1,-1 1-1,0-1 1,1-1-1,-1 1 0,0 0 1,1-1-1,-1 1 1,0-1-1,0 0 1,0 0-1,0-1 1,0 1-1,0-1 0,0 1 1,0-1-1,0 0 1,-1 0-1,1 0 1,-1 0-1,1-1 0,-1 1 1,0 0-1,0-1 1,0 0-1,0 0 1,-1 1-1,1-1 0,-1 0 1,1 0-1,0-4 1,5-13-53,-1 0 1,-1-1-1,-1 0 0,4-40 1,-7 46 60,5-138 334,-5 173-330,1-1 1,0 1-1,2-1 0,0 1 1,1-1-1,1-1 0,1 1 1,0-1-1,2 0 0,0-1 1,1 0-1,1 0 0,0-1 1,17 18-1,-26-32-55,0 1-1,0-1 1,0 0 0,1 0-1,-1-1 1,1 1 0,-1-1 0,1 1-1,0-1 1,-1 0 0,1 0 0,3 1-1,-5-2-109,0 0-1,0 0 1,0 0 0,0 0-1,0-1 1,0 1-1,0 0 1,0-1 0,0 1-1,0-1 1,0 1-1,0-1 1,0 1 0,0-1-1,-1 1 1,1-1-1,0 0 1,0 0-1,-1 1 1,1-1 0,0 0-1,-1 0 1,1 0-1,-1 0 1,1 0 0,-1 0-1,0 0 1,1 0-1,-1 1 1,0-2 0,0 1-1,0 0 1,1 0-1,-1 0 1,0 0 0,-1-1-1,5-32-10153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2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11090,'0'0'5842,"0"0"-5010,0 0-632,0 0-192,0 0 120,0 0-128,0 0-72,5 15 72,28 12-480,-4-3-1729,1-1-6665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39:22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475 13 8754,'0'0'1339,"0"0"-354,0 0 197,-24-3-135,-78-6-436,97 9-561,0 0 0,1 1 1,-1 0-1,0 0 1,1 0-1,-1 0 1,1 1-1,-1 0 0,1 0 1,0 0-1,-1 1 1,1-1-1,1 1 1,-1 0-1,0 0 0,-6 7 1,2-1 140,0 2 1,1-1 0,1 1-1,-8 15 1,10-18-68,-6 12 23,1 1 0,1 0 0,1 0 1,0 0-1,2 1 0,1 0 0,0 0 1,2 0-1,1 1 0,0-1 0,2 0 1,0 1-1,2-1 0,6 27 0,-5-31-137,2 1 0,0-1 0,1 1-1,1-2 1,0 1 0,1-1-1,1 0 1,1-1 0,1-1 0,0 1-1,0-2 1,2 0 0,0 0-1,0-1 1,1-1 0,26 16 0,-26-20-1,0 0 0,0-1 1,0-1-1,1 0 1,0-1-1,0-1 0,0 0 1,0-2-1,1 1 1,27-1-1,-34-2-3,1-1 0,0 0 1,0-1-1,-1 0 0,1-1 0,-1 0 0,0 0 0,0-1 1,0 0-1,0-1 0,-1 0 0,0-1 0,0 0 1,0 0-1,0-1 0,-1 0 0,8-9 0,-5 1 42,0 1-1,0-2 0,-2 1 1,0-1-1,0-1 0,-2 1 1,0-2-1,-1 1 0,5-26 1,-5 12 44,-1 0 1,-2 0-1,-1 0 1,-3-55-1,0 73-58,0 1 0,-1 0 0,-1-1 0,0 1 0,0 0 0,-1 0 0,-1 0 0,0 1 0,0 0 0,-1 0 0,-1 0 0,0 1 0,-13-16 0,12 18 2,0 1 0,0 0 0,-1 0 0,0 0 0,-1 1 0,0 1 0,0 0 0,0 0 0,0 0 0,-1 2 0,1-1 0,-1 1 1,0 1-1,0 0 0,-16-1 0,10 3-42,-1 0 0,1 1 0,0 0 0,0 2 0,-1 0 0,2 1 0,-1 0 0,0 2 0,1 0 0,0 1 0,0 0 0,-16 11 0,-5 7-232,0 1 0,1 2 0,-41 42 0,-33 41-2304,15-4-4486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7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12603,'0'0'3793,"0"0"-3185,0 0-256,0 0 368,0 0 200,0 0-208,0 0-104,-8 0-544,8 0 48,0 0-112,0 0-32,0 0-96,0 0-472,10 0-976,3 0-7634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0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4369,'0'0'1344,"0"0"-616,0 0 347,0 0 236,0 0-321,0-12 121,0 11 3915,22 240-4345,-9-136-520,-9-58-133,3-1 1,13 51 0,-20-95-68,1 1 0,-1 0 0,0 0-1,0 0 1,0-1 0,1 1 0,-1 0-1,0-1 1,1 1 0,-1 0 0,1-1-1,-1 1 1,1 0 0,-1-1 0,1 1 0,-1-1-1,1 1 1,-1-1 0,1 1 0,0-1-1,0 1 1,10-7-1441,3-24-470,-4-8-181,0-3-1606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08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6369,'0'0'1763,"0"0"-844,0 0 402,0 0-36,0 0-494,0 0-215,5-14 102,-1 9-629,1 0 1,0 0-1,0 0 1,0 1-1,1-1 1,-1 1-1,1 0 1,0 1 0,0 0-1,1 0 1,11-4-1,3 0 236,-1 1-1,35-6 1,-27 7-175,1 1 1,0 2-1,0 0 0,0 2 0,0 1 1,56 10-1,-80-9-81,0-1 1,1 1-1,-1 0 1,0 1-1,0-1 0,-1 1 1,1 0-1,-1 0 0,1 0 1,-1 1-1,0-1 1,0 1-1,0 0 0,-1 0 1,1 0-1,-1 1 0,0 0 1,0-1-1,-1 1 0,0 0 1,1 0-1,-1 0 1,-1 0-1,1 1 0,-1-1 1,0 0-1,0 8 0,0-3-23,-1 0 0,-1-1 0,0 1 0,0 0-1,-1-1 1,0 1 0,-1-1 0,0 1 0,0-1 0,-1 0-1,0 0 1,-1-1 0,0 1 0,-9 11 0,1-3-1,-1-1 1,-1-1 0,0 0-1,-1-1 1,-23 16 0,29-23-3,0-1 1,0-1-1,0 1 1,0-2-1,-1 0 1,0 0-1,0-1 1,0 0-1,0-1 1,-1 0-1,-17 1 1,28-3-5,0 0 1,0-1-1,0 1 1,0 0-1,0 0 1,0 0-1,0-1 1,0 1-1,0 0 1,1-1-1,-1 1 1,0-1-1,0 1 1,0-1-1,0 1 1,1-1-1,-1 0 1,0 1-1,0-1 1,1 0-1,-1 0 1,1 0-1,-1 1 1,1-1-1,-2-2 1,-2-30-66,4 27 58,0 1 1,1 0-1,0 0 1,0 0-1,0 0 1,1 0-1,-1 0 1,1 0-1,1 0 1,4-8-1,3 4 4,0 0-1,0 1 0,2-1 1,-1 2-1,1 0 1,0 0-1,0 1 1,0 1-1,1 0 0,0 0 1,0 2-1,0-1 1,1 2-1,-1 0 0,1 0 1,-1 1-1,1 1 1,18 2-1,-15-1 13,0 1-1,0 0 1,-1 1-1,0 1 1,1 1 0,-1 0-1,-1 1 1,1 1-1,-1 0 1,0 1 0,-1 1-1,0 0 1,0 1-1,18 18 1,-25-21 3,-1 0 0,1 1-1,-2 0 1,1 0 0,-1 1 0,0-1 0,-1 1-1,0 0 1,-1 0 0,0 0 0,0 1 0,-1-1-1,0 1 1,0 0 0,-1 0 0,-1-1 0,1 1-1,-2 0 1,1 0 0,-1 0 0,-1-1 0,-5 19 0,3-17 25,0 0 1,-1 0 0,0 0 0,0 0 0,-2-1 0,1 0 0,-1 0 0,-1-1 0,0 0 0,0 0 0,0 0 0,-1-1 0,-1-1 0,1 0 0,-1 0 0,0-1 0,-1 0 0,-14 6 0,3-4 20,0-1 0,-1-1 1,0-1-1,0-1 1,0-1-1,0 0 0,-31-3 1,35 0 39,0-1 0,0-2 1,0 0-1,1 0 0,-1-2 1,1 0-1,0-2 0,1 0 1,-27-14-1,42 20-56,2 0-142,14-1-464,0-1-301,-1 0 1,1-1 0,0 0-1,-1-1 1,19-10 0,-23 11-310,31-16-5644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0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7194,'0'0'2872,"0"0"-1786,0 0-628,0 0 60,0 0-131,0 0-93,13-3-95,-4 1-48,1 0 0,-1 0 1,1 0-1,-1 1 0,1 1 0,0 0 0,0 0 0,-1 1 0,1 0 1,0 0-1,-1 1 0,1 1 0,-1 0 0,10 4 0,19 13 87,-1 2-1,-2 1 1,0 2-1,-2 2 1,0 0-1,-2 3 1,-1 0-1,43 58 0,-52-59-232,-2 1 0,0 1 1,-2 1-1,-2 0 0,-1 1 0,-1 1 0,-2 0 0,-1 1 0,-2 0 0,7 60 0,-12-55 1,-2 1 1,-2-1 0,-1 0 0,-2 0-1,-2 0 1,-1-1 0,-21 63-1,21-82 66,-1 0-1,-1 0 1,-1-1 0,-1-1-1,0 1 1,-2-2-1,0 0 1,-1 0 0,0-1-1,-1-1 1,-1 0-1,-1-1 1,0-1-1,0-1 1,-37 20 0,45-27 9,-1-1 1,0 0-1,0-1 1,0 0-1,0 0 1,-1-1-1,1 0 1,-21 0-1,30-2-262,12 2-4816,3 0-4432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4097,'0'0'6304,"0"0"-3880,0 0-1573,0 0-160,0 0-47,-2 26-72,0-11-456,-11 180 1251,14-40-415,25 201-1,-25-353-874,5 32-565,-4-29-981,-1-20-1194,-1-14-2257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3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8314,'0'0'2036,"0"0"-1228,0 0-95,0 0 256,0 0-202,31 1 122,192 7 1263,209-1-984,-431-7-1266,0 0 1,0 1 0,0-1 0,0 0-1,0 0 1,0 0 0,0 0-1,0 0 1,1 0 0,-1 0-1,0 0 1,0 0 0,0-1-1,0 1 1,0 0 0,0-1-1,0 1 1,0-1 0,0 1-1,0-1 1,0 1 0,0-1-1,-1 0 1,1 1 0,0-1-1,0 0 1,-1 0 0,1 0-1,0 1 1,-1-1 0,1 0-1,-1 0 1,1 0 0,-1 0-1,1 0 1,-1 0 0,0 0 0,1 0-1,-1 0 1,0-1 0,0 1-1,0 0 1,0-1 0,1-15-4923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3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10202,'0'0'3961,"0"0"-3609,0 0-192,0 0 40,0 0 600,-4 125-184,4-58-15,0 6-153,0 3 24,0-1-336,2-4-24,5-6-16,3-7-96,3-10-120,9 1-544,-2-15-2001,-1-14-2880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3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11442,'0'0'2400,"0"0"-1240,0 0-396,0 0-142,0 0-228,24-3-210,-5-1-177,6-1 103,1 1 0,-1 1 1,1 1-1,-1 2 0,46 4 0,-63-3-88,0 1 0,0 1 0,-1 0 0,0 0 0,1 0 0,-1 1 0,0 0 0,-1 0 0,1 1 0,-1 0 0,0 0 0,0 1-1,0-1 1,-1 1 0,1 0 0,-2 1 0,1-1 0,6 14 0,-8-15-11,-1 0 1,0 0-1,0 1 1,0-1-1,-1 1 1,0 0-1,0-1 1,0 1-1,-1 0 1,0-1-1,0 1 1,0 0-1,-1 0 1,0-1-1,0 1 1,0 0-1,-1-1 1,0 1-1,0-1 1,0 0-1,-1 0 1,1 0-1,-1 0 1,-1 0-1,1 0 1,-7 6-1,-2 1-25,0-1 1,-1-1-1,-1 0 0,0-1 0,0 0 0,-1-1 0,1-1 1,-2 0-1,1-1 0,-1-1 0,0 0 0,0-1 0,0-1 1,-1 0-1,-31 0 0,49-3 11,-1 0 1,0 0-1,0 0 0,0 0 1,0 0-1,1 0 1,-1 0-1,0 0 0,0 0 1,0 0-1,0 0 0,1 0 1,-1 1-1,0-1 1,0 0-1,0 0 0,0 0 1,0 0-1,1 0 0,-1 0 1,0 1-1,0-1 1,0 0-1,0 0 0,0 0 1,0 0-1,0 0 0,0 1 1,0-1-1,0 0 1,1 0-1,-1 0 0,0 0 1,0 1-1,0-1 1,0 0-1,0 0 0,0 0 1,0 1-1,0-1 0,-1 0 1,1 0-1,0 0 1,0 0-1,0 1 0,0-1 1,0 0-1,0 0 0,0 0 1,0 0-1,0 0 1,0 1-1,-1-1 0,1 0 1,0 0-1,0 0 0,0 0 1,0 0-1,0 0 1,0 1-1,-1-1 0,1 0 1,0 0-1,0 0 1,0 0-1,0 0 0,-1 0 1,1 0-1,12 9 32,10-1 29,0-1 0,0 0 0,1-2 1,-1-1-1,24 1 0,118 0 180,-131-5-314,-28-1-186,0 0 0,0 1 1,-1-2-1,1 1 1,0 0-1,-1-1 0,1 0 1,-1 0-1,0 0 1,0-1-1,0 0 0,0 1 1,0-1-1,0 0 1,-1-1-1,1 1 0,-1-1 1,5-7-1,15-17-5680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4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75 4545,'0'0'4702,"0"0"-2820,0 0-730,0 0 210,0 0-187,0 0-390,-7 1-386,4-1-361,0 1 0,0 0 0,0 0 0,1 0 0,-1 0 0,0 1 0,0-1 0,1 1 0,-1 0 0,1 0 0,0 0 0,-1 0 0,1 0 0,0 0 0,0 0 0,-2 3 0,-1 4 55,-1 0-1,1 0 0,1 0 1,-5 15-1,0 2 13,2 0 0,1 0 0,1 1 0,1 0 0,2 0 0,0 1 0,2-1 0,4 35 0,-2-51-97,0 0 0,1 0 1,0-1-1,1 1 0,0-1 1,0 1-1,1-1 0,1-1 1,0 1-1,0-1 0,1 0 1,0 0-1,0-1 0,1 0 1,0 0-1,1-1 0,-1 0 1,2 0-1,-1-1 1,0 0-1,1-1 0,19 7 1,-1-1 1,0-1 1,1-2 0,0 0-1,0-2 1,1-2 0,0 0-1,39-2 1,-53-2 59,-1-1 0,1 0-1,-1-2 1,0 0 0,0 0 0,0-1 0,0-1-1,0-1 1,-1 0 0,0-1 0,-1 0 0,1-1-1,14-12 1,-18 12-2,0-1 0,-1 1 0,-1-2 0,0 1 0,0-1 0,0 0 0,-1-1 0,-1 0 0,0 0 0,0 0 1,-1-1-1,-1 0 0,0 0 0,-1 0 0,0 0 0,3-24 0,-4 14-20,-1 1 0,0-1 0,-2 0 0,0 1 0,-2-1 0,-9-37 0,9 49-29,-1 0 1,0 0 0,0 0 0,-1 1-1,-1-1 1,1 1 0,-2 1 0,1-1 0,-1 1-1,0 0 1,-1 0 0,0 1 0,0 0-1,-1 1 1,-16-10 0,-6 1-36,0 1 1,-1 2 0,0 1-1,-1 2 1,0 1-1,-1 1 1,1 2 0,-1 2-1,0 1 1,-45 3-1,68 0-60,0 0-1,0 1 1,0 0-1,0 1 0,1 1 1,-1-1-1,1 2 0,0-1 1,0 1-1,1 1 0,-1 0 1,1 0-1,0 1 1,1 0-1,0 0 0,0 1 1,0 0-1,-6 10 0,-13 18-1178,2 1-1,2 2 0,-21 43 1,35-64 279,-28 58-8341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76 9842,'0'0'1847,"0"0"-995,0 0 238,0 0 38,0 0-308,0 0-129,0 0-193,0 0 18,0 0-67,-26-13 282,3 2-682,1 1 0,-2 1 0,0 1 0,0 2 0,0 0 0,0 1 0,-1 2-1,0 0 1,-45 2 0,60 2-65,-1 1-1,0 0 1,1 1-1,-1 0 0,1 0 1,0 1-1,0 1 1,0 0-1,1 0 1,0 1-1,0 0 0,0 0 1,0 1-1,-10 11 1,8-6-9,0 0 1,0 0-1,1 1 1,1 0-1,0 1 1,1 0-1,1 0 0,-12 30 1,15-33 25,1 1 0,0-1 0,1 1 0,0 0 0,1 0 0,0 0 1,1 0-1,1 0 0,0-1 0,3 17 0,-2-20 0,0 0-1,1 0 1,0 0 0,1-1 0,0 0-1,0 1 1,0-1 0,1-1 0,0 1-1,0-1 1,1 0 0,0 0 0,0 0-1,0-1 1,10 7 0,9 3 45,0 0 0,1-2 0,0-1 0,1-2 0,0 0 0,1-1 1,29 4-1,-16-6-62,0-1-1,1-3 1,0-1 0,52-4 0,-91 1-65,1 1 0,0-1 0,0 0 0,-1 0 0,1 0 0,0 0 0,-1-1 0,1 1 0,-1-1 0,0 0 0,0 0 0,1 0 0,-1-1 0,4-4 0,0-1-926,0 0-1,0-1 0,9-16 1,-2-2-4534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2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8162,'0'0'1872,"0"0"-1026,0 0-288,0 0-111,0 0-163,0 0-57,6 5 301,22 15 426,1-1-1,37 18 1,39 25-139,-57-29-615,-1 1 0,-2 3 0,62 64-1,-94-87-175,-1 0 0,-1 1 0,0 0 0,-1 1 0,0 0 0,-2 1-1,0 0 1,-1 0 0,0 1 0,-1 0 0,-2 0 0,1 0 0,-2 1-1,-1-1 1,1 20 0,-2-16-17,-2 0 0,0-1 1,-1 1-1,-1-1 0,-1 1 0,-1-1 0,0 0 0,-2-1 1,-1 1-1,-10 19 0,-4-2 13,-1 0 1,-1-2-1,-2-1 0,-2-2 1,-1 0-1,-2-2 0,-1-1 1,-1-1-1,-1-2 1,-70 41-1,37-21 84,66-44-225,-1 0 0,1 0 0,0 0 1,0 1-1,0-1 0,1 0 0,-1 1 0,1-1 0,0 0 1,0 5-1,-1 3-520,-6 21-2800,-2 3-3311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8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11723,'0'0'1619,"0"0"-970,0 0-482,0 25 219,-1 11-267,11 317 1441,47 116-1470,-57-456-3946,0-13-711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3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3 6913,'0'0'1281,"0"0"-234,0 0 306,0 0-244,0 0-328,0 0-310,-5-1 48,-7 0-387,1 0 0,-1 1 0,0 0 0,0 1 0,1 1 0,-1-1 0,0 2 1,1 0-1,0 0 0,-1 1 0,2 0 0,-20 11 0,19-9-134,5-3-2,0 0 0,0 0 0,0 1-1,0 0 1,1 0 0,-1 0 0,1 1 0,0-1-1,-4 7 1,8-10-1,1 0 0,0 0-1,-1-1 1,1 1 0,0 0 0,-1 0-1,1 0 1,0 0 0,0 0-1,0-1 1,0 1 0,0 0 0,0 0-1,0 0 1,0 0 0,0 0-1,0 0 1,1 0 0,-1-1 0,0 1-1,1 0 1,-1 0 0,0 0 0,1 0-1,-1-1 1,1 1 0,0 0-1,-1-1 1,1 1 0,-1 0 0,1-1-1,0 1 1,-1-1 0,1 1-1,0-1 1,1 1 0,35 15-284,-27-12 248,110 34 71,-93-31-29,1 0 0,-2 2 0,1 1 1,-1 2-1,-1 0 0,31 20 0,-53-30 3,0 0 0,0 0 0,0 0 0,-1 1-1,1-1 1,0 1 0,-1 0 0,0 0 0,1 0-1,-1 0 1,0 0 0,-1 0 0,1 0-1,-1 1 1,1-1 0,-1 1 0,0-1 0,0 1-1,0-1 1,-1 1 0,1 0 0,-1-1-1,0 1 1,0 0 0,0-1 0,-1 1 0,1 0-1,-1-1 1,0 1 0,0-1 0,0 1 0,-3 4-1,-1 2 13,0-1 0,-1 0 0,-1-1 0,1 0 0,-1 0 0,-1 0 0,1 0 0,-2-1 0,-16 11 0,8-7 68,1-2 1,-1 0-1,-1-1 1,1 0-1,-1-2 1,-1 0-1,1-1 1,-1-1-1,0 0 1,0-2-1,0 0 1,-37-2-1,53 0-81,0 0 0,0 0 0,0-1-1,0 1 1,0-1 0,0 1 0,0-1-1,0 0 1,0-1 0,0 1 0,1 0-1,-5-4 1,5 4-2,1 0 1,0-1-1,0 1 0,0 0 0,0-1 0,0 1 0,0-1 1,0 0-1,0 1 0,0-1 0,1 0 0,-1 1 0,1-1 1,-1 0-1,1 0 0,0 0 0,0 1 0,0-1 0,0 0 1,0 0-1,0 0 0,1-1 0,-1 1-2,0 1 0,1 0 0,0 0 0,-1 0 0,1 0 0,-1 0 0,1 0 0,0 0 0,0 0 0,-1 1 0,1-1 0,0 0 0,0 0 0,0 0 0,0 1 0,0-1 0,0 1 0,0-1 0,0 1 0,0-1 0,1 1 0,-1 0 0,1-1 1,32-6-9,-27 6 8,92-15 25,95-19 113,-168 28-122,-1 0 0,-1-2 0,0-1 0,0-1 0,34-21-1,-53 29-8,0-1 0,1 0-1,-2 0 1,1-1-1,0 1 1,-1-1-1,0 0 1,0 0-1,-1 0 1,1-1-1,-1 1 1,3-9 0,-5 11-5,0 0 1,0 0 0,0 0 0,-1 0-1,1 0 1,-1 0 0,0 0 0,0 0 0,0 0-1,0 0 1,0 0 0,-1 0 0,0 0-1,1 0 1,-1 0 0,0 0 0,0 0 0,-1 0-1,1 0 1,-1 0 0,1 1 0,-1-1-1,0 1 1,0-1 0,0 1 0,-3-3 0,0 0-15,2 2 9,-1 0 0,1-1 0,0 1 0,-1 1 0,0-1 0,0 1 0,0-1 0,-6-2 1,10 5 2,0 0 0,0 0 0,-1 0 1,1 0-1,0 0 0,0 0 0,0 0 1,-1 0-1,1 0 0,0 0 1,0 0-1,-1 0 0,1 0 0,0 0 1,0 0-1,-1 0 0,1 0 0,0 0 1,0 0-1,0 1 0,-1-1 1,1 0-1,0 0 0,0 0 0,0 0 1,-1 0-1,1 1 0,0-1 0,0 0 1,0 0-1,0 0 0,0 0 1,0 1-1,-1-1 0,1 0 0,0 0 1,0 1-1,0-1 0,0 0 0,0 0 1,0 0-1,0 1 0,0-1 1,0 0-1,0 0 0,0 1 0,0-1 1,0 0-1,0 0 0,0 1 0,0-1 1,0 0-1,0 0 0,0 0 1,0 1-1,1-1 0,-1 0 0,0 0 1,0 0-1,0 1 0,0-1 0,1 0 1,-1 2-4,0 14 11,2-1 0,0 1 0,0 0 0,2-1-1,0 1 1,0-1 0,2 0 0,0 0 0,1-1 0,0 0 0,1 0-1,0-1 1,17 21 0,-17-25-62,0 0 0,1 0 1,0 0-1,0-1 0,1-1 0,0 0 0,0 0 1,0-1-1,1 0 0,0-1 0,1 0 0,-1-1 1,1 0-1,0 0 0,-1-2 0,2 1 0,-1-2 0,14 1 1,31-5-2692,-11-14-2611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5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12915,'0'0'2280,"0"0"-1466,0 0-339,0 0-29,0 0-238,0 0-41,0 22-126,24 319 5,-1-81-34,22-431-891,-43 165 855,1 1 1,0-1-1,0 0 0,0 1 1,0 0-1,1 0 0,0 0 1,0 0-1,0 0 0,0 1 1,1 0-1,0 0 0,0 0 1,0 0-1,0 1 0,11-5 1,-12 7 37,0-1 0,0 1 1,0 1-1,0-1 1,0 0-1,0 1 1,1 0-1,-1 0 1,0 0-1,0 1 0,0-1 1,1 1-1,-1 0 1,0 0-1,0 1 1,0-1-1,0 1 1,-1 0-1,1 0 1,0 0-1,-1 0 0,1 1 1,-1-1-1,0 1 1,4 4-1,2 3 49,-2 0-1,1 0 1,-1 0 0,0 1-1,-1 0 1,-1 0 0,0 1-1,0 0 1,-1 0 0,0 0-1,-1 0 1,-1 0-1,2 16 1,-3-21-24,0-1-1,-1 1 1,1 0-1,-2 0 1,1 0-1,0 0 1,-1 0-1,-1-1 1,1 1 0,-1 0-1,0-1 1,-1 1-1,1-1 1,-1 1-1,0-1 1,-1 0-1,0-1 1,0 1-1,0-1 1,0 1 0,-1-1-1,0 0 1,0-1-1,0 1 1,-8 4-1,8-7-33,0 0-1,0 0 0,0 0 1,0-1-1,-1 0 0,1 0 0,0 0 1,-1 0-1,1-1 0,-1 0 1,1 0-1,-1-1 0,1 1 1,0-1-1,-1 0 0,1-1 1,0 1-1,0-1 0,0 0 1,-6-3-1,8 3-30,-1 0 1,1 0-1,0 0 1,0 0-1,-1-1 0,1 0 1,1 1-1,-1-1 1,0 0-1,1 0 1,-1 0-1,1-1 0,0 1 1,0 0-1,0-1 1,1 0-1,-1 1 1,1-1-1,0 0 0,0 0 1,0 0-1,1 1 1,-1-1-1,1 0 0,0 0 1,0 0-1,1-7 1,0 10 18,-1 0 0,1 0 0,0 0 0,0 0 0,-1 0 0,1 1 0,0-1 1,0 0-1,0 0 0,0 1 0,0-1 0,0 1 0,0-1 0,0 1 0,0-1 0,0 1 0,0 0 1,1 0-1,-1-1 0,0 1 0,0 0 0,0 0 0,0 0 0,0 0 0,1 0 0,0 1 0,38 1-30,-35-2 17,17 4 43,1 1 0,-1 1-1,42 18 1,-41-15 29,0-1-1,0-1 1,42 8-1,-50-14-30,0 1 0,1-2 0,-1 0 0,0 0 0,0-2 0,1 0 0,-1 0 0,0-2 0,-1 0 0,1 0 0,20-11 0,-26 10-12,0 0 0,-1 0 0,0-1 0,-1 0 0,1-1-1,-1 0 1,0 0 0,-1 0 0,0-1 0,0 0 0,0 0-1,-1 0 1,0-1 0,-1 0 0,0 0 0,-1 0 0,1-1-1,2-18 1,-2 5-6,-1-1-1,-2-1 1,-1-29-1,-1 18 7,1 44-63,-1 1 38,1-1-1,0 1 0,0-1 0,1 1 0,0 0 0,0-1 0,1 0 0,0 1 0,1-1 0,-1 0 0,2 0 1,-1 0-1,1 0 0,0-1 0,1 0 0,0 0 0,0 0 0,8 8 0,-6-9 16,0-1-1,0 0 0,1 0 1,-1-1-1,1 0 1,0-1-1,1 0 0,-1 0 1,0 0-1,1-1 1,-1 0-1,1-1 0,0 0 1,0-1-1,-1 1 1,1-2-1,0 1 0,14-3 1,-17 2 0,0-1 0,-1 1 0,1-1 0,0 0 0,-1 0 0,1-1 0,-1 1 0,0-1 0,0-1 0,0 1 0,0-1 0,-1 1 0,1-1 0,-1-1 0,0 1 0,0-1 0,0 1 0,-1-1 0,0 0 0,0 0 0,0-1 0,0 1 0,-1-1 0,0 1 0,0-1 0,0 0 0,-1 1 0,1-8 0,-1 7-2,-1 0 0,0 1-1,0-1 1,0 0 0,-1 0-1,0 1 1,0-1 0,0 0-1,-1 1 1,1-1 0,-1 1-1,-1 0 1,1 0-1,-1-1 1,0 2 0,0-1-1,0 0 1,-6-5 0,2 3 2,0 0 1,-1 1 0,0 0 0,0 0 0,0 1 0,-1 0 0,0 1 0,0-1-1,0 2 1,-10-4 0,10 4-8,0 1 0,0 0 0,-1 0 0,1 1 0,0 0 0,-1 0 0,1 1 0,0 0 0,-1 1 0,1 0 0,0 0 0,0 1 0,-1 1-1,-12 4 1,15-4 3,1 1-1,0 0 0,-1 0 0,1 0 0,1 1 0,-1-1 1,1 1-1,0 1 0,0-1 0,0 1 0,1 0 0,0 0 1,0 0-1,0 1 0,1-1 0,0 1 0,1 0 0,-1 0 1,-1 7-1,2-6 7,0 1 1,0-1 0,1 1 0,0-1-1,0 1 1,1-1 0,0 1-1,0 0 1,1-1 0,3 12-1,-3-17 0,0 1 0,1-1 0,-1 1 1,1-1-1,0 1 0,0-1 0,0 0 0,1 0 0,-1 0 0,1 0 0,0-1 0,-1 1 0,1-1 0,1 1 0,-1-1 0,0 0 0,0 0 0,1 0 0,-1-1 0,1 1 0,-1-1 0,1 0 0,0 0 0,-1 0 0,6 0 0,1 1 3,0-1 1,0 0-1,0 0 0,1-1 0,-1 0 1,0-1-1,0 0 0,0-1 1,0 0-1,0-1 0,17-6 0,-15 3-6,-1 0-1,1-1 1,-1-1 0,-1 1-1,1-2 1,-1 1-1,-1-2 1,14-16-1,-17 19-1,21-19 3,-26 26-1,0 0 1,0-1-1,-1 1 1,1 0-1,1-1 1,-1 1-1,0 0 1,0 0-1,0 0 1,0 0-1,0 0 1,0 0-1,0 0 1,0 0 0,0 1-1,0-1 1,0 0-1,0 1 1,0-1-1,0 0 1,0 1-1,0-1 1,-1 1-1,1 0 1,0-1-1,0 1 1,0 0-1,-1-1 1,1 1-1,0 0 1,-1 0-1,1-1 1,0 3-1,36 48-35,-26-34 39,0-1 0,1 0 0,1 0 0,24 22 0,-32-35 1,-1 1-1,1-1 1,0 0 0,0 0-1,0 0 1,1-1-1,-1 1 1,1-2 0,-1 1-1,1 0 1,0-1 0,-1 0-1,1 0 1,0-1 0,0 0-1,0 0 1,-1 0-1,1-1 1,0 1 0,10-4-1,-12 2-7,1 0 0,-1 0 0,0 0-1,0 0 1,-1-1 0,1 1-1,0-1 1,-1 0 0,0 0 0,1-1-1,-1 1 1,-1-1 0,1 0 0,0 1-1,-1-1 1,0 0 0,0 0-1,0-1 1,0 1 0,-1 0 0,0-1-1,2-4 1,1-11-171,0 1 0,-2-1 0,1-34 0,-3 13-546,-1 0-1,-14-78 1,10 96 771,-1 0 0,-1-1 0,-1 2 0,0-1 0,-2 1 0,-17-28 0,27 50-24,0 0 1,0-1-1,0 1 1,0 0-1,-1 0 0,1 0 1,0-1-1,0 1 1,0 0-1,0 0 1,0 0-1,0 0 1,0-1-1,0 1 1,0 0-1,0 0 1,-1 0-1,1 0 1,0 0-1,0 0 1,0-1-1,0 1 1,0 0-1,-1 0 1,1 0-1,0 0 1,0 0-1,0 0 1,0 0-1,-1 0 1,1 0-1,0 0 1,0 0-1,0 0 1,-1 0-1,1 0 1,0 0-1,0 0 1,0 0-1,-1 0 1,1 0-1,0 0 1,0 0-1,0 0 1,0 0-1,-1 0 1,1 0-1,0 0 1,0 0-1,0 1 1,-4 12 419,4 30-524,0-33 190,1 48 138,15 104 1,-12-135-183,2 0 0,1 0-1,1-1 1,1 0 0,2 0 0,14 25 0,-22-46-64,0 0 0,0 1-1,1-1 1,0 0 0,0-1-1,0 1 1,1-1 0,-1 0-1,1 0 1,0 0 0,0-1 0,1 0-1,-1 0 1,1 0 0,0 0-1,-1-1 1,1 0 0,0 0 0,0-1-1,0 1 1,0-2 0,1 1-1,8 0 1,-6-2-33,0 0 1,0 0-1,0-1 0,0-1 0,0 1 1,0-1-1,0-1 0,-1 0 0,0 0 0,0 0 1,0-1-1,0 0 0,-1-1 0,14-12 1,0-6-778,0-1 0,-2-1 0,-1-1 0,0-1 0,-3 0 0,0-1 0,11-34 1,-20 51 353,-6 12 446,0-1 1,0 1-1,0 0 1,0 0 0,0 0-1,0 0 1,0 0-1,0-1 1,0 1 0,0 0-1,0 0 1,0 0-1,0 0 1,0-1 0,0 1-1,0 0 1,0 0 0,0 0-1,0 0 1,0 0-1,0-1 1,0 1 0,1 0-1,-1 0 1,0 0-1,0 0 1,0 0 0,0 0-1,0 0 1,0-1-1,1 1 1,-1 0 0,0 0-1,0 0 1,0 0-1,0 0 1,0 0 0,1 0-1,-1 0 1,0 0 0,0 0-1,0 0 1,0 0-1,1 0 1,-1 0 0,0 0-1,0 0 1,0 0-1,0 0 1,1 0 0,-1 0-1,0 0 1,0 0-1,0 0 1,0 1 0,4 13 256,0 47 1169,1 3-253,-3-53-1005,0 1 0,1-1 0,1 1 0,0-1 0,0 0 0,1 0 0,1-1 0,12 20-1,-14-25-124,1 0 0,-1 0 0,1 0 0,0-1-1,0 1 1,1-1 0,-1 0 0,1-1 0,0 1-1,0-1 1,0-1 0,1 1 0,-1-1 0,0 0-1,1 0 1,0-1 0,6 1 0,-3 0-16,-1-2 1,1 1-1,-1-1 1,1-1-1,-1 0 1,0 0 0,1-1-1,-1 0 1,0-1-1,0 0 1,0 0-1,0-1 1,0 0-1,12-8 1,-14 7-64,-1 0 0,0 0 0,-1-1 0,0 0 0,0 0 0,0 0 0,0 0 0,-1-1 0,0 0 0,0 0 0,-1 0 0,0 0 0,0 0-1,-1-1 1,0 1 0,0-1 0,-1 0 0,1-11 0,-1 8-6,-1 0-1,0 0 0,-1 0 0,0-1 0,0 1 0,-1 0 0,-1 0 0,0 0 0,0 1 0,-1-1 1,-1 1-1,-8-15 0,8 17 89,0 1 1,0 0-1,0 1 1,-1 0 0,0 0-1,0 0 1,-1 0-1,0 1 1,1 0 0,-2 0-1,1 1 1,-1 0-1,1 0 1,-1 1 0,0 0-1,0 1 1,-11-3-1,13 4 12,0-1 0,0 2 0,-1-1 0,1 1-1,-1-1 1,1 2 0,-1-1 0,1 1-1,0 0 1,-1 0 0,1 1 0,0 0-1,0 0 1,0 0 0,0 1 0,0 0 0,1 0-1,-8 5 1,7-2-2,0-1-1,1 1 1,-1 0-1,1 1 1,1-1-1,-1 1 1,1 0-1,0 1 1,1-1-1,-1 0 1,2 1-1,-1 0 1,1 0-1,-2 8 1,2-5 40,0 0 0,0 0-1,1 0 1,0 0 0,1 0 0,0 1 0,3 16 0,-2-24-85,0-1 0,0 0 0,0 0 0,0 0 0,1 0 0,-1 0 0,1 0 0,0 0 0,-1-1 0,1 1 0,1 0 0,-1-1 0,0 0 0,0 1 0,1-1 0,0 0 0,-1 0 0,1-1 0,0 1 1,0 0-1,0-1 0,0 0 0,0 0 0,0 0 0,0 0 0,0 0 0,1 0 0,-1-1 0,5 1 0,1-1 5,-1 1-1,0-2 1,0 1 0,1-1-1,-1 0 1,0 0 0,0-1-1,0-1 1,0 1 0,0-1-1,0 0 1,-1-1 0,9-5-1,4-5-22,-1 0 0,-1-1 0,20-22 0,14-12-124,-50 47 143,1-1 1,0 1 0,-1-1 0,1 1 0,0 0 0,0 0-1,0 1 1,0-1 0,1 1 0,-1-1 0,0 1 0,1 0-1,-1 0 1,0 0 0,1 1 0,-1-1 0,1 1 0,0 0-1,-1 0 1,1 0 0,-1 0 0,1 1 0,-1 0 0,1-1-1,-1 1 1,0 0 0,1 1 0,-1-1 0,0 1 0,0-1-1,0 1 1,0 0 0,0 0 0,0 0 0,0 1 0,-1-1-1,1 0 1,-1 1 0,0 0 0,1 0 0,-1 0 0,2 5-1,12 16 134,-2 1-1,12 29 1,-16-32-22,1 0 0,0-1 0,28 37 1,-39-57-116,1 0 1,0 1 0,-1-1 0,1 0 0,0 0 0,0 0 0,0 0 0,0 0 0,0 0 0,0 0 0,0-1 0,0 1 0,0 0 0,0 0 0,1-1 0,-1 1-1,0-1 1,0 1 0,1-1 0,-1 0 0,0 1 0,1-1 0,-1 0 0,0 0 0,1 0 0,-1 0 0,0 0 0,1 0 0,-1 0 0,0 0 0,1-1 0,-1 1 0,0 0-1,0-1 1,1 1 0,-1-1 0,0 1 0,0-1 0,0 0 0,1 0 0,-1 1 0,0-1 0,0 0 0,0 0 0,-1 0 0,1 0 0,0 0 0,0 0 0,0-1-1,0 0 1,5-8-11,-1 0-1,0 0 0,-1 0 0,5-19 1,-8 26 14,17-63-7,-13 44-15,0 1 0,1 0 0,1 0 1,2 0-1,18-34 0,-26 53 10,0 1 1,0-1-1,0 1 1,0-1-1,0 1 1,0 0-1,0 0 1,0-1-1,1 1 1,-1 0-1,0 0 1,1 0 0,-1 1-1,1-1 1,-1 0-1,1 0 1,-1 1-1,1-1 1,0 1-1,-1-1 1,4 1-1,-3 0 6,-1 0-1,1 1 0,0-1 0,-1 1 0,1 0 0,-1 0 0,1-1 1,-1 1-1,0 0 0,1 0 0,-1 0 0,0 0 0,0 1 0,1-1 1,-1 0-1,0 1 0,1 2 0,5 7 40,0 2 0,-1-1 0,-1 1 1,5 15-1,-7-16 30,2 1-18,-2-3-36,1 1 0,0-1 0,0 0 0,1 0 0,8 10 0,-12-18-15,0-1-1,1 1 1,-1 0 0,1-1 0,-1 1-1,1-1 1,0 1 0,-1-1 0,1 0-1,0 0 1,0 0 0,0 0-1,0 0 1,0 0 0,0 0 0,0-1-1,0 1 1,1-1 0,-1 1 0,0-1-1,0 0 1,0 0 0,0 0-1,1 0 1,-1-1 0,0 1 0,0 0-1,0-1 1,0 1 0,0-1 0,0 0-1,3-1 1,4-4 2,-1 0 1,0 0-1,-1-1 0,0 0 0,0 0 1,0-1-1,-1 0 0,0 0 1,0-1-1,-1 1 0,7-15 0,-5 9-11,1 1-1,0 0 0,1 1 0,11-12 1,-19 23 12,0-1 1,1 1-1,-1 0 1,0 0-1,1 0 1,-1 0 0,1 0-1,-1 1 1,1-1-1,-1 0 1,1 1-1,-1-1 1,1 1-1,0-1 1,-1 1 0,1 0-1,0 0 1,0-1-1,-1 1 1,1 1-1,0-1 1,-1 0-1,1 0 1,0 1 0,-1-1-1,1 0 1,-1 1-1,1 0 1,0-1-1,-1 1 1,1 0 0,-1 0-1,0 0 1,1 0-1,1 2 1,5 5 29,0 0 0,0 0 0,-1 1 0,10 15 0,11 12-69,-24-32-4,0 0-1,0 0 1,1-1 0,-1 0 0,1 1-1,0-2 1,0 1 0,0 0-1,0-1 1,1 0 0,-1 0-1,1-1 1,-1 0 0,1 1 0,-1-2-1,1 1 1,0-1 0,-1 0-1,1 0 1,0 0 0,10-3-1,-10 1-340,1 0 0,-1-1-1,0 0 1,0 0 0,0 0-1,0-1 1,0 0 0,-1 0-1,1 0 1,-1-1 0,7-8-1,18-24-5057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12483,'0'0'2727,"0"0"-1424,0 0-639,0 0-149,0 0-260,-2 22-29,0-6-166,-4 30 116,2 0-1,2 1 0,6 77 1,-3-118-172,1-1 1,-1 1 0,1-1-1,0 0 1,0 1 0,0-1 0,1 0-1,0 0 1,0-1 0,0 1-1,1-1 1,-1 1 0,1-1-1,0 0 1,0 0 0,1-1 0,-1 1-1,1-1 1,-1 0 0,1 0-1,0-1 1,0 1 0,1-1-1,-1 0 1,8 2 0,-5-3-23,-1 0 0,0 0-1,1 0 1,-1-1 0,0 0 0,1 0 0,-1-1 0,1 0-1,-1 0 1,0-1 0,0 0 0,0 0 0,0-1 0,0 0 0,0 0-1,-1 0 1,1-1 0,11-9 0,-6 3-202,0-2-1,-1 0 1,0 0-1,-1-1 1,0-1-1,-1 1 1,14-30-1,-7 7-69,-2-1 0,10-43 0,-23 77 550,-1 9-53,0 2-110,0 22 219,0 0-1,2-1 0,2 1 0,9 40 1,-12-64-298,1 1 1,-1-1 0,2 0-1,-1 0 1,1-1 0,0 1-1,0 0 1,0-1 0,1 0-1,-1 0 1,2 0 0,-1 0-1,0 0 1,1-1 0,0 0-1,0 0 1,0 0 0,0-1-1,1 0 1,-1 0 0,1 0-1,0 0 1,0-1 0,0 0-1,0-1 1,0 1 0,11 0-1,-10-1-25,0-1-1,1 0 0,-1 0 1,0-1-1,0 0 0,1 0 1,-1-1-1,0 0 0,0 0 1,0 0-1,-1-1 0,1 0 1,-1-1-1,1 1 0,-1-1 1,0 0-1,8-8 0,2-5-167,-1 0-1,0-1 0,-1 0 0,13-23 0,-11 16-79,-15 23 237,0 0 0,0 0 0,0 1 1,0-1-1,1 0 0,-1 0 0,0 1 0,1-1 0,-1 1 0,1 0 1,0-1-1,0 1 0,-1 0 0,1 0 0,0 0 0,0 0 0,0 0 0,0 0 1,0 1-1,0-1 0,4 0 0,-4 2 18,0-1 0,0 1 0,0 0 0,0 0 0,0 0 0,0 0 0,-1 0 0,1 1 0,0-1 0,-1 1 1,1-1-1,-1 1 0,1-1 0,-1 1 0,0 0 0,1 0 0,-1-1 0,0 1 0,0 0 0,1 3 0,8 16 77,0-2 1,2 1-1,0-2 1,2 1-1,16 17 1,-25-31-54,1 0 0,-1 0 0,1-1 0,0 1 0,0-2 0,1 1 0,-1-1 0,1 1 0,0-2 0,-1 1 0,1-1 0,0 0 0,1-1 0,-1 1 0,0-1 0,0-1 0,1 0 0,-1 0 0,13-1 1,-15 0-20,-1 0 1,0 0-1,1 0 0,-1 0 1,0-1-1,0 0 1,0 0-1,0 0 1,0 0-1,0 0 1,-1-1-1,1 0 1,-1 0-1,0 0 1,1 0-1,-1 0 1,3-5-1,-2 1-8,0 0 0,0 0-1,0 0 1,-1-1 0,0 1-1,-1-1 1,0 0 0,0 1-1,1-12 1,-2 9 16,0 0-1,0 0 1,-1-1 0,0 1 0,-1 0-1,0 0 1,-1 0 0,0 0 0,-1 0-1,0 0 1,0 0 0,-1 1 0,0 0-1,-1-1 1,-9-13 0,9 18-8,-1-1 0,1 1 0,-1 0 0,0 1 1,0-1-1,-1 1 0,1 0 0,-1 1 0,0-1 0,0 1 0,0 1 1,0-1-1,0 1 0,-1 1 0,1-1 0,-1 1 0,1 1 0,-1-1 1,1 1-1,-1 0 0,0 1 0,1 0 0,-15 4 0,16-4-5,0 1-1,1 1 0,-1-1 1,0 1-1,1 0 1,-1 0-1,1 0 0,0 1 1,0 0-1,0 0 0,1 0 1,-1 1-1,1 0 1,0 0-1,1 0 0,-1 0 1,1 0-1,0 1 0,0-1 1,0 1-1,1 0 1,0 0-1,0 0 0,1 0 1,0 0-1,0 0 0,0 0 1,0 13-1,1-18 0,0 0 1,1 0-1,-1 1 0,0-1 0,0 0 0,1 0 1,-1 0-1,1 1 0,-1-1 0,1 0 1,-1 0-1,1 0 0,0 0 0,-1 0 0,1 0 1,0 0-1,0 0 0,0 0 0,0-1 0,0 1 1,0 0-1,0 0 0,0-1 0,1 1 0,37 9-45,42-12-54,-8-14-274,-54 10 243,1 2 1,29-4-1,-43 7 130,0 1 0,1 0-1,-1 1 1,0-1 0,0 1 0,0 0-1,0 1 1,0-1 0,0 1 0,0 0 0,-1 1-1,9 4 1,-1 3 87,-1 1 0,0 0-1,0 0 1,-1 1 0,-1 1-1,0 0 1,-1 1 0,0-1 0,10 23-1,23 33 170,-41-68-252,-1 0-1,1 0 1,0 1-1,-1-1 0,1 0 1,0 0-1,0 0 1,0 1-1,0-1 1,0 0-1,0-1 0,0 1 1,0 0-1,0 0 1,1 0-1,-1-1 0,0 1 1,0 0-1,1-1 1,-1 1-1,0-1 1,1 0-1,-1 1 0,1-1 1,-1 0-1,1 0 1,-1 0-1,0 0 1,1 0-1,-1 0 0,1 0 1,-1-1-1,0 1 1,1 0-1,-1-1 0,1 1 1,-1-1-1,0 1 1,0-1-1,1 0 1,-1 0-1,0 1 0,0-1 1,0 0-1,0 0 1,0 0-1,0 0 1,0-1-1,0 1 0,1-2 1,5-7 3,-1 0 0,0 0 0,0-1 0,6-18 0,-12 28-6,65-198-71,-65 197 84,1-1-1,0 1 1,0 0-1,0 0 1,0-1 0,0 1-1,1 0 1,-1 0-1,1 0 1,-1 0 0,1 0-1,0 1 1,-1-1-1,1 0 1,0 1 0,3-3-1,-3 4 3,-1 0-1,1 0 1,-1 0-1,1 0 1,-1 0-1,1 0 1,-1 0 0,1 0-1,-1 1 1,1-1-1,-1 0 1,1 1-1,-1 0 1,0-1-1,1 1 1,-1 0 0,0-1-1,1 1 1,-1 0-1,0 0 1,0 0-1,0 0 1,0 0-1,0 0 1,0 1 0,0-1-1,0 0 1,-1 0-1,2 3 1,16 24 334,25 51 0,-34-58-329,1-1 0,1 0 0,1 0 0,1-2 1,0 1-1,30 29 0,-38-44-253,1-1 0,-1 1 0,1-1 1,0-1-1,0 1 0,0-1 0,0 0 0,0-1 1,0 1-1,0-1 0,0 0 0,1-1 0,-1 0 1,1 0-1,-1 0 0,0-1 0,0 1 1,1-2-1,11-3 0,24-17-6811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7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15107,'0'0'1666,"0"0"-1213,0 0-257,0 0 170,0 0-73,0 26 7,0 7-183,-1 21 25,7 65 1,0-66-86,2 0 0,17 56 0,-20-93-46,0 1-1,1-1 1,0 0-1,2-1 1,0 0 0,0 0-1,2-1 1,0 0 0,0 0-1,21 20 1,-26-29-13,1-1 0,-1 0 1,1 0-1,0 0 0,0-1 0,0 0 1,0 0-1,0-1 0,1 1 1,-1-1-1,1-1 0,0 1 0,0-1 1,-1 0-1,1-1 0,0 0 1,0 0-1,0 0 0,0-1 0,12-2 1,-10 0-32,-1 0 0,1 0 1,-1-1-1,0 0 1,0-1-1,-1 0 0,1 0 1,-1 0-1,0-1 0,0 0 1,-1 0-1,1-1 1,-2 0-1,11-15 0,0-6-36,13-18-70,-29 46 135,1 0 0,0-1 0,-1 1 0,1 0 0,-1 0 0,1-1 0,0 1 0,-1 0 0,1 0 0,0 0 0,-1 0 0,1 0 0,0 0 1,0 0-1,-1 0 0,1 0 0,0 0 0,-1 0 0,1 0 0,0 0 0,-1 0 0,1 1 0,-1-1 0,1 0 0,0 1 0,-1-1 0,1 0 0,-1 1 0,1-1 0,-1 1 0,1-1 0,-1 0 0,1 1 0,-1 0 0,1-1 0,-1 1 0,0-1 0,1 1 0,-1-1 0,0 1 0,1 0 0,-1 0 0,19 33-1,-16-27 0,2 4 36,2 0-1,-1-1 1,1 0 0,1 0-1,0 0 1,0-1 0,1 0-1,0-1 1,19 14 0,-20-17-24,0-1 0,-1-1 1,1 1-1,0-2 0,1 1 1,-1-1-1,0 0 0,1 0 1,-1-1-1,1 0 0,-1-1 1,1 0-1,0 0 0,-1-1 1,11-2-1,-13 1-1,0 1 0,0-2 0,-1 1-1,1 0 1,0-1 0,-1 0 0,1-1 0,-1 1 0,0-1 0,0 0-1,-1 0 1,1-1 0,-1 1 0,0-1 0,0 0 0,-1 0-1,1 0 1,-1-1 0,0 1 0,2-7 0,-3 7-8,0 1 0,0 0 0,-1 0 0,1-1 0,-1 1 0,0-1 0,-1 1 0,1-1 0,-1 1 0,0-1 0,0 0 0,0 1 0,-1-1 0,1 1 0,-1-1 0,0 1 1,-1-1-1,1 1 0,-1 0 0,0-1 0,0 1 0,0 0 0,0 0 0,-1 1 0,1-1 0,-1 0 0,-6-5 0,0 2 2,-1 0 0,0 1 1,0 0-1,0 1 0,-1 0 0,0 0 0,0 1 1,0 1-1,0 0 0,-22-3 0,-9 1 42,-70 2 0,87 3-57,321 1-264,-282-1 298,0 2 1,0 0-1,0 0 1,0 2-1,-1-1 0,1 2 1,-1 0-1,0 0 0,-1 1 1,1 1-1,-1 0 1,0 1-1,-1 0 0,14 13 1,-19-15 54,0 0-1,0 0 1,0 0 0,-1 1 0,0 0 0,0 0 0,-1 0-1,0 1 1,0 0 0,-1-1 0,0 1 0,0 1-1,-1-1 1,0 0 0,0 0 0,-1 1 0,0-1 0,-1 1-1,0-1 1,0 1 0,-1-1 0,0 1 0,0-1 0,-5 15-1,2-14-10,0 1 1,-1-1-1,0 0 0,-1-1 0,0 1 0,-1-1 0,1 0 0,-1-1 0,-1 1 0,0-1 0,0-1 0,0 0 0,0 0 0,-1 0 0,0-1 0,0-1 0,-20 8 0,27-12-126,0 0 0,0 1 0,0-1 0,0 0 0,1-1 0,-1 1 0,0 0 0,0 0 0,0-1 0,0 1 0,0-1 0,0 0 0,1 0 0,-1 1 0,0-1 0,1 0 0,-1 0 0,1-1 0,-1 1 0,1 0 0,-1 0 0,1-1 0,0 1 0,-1-1 0,1 1 0,0-1 0,0 0 0,0 1 0,0-1 0,1 0 0,-1 1 0,-1-4 0,-5-34-2525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8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352 228 3505,'0'0'6606,"0"0"-4574,0 0-1106,0 0 753,0 0-380,0 0-498,-13-4-365,-41-14-208,52 17-213,0 1 0,0 0 0,0 0 0,0-1 0,0 1 0,0 0 0,0 1 1,0-1-1,0 0 0,0 1 0,0-1 0,0 1 0,0-1 0,0 1 0,0 0 0,0 0 0,0 0 0,1 0 1,-1 0-1,0 1 0,1-1 0,-1 0 0,1 1 0,-1-1 0,1 1 0,0-1 0,0 1 0,-2 2 1,-2 4 13,0 1 0,1 0 0,0 0 0,-4 11 0,6-14 25,-5 13-11,2-1-1,0 2 1,1-1-1,1 0 0,1 1 1,1 0-1,0-1 1,2 1-1,0 0 1,1-1-1,6 25 0,-4-28-17,0 0-1,2 0 1,-1-1-1,2 1 1,0-2-1,1 1 1,1-1-1,0 0 1,1-1-1,0 0 1,1 0-1,0-1 1,24 18-1,-19-18-14,1-1 0,0-1-1,1-1 1,0 0-1,0-2 1,1 0-1,0-1 1,0 0 0,1-2-1,0 0 1,-1-2-1,1 0 1,0-1-1,0-1 1,0 0 0,21-5-1,-32 4-3,1-2 0,-1 1 0,0-1 0,1-1 0,-1 1 0,-1-2 0,1 1 0,-1-1 0,1 0 0,-1-1 0,-1 0 0,1 0 0,-1-1 0,0 0 0,-1 0 0,0-1-1,0 0 1,0 0 0,-1 0 0,0 0 0,-1-1 0,0 0 0,0 0 0,3-13 0,3-12 11,-3-1-1,0 0 1,-3 0-1,0 0 1,-3-49-1,-1 64 6,-1 0 0,-1 0 1,-1 0-1,-1 0 0,-1 0 0,0 1 0,-2-1 0,0 1 1,-1 1-1,-1 0 0,0 0 0,-22-29 0,21 35 26,0 0-1,-1 0 1,0 1 0,0 0-1,-2 1 1,1 1 0,-1 0-1,0 1 1,-1 0 0,0 1-1,0 0 1,-1 1-1,0 1 1,0 0 0,0 1-1,0 1 1,-18-2 0,0 2-14,0 2 1,0 0 0,-1 3 0,-42 6-1,56-4-47,0 0-1,0 2 0,1 0 1,0 1-1,0 1 0,0 1 1,1 1-1,-20 14 0,27-15-155,0 1-1,1 1 1,0-1 0,0 2-1,2-1 1,-1 1-1,1 1 1,1 0-1,1 0 1,-1 0-1,2 1 1,0-1 0,1 1-1,0 1 1,-2 16-1,-4 40-3380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4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71 1192,'0'0'4148,"0"0"-2118,0 0-686,0 0 72,0 0 82,0 0-217,0-8-375,-3-24-135,3 31-717,0-1 0,-1 1 0,1 0 1,-1 0-1,0-1 0,1 1 0,-1 0 0,0 0 1,1 0-1,-1 0 0,0 0 0,0 0 0,0 0 1,0 0-1,0 0 0,0 0 0,0 1 1,-1-1-1,1 0 0,0 1 0,0-1 0,0 1 1,-1-1-1,-1 0 0,-31-4 193,30 5-254,-10-1 57,0 1 0,-1 0 0,-24 4 1,36-4-72,0 1 1,-1-1 0,1 1 0,0 0 0,0 0-1,0 0 1,0 1 0,0-1 0,0 1 0,0 0-1,0 0 1,1 0 0,-1 0 0,1 0-1,-1 0 1,1 1 0,0-1 0,0 1 0,0 0-1,0 0 1,0-1 0,-1 6 0,2-7-61,1 1 1,-1 0-1,1 0 0,0-1 1,0 1-1,0 0 0,0 0 1,0-1-1,0 1 1,0 0-1,0 0 0,1-1 1,-1 1-1,1 0 1,-1-1-1,1 1 0,0 0 1,-1-1-1,1 1 1,0-1-1,0 1 0,0-1 1,0 0-1,0 1 0,1-1 1,-1 0-1,0 0 1,1 0-1,-1 0 0,3 1 1,5 4-92,1 0 1,0-1-1,19 7 1,-10-4 176,37 16-83,85 42 63,-128-59 10,-1 1 0,0 0-1,0 0 1,-1 2 0,0-1-1,0 2 1,-1-1-1,10 15 1,-17-21-49,0 0-1,-1 0 1,0 0-1,0 0 1,0 1-1,0-1 1,-1 1-1,1-1 1,-1 1-1,0 0 1,-1 0-1,1-1 1,-1 1-1,0 0 1,0 0-1,-1-1 1,0 8-1,-1-6 46,0 1 0,-1 0 0,0-1 0,0 1 0,0-1 0,-1 0 0,0 0-1,0-1 1,0 1 0,-10 8 0,1-2 45,0-1 1,-1 0-1,-1-1 1,0 0-1,0-1 0,-1-1 1,0 0-1,-27 8 1,21-11 88,0-1 0,-1-1 1,1-1-1,-38-2 0,58 0-112,1 1-1,-1-2 0,0 1 1,1 0-1,-1 0 1,0 0-1,1-1 0,-1 1 1,1-1-1,-1 1 0,1-1 1,-1 0-1,1 1 0,-1-1 1,1 0-1,0 0 0,-1 0 1,1 0-1,0 0 1,0 0-1,0-1 0,0 1 1,0 0-1,0-1 0,0 1 1,0 0-1,0-2 0,-1-1-29,1 0-1,1 1 0,-1-1 0,0 1 0,1-1 0,0 0 0,0 0 0,0 1 0,0-1 0,1 0 0,1-3 0,-2 5 22,1 0-1,0 0 1,0 0 0,0 1-1,0-1 1,0 1 0,1-1 0,-1 1-1,1-1 1,-1 1 0,1 0-1,-1-1 1,1 1 0,-1 0-1,1 0 1,0 0 0,0 0-1,0 1 1,-1-1 0,1 0 0,0 1-1,0-1 1,0 1 0,0 0-1,3-1 1,59-1 292,-52 2-196,43 1 146,0-3 0,0-2 0,86-17 0,-123 16-261,-1 0-1,0-1 1,0-1-1,0-1 1,-1 0 0,21-14-1,-27 14-93,-1 1 1,1-1-1,-2-1 0,1 0 0,-1 0 1,0-1-1,-1 0 0,0 0 1,-1 0-1,8-18 0,-9 16-17,-1-1 0,0 0 0,-1 0 0,0 0 0,-1 0 1,-1 0-1,0 0 0,-1-1 0,0 1 0,-1 0 0,-4-18 0,4 29 161,-1-1-1,1 1 1,-1 0 0,0-1 0,0 1-1,0 0 1,0 0 0,0 0-1,-4-2 1,5 3-19,1 1 0,0 0 0,-1-1 0,1 1 0,0-1 0,-1 1 0,1 0 0,-1-1 0,1 1 0,0 0 0,-1 0 0,1-1 0,-1 1 0,1 0 0,-1 0 0,1 0 0,-1 0 0,1-1 0,-1 1 0,1 0 0,-1 0 0,1 0 0,-1 0 0,1 0 0,-1 0 0,1 0 0,-1 0 0,1 0 0,-1 1 0,1-1 0,-1 0 0,1 0 0,-1 0 0,1 1 0,-1-1 0,1 0 0,0 0 0,-1 1 0,1-1 0,-1 0 0,1 1 0,0-1 0,-1 1 0,1-1 0,0 0 0,-1 1 0,1-1 0,0 1 0,0-1 0,0 1 0,-1-1 0,1 1 0,0-1 0,0 1 0,0-1 0,0 1 0,0-1 0,0 1 0,0 0 0,-2 22 209,2 1-1,1 0 1,0-1-1,2 1 1,11 42 0,-11-53-126,1-1 1,1 1 0,0-1-1,1 0 1,0-1 0,1 1-1,0-1 1,1 0 0,0-1-1,1 0 1,0 0 0,13 10-1,-18-16-254,1-1 1,-1 0-1,1 0 0,0 0 0,0-1 0,0 0 0,0 1 1,1-2-1,-1 1 0,1-1 0,-1 0 0,1 0 0,-1 0 1,1-1-1,-1 0 0,1 0 0,-1 0 0,1-1 0,0 0 0,-1 0 1,0 0-1,1-1 0,-1 0 0,0 0 0,0 0 0,0 0 1,0-1-1,5-3 0,21-24-3765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5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7946,'0'0'3765,"0"0"-2467,10 27-219,57 173-137,-47-130-722,-7-21-15,2-1-1,25 54 0,-38-98-205,-1-1 1,1 0-1,0 0 0,0 0 0,1 0 0,-1 0 0,1 0 0,-1-1 0,1 1 0,0-1 0,0 0 1,4 3-1,-6-4-42,0-1 0,1 0 0,-1 1 0,0-1 0,1 0 0,-1 1 0,0-1 0,1 0 0,-1 0 0,1 0 0,-1 0 0,0-1 0,1 1 0,-1 0 1,0 0-1,1-1 0,-1 1 0,0-1 0,1 1 0,-1-1 0,0 0 0,0 1 0,0-1 0,0 0 0,1 0 0,-1 0 0,0 0 0,-1 0 0,1 0 0,0 0 0,0 0 1,0 0-1,0 0 0,-1-1 0,2-1 0,7-14-787,-1 0 1,-1-1-1,9-28 1,-12 30 434,1 0 0,1 0 0,1 1 1,0 0-1,17-26 0,-24 40 418,1 0 0,-1 1 1,1-1-1,-1 0 0,1 1 0,-1-1 0,1 0 0,0 1 0,-1-1 0,1 1 1,0-1-1,-1 1 0,1-1 0,0 1 0,0 0 0,-1-1 0,1 1 1,0 0-1,0-1 0,0 1 0,0 0 0,1 0 0,7 12 1027,-3 34 714,-5-40-1734,1 88 1545,-2-99-1662,0 1 1,-1-1-1,1 1 1,-1-1 0,0 1-1,0 0 1,-1-1-1,1 1 1,-1 0 0,0 0-1,0 0 1,-4-6-1,-2-4-119,6 11 156,-1-1 0,1 1 0,1-1 0,-1 0 0,1 0 0,-1 1-1,1-1 1,0 0 0,0-1 0,1 1 0,-1 0 0,1 0 0,0 0 0,0 0 0,0 0 0,1 0 0,-1 0 0,3-7 0,-2 9 72,1-1 0,0 0 0,0 0 0,0 1 0,1-1 0,-1 1 0,0-1 0,1 1 0,0 0 0,-1 0 0,1 0 0,0 0 0,0 1 0,0-1 0,0 1 1,0 0-1,1 0 0,-1 0 0,0 0 0,1 1 0,-1-1 0,5 1 0,6-2 145,0 1-1,1 0 1,-1 1 0,0 1 0,0 0-1,0 1 1,0 0 0,19 7 0,-29-8-109,0 0 0,-1 0 0,0 1 0,1 0 0,-1-1 0,0 1 0,0 0 0,0 1 0,0-1 0,0 0 0,0 1 0,-1 0 0,1-1 0,-1 1 0,0 0 0,0 0 0,0 0 0,0 1 0,0-1 0,-1 0 0,1 1 0,-1-1 0,0 1 1,0 0-1,-1-1 0,1 1 0,-1 0 0,1-1 0,-1 1 0,0 0 0,-1 0 0,1-1 0,-1 1 0,1 0 0,-1-1 0,0 1 0,-2 3 0,0 0-36,0 0-1,-1 0 1,0 0-1,0-1 1,-1 0-1,1 0 1,-1 0-1,-1 0 1,1-1-1,-1 0 1,0 0-1,0 0 1,-9 4-1,-2 2 43,0-1 0,-1-1-1,-36 13 1,39-18 48,0-1 0,-1-1 0,1 0 0,0-1 0,-28-1-1,23 0-54,19 0-65,0 0 1,0 0-1,0 0 0,0 0 0,1 0 0,-1 0 0,0 0 1,0-1-1,0 1 0,0 0 0,0-1 0,0 1 0,0 0 1,0-1-1,0 1 0,0-1 0,1 0 0,-1 1 0,0-1 0,0 0 1,1 1-1,-1-1 0,0 0 0,1 0 0,-1 1 0,1-1 1,-1 0-1,1 0 0,-1 0 0,1 0 0,0 0 0,-1 0 1,1 0-1,0 0 0,0 0 0,0 0 0,0 0 0,0 0 1,0 0-1,0-1 0,0 1-116,79-3-5465,-52-1 694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6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1 272 6993,'0'0'2645,"0"0"-1470,0 0-356,0 0-266,0 22-211,1 72 215,-1-90-510,1-1 0,0 1 0,-1 0 0,1 0 0,1 0 0,-1 0 0,0-1 0,1 1 0,0-1 0,0 1 0,0-1 0,0 1 0,1-1 0,-1 0-1,1 0 1,-1-1 0,1 1 0,0 0 0,1-1 0,-1 1 0,0-1 0,0 0 0,1 0 0,0-1 0,-1 1 0,1-1 0,7 2 0,-7-2-83,1 0 1,0 0-1,0 0 1,0-1-1,0 0 0,0 0 1,0 0-1,0 0 1,0-1-1,0 0 1,0 0-1,0 0 0,-1-1 1,1 0-1,0 0 1,-1 0-1,1 0 1,5-5-1,-5 2-23,0-1 1,0 1-1,0-1 0,-1 0 1,0-1-1,0 1 0,-1-1 0,1 0 1,-2 1-1,1-1 0,-1-1 1,0 1-1,0 0 0,-1-1 1,0 1-1,0 0 0,-1-1 1,0 1-1,0-1 0,-1 1 1,0-1-1,0 1 0,-4-13 1,3 17 94,1 1 0,-1-1 1,0 1-1,0-1 0,1 1 1,-2 0-1,1 0 0,0 0 1,0 0-1,-1 0 0,1 0 1,-1 1-1,0-1 0,1 1 0,-1 0 1,0 0-1,0 0 0,0 0 1,0 0-1,0 0 0,0 1 1,0 0-1,0-1 0,0 1 1,-5 1-1,4-1-17,0 0-1,0 1 1,0-1-1,0 1 1,0 0-1,1 0 1,-1 1-1,0-1 1,1 1-1,-1 0 1,1-1-1,-1 2 1,1-1-1,0 0 1,0 1-1,0-1 1,0 1 0,1 0-1,-4 4 1,0 5 39,0 1 0,1-1 0,0 1 0,2 0 0,-1 0 0,1 1 0,1-1 1,1 1-1,0-1 0,0 1 0,3 22 0,-2-34-48,0 0 0,0-1 0,1 1 0,-1 0 0,1 0 0,-1-1 0,1 1 0,0 0 0,-1-1 0,1 1 0,0 0 0,0-1 0,0 1 0,1-1 0,-1 0 0,0 1 0,0-1 0,1 0 0,-1 0 0,1 0 0,-1 0 0,1 0 0,-1 0 0,1 0 0,0 0 0,-1-1 0,1 1 0,0 0 0,0-1 0,-1 0 1,1 1-1,0-1 0,0 0 0,0 0 0,-1 0 0,1 0 0,0 0 0,0-1 0,3 0 0,2 0-83,-1 0 1,1 0 0,-1-1-1,0 0 1,0 0 0,0-1 0,0 1-1,0-1 1,0-1 0,5-3-1,45-53-1400,-25 24 1295,-30 35 199,0 0-1,0 0 1,0 1-1,0-1 1,0 0-1,0 0 1,0 0-1,0 1 1,0-1-1,0 1 1,0-1-1,1 1 1,-1-1-1,0 1 1,1 0-1,-1 0 1,0-1-1,0 1 1,1 0-1,-1 0 1,0 0-1,1 0 1,-1 1 0,0-1-1,0 0 1,1 0-1,-1 1 1,0-1-1,0 1 1,1-1-1,-1 1 1,0 0-1,0-1 1,0 1-1,1 1 1,4 3 174,0 1 0,0-1 0,0 1 0,7 11 0,-1-2 85,-8-10-224,1 0 0,0 0 0,0 0 0,1-1 0,0 0 0,-1 0 0,1 0 0,0-1 0,1 0 0,-1 0 0,1 0 0,-1-1-1,1 0 1,0 0 0,8 0 0,-11-1-105,1-2 0,0 1 0,0-1-1,-1 1 1,1-1 0,0-1 0,-1 1-1,1-1 1,-1 1 0,0-1 0,1 0-1,-1-1 1,0 1 0,0-1 0,0 0-1,-1 0 1,1 0 0,-1 0 0,0-1-1,0 1 1,0-1 0,0 0 0,2-4-1,4-7-439,-1 0-1,0 0 1,-2 0-1,0-1 1,0 0-1,-2-1 1,0 1-1,2-18 1,-2 6-138,-2 0 0,-1 1 0,-2-1 0,-3-32 0,2 51 719,1-1 1,-2 1-1,1-1 0,-5-10 0,6 18 44,0 0 0,1 0-1,-1 0 1,0 1 0,0-1 0,0 0-1,0 0 1,-1 1 0,1-1-1,0 0 1,-1 1 0,1-1 0,-1 1-1,1 0 1,-1 0 0,0-1-1,0 1 1,1 0 0,-1 0 0,0 1-1,0-1 1,0 0 0,0 1-1,-3-2 1,4 3-82,0-1-1,-1 1 0,1 0 1,0-1-1,0 1 0,0 0 1,0-1-1,1 1 0,-1 0 1,0 0-1,0 0 0,0 0 1,1 0-1,-1 0 0,0 0 1,1 0-1,-1 0 1,1 0-1,-1 0 0,1 0 1,0 0-1,-1 1 0,1-1 1,0 0-1,0 0 0,0 0 1,0 1-1,0 0 0,-2 46 365,2-40-258,-1 26 195,-1 22 656,7 66-1,-3-106-814,0 0 1,1 0-1,1-1 0,0 1 1,1-1-1,1 0 1,0-1-1,17 28 0,-21-38-189,0 0 1,1-1-1,-1 0 0,1 1 0,0-1 1,0 0-1,0-1 0,0 1 0,0 0 0,1-1 1,-1 0-1,1 1 0,0-2 0,-1 1 1,1 0-1,0-1 0,0 1 0,0-1 0,0 0 1,0-1-1,1 1 0,-1-1 0,0 0 1,0 0-1,0 0 0,1 0 0,-1-1 0,7-1 1,-4-1-143,0 1-1,0-1 1,-1-1 0,1 1 0,-1-1 0,0-1 0,0 1 0,-1-1 0,1 0-1,-1 0 1,0 0 0,0-1 0,0 0 0,-1 0 0,5-8 0,12-35-545,-17 39 564,-1 0 0,1 1-1,1 0 1,0 0 0,7-10-1,-11 18 104,-1 1 0,0 0 0,1-1 0,-1 1 0,1 0 0,-1-1-1,1 1 1,-1 0 0,1 0 0,0-1 0,-1 1 0,1 0 0,-1 0 0,1 0 0,0 0-1,-1 0 1,1 0 0,-1 0 0,1 0 0,0 0 0,-1 0 0,1 0 0,-1 0 0,1 0-1,-1 1 1,1-1 0,0 0 0,-1 0 0,1 1 0,-1-1 0,1 0 0,-1 1 0,1-1-1,-1 0 1,0 1 0,1-1 0,-1 1 0,1-1 0,-1 1 0,0-1 0,1 1 0,-1-1-1,0 1 1,0-1 0,1 1 0,-1-1 0,0 2 0,16 30 146,-14-27-129,6 12 238,0-1 1,1 0-1,0 0 0,2 0 1,19 22-1,-26-33-215,0-1 0,1 0-1,-1-1 1,1 1 0,0-1 0,0 1-1,0-1 1,0-1 0,0 1 0,1-1 0,-1 0-1,1 0 1,0-1 0,-1 1 0,1-1-1,0 0 1,0-1 0,0 0 0,0 0 0,0 0-1,0 0 1,6-2 0,-7 0-65,0 0 0,0-1-1,0 1 1,0-1 0,0 0 0,-1 0 0,0-1 0,1 1 0,-1-1-1,0 0 1,-1 0 0,1 0 0,-1 0 0,0-1 0,0 0 0,0 1-1,-1-1 1,1 0 0,-1 0 0,0 0 0,-1-1 0,1 1 0,0-9-1,0 7-25,0 1 0,-1-1-1,0 0 1,-1 0 0,1 0-1,-1 1 1,0-1 0,-1 0-1,0 0 1,0 0 0,0 1-1,-1-1 1,0 0 0,0 1-1,-1-1 1,0 1 0,0 0-1,-6-9 1,3 10 58,0-1-1,0 2 1,-1-1-1,1 1 1,-1 0-1,0 0 1,0 1-1,0 0 1,-1 0-1,1 0 1,-1 1-1,1 0 1,-1 1 0,0 0-1,0 0 1,0 1-1,1-1 1,-1 2-1,0-1 1,0 1-1,0 1 1,1-1-1,-1 1 1,0 0-1,-13 7 1,14-7 63,1 1-1,0 0 1,-1 0-1,1 1 1,0-1-1,1 1 1,-1 1 0,1-1-1,0 1 1,0 0-1,0 0 1,1 0 0,-1 1-1,1 0 1,1-1-1,-1 2 1,1-1 0,0 0-1,0 0 1,1 1-1,0 0 1,0-1 0,1 1-1,-1 0 1,1 0-1,1 0 1,0 0 0,0 0-1,1 9 1,0-15-39,0 1 1,-1-1 0,1 0-1,1 0 1,-1 0 0,0 1-1,0-1 1,0 0 0,1-1-1,-1 1 1,0 0 0,1 0 0,-1 0-1,0-1 1,1 1 0,-1-1-1,1 1 1,-1-1 0,1 0-1,0 0 1,-1 1 0,1-1-1,-1 0 1,1 0 0,-1-1-1,1 1 1,0 0 0,1-1-1,50-8-170,-38 2-324,0-1 1,0-1-1,0-1 0,16-13 1,-14 10 62,0 1 1,27-15-1,-38 24 519,1 0 1,0 1-1,-1-1 0,1 1 0,0 1 1,0-1-1,1 1 0,-1 0 1,0 1-1,0 0 0,9 0 1,-10 2 30,0 0 0,-1 0 0,1 0 1,-1 0-1,1 1 0,-1 0 0,0 0 1,0 1-1,0-1 0,0 1 0,-1 0 1,1 0-1,-1 1 0,0-1 0,0 1 1,-1 0-1,1 0 0,-1 0 0,3 7 1,1 1 45,-1 0 0,0 1 0,0 0 0,-1 0 1,-1 1-1,4 25 0,-8-40-186,0 0-1,0 0 0,0 0 1,1 0-1,-1 0 0,0 0 1,0-1-1,0 1 1,0 0-1,1 0 0,-1 0 1,0 0-1,0 0 0,0 0 1,1 0-1,-1 0 1,0 0-1,0 0 0,1 0 1,-1 0-1,0 0 0,0 0 1,0 0-1,1 0 1,-1 0-1,0 0 0,0 0 1,0 1-1,0-1 0,1 0 1,-1 0-1,0 0 1,0 0-1,0 0 0,0 0 1,1 1-1,-1-1 0,0 0 1,0 0-1,0 0 1,0 0-1,0 1 0,0-1 1,0 0-1,0 0 0,1 0 1,-1 1-1,0-1 1,0 0-1,0 0 0,0 0 1,0 1-1,0-1 0,0 0 1,0 0-1,0 0 1,0 1-1,7-20-698,0-23-494,11-53-1545,-15 85 2622,0 1 1,0 0-1,0 0 0,1 0 1,1 0-1,0 1 0,8-12 1,-12 18 204,0 0 1,0 1 0,1-1 0,-1 1 0,0-1 0,1 1 0,-1 0 0,1-1 0,-1 1 0,1 0-1,0 0 1,-1 0 0,1 0 0,0 0 0,0 1 0,0-1 0,-1 0 0,1 1 0,0-1-1,0 1 1,0 0 0,0 0 0,0 0 0,0 0 0,0 0 0,0 0 0,0 0 0,0 1 0,0-1-1,0 0 1,0 1 0,-1 0 0,1 0 0,0-1 0,0 1 0,0 0 0,-1 0 0,1 1-1,-1-1 1,1 0 0,-1 0 0,1 1 0,1 2 0,7 7 323,-1 1-1,-1 0 1,0 0 0,12 24 0,-10-16-152,-5-11-195,34 50 289,-36-55-378,0-1-1,0 1 1,0-1-1,1 0 1,-1 0-1,1-1 1,0 1-1,0-1 1,0 1-1,0-1 1,0-1-1,0 1 1,6 1-1,3-1-812,-1-1 0,0 0 0,0-1 0,20-3 0,1-4-5347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7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12339,'0'0'596,"0"0"-278,0 0 223,0 0-121,-20 20-130,-60 67-71,77-82-181,-1-1 0,1 2 0,0-1 0,1 0 0,-1 1 0,1-1 0,0 1 0,0 0 0,1-1 0,0 1 0,0 0 0,0 0 0,1 0 0,-1 0 0,2 0 0,-1 0 0,0 0 0,4 10 0,-2 1 72,-1-11-94,0-1 1,0 0-1,1 1 0,-1-1 0,1 0 0,1 0 1,-1 0-1,1 0 0,0-1 0,0 1 0,0-1 0,0 0 1,1 1-1,0-2 0,0 1 0,0 0 0,0-1 0,1 0 1,-1 0-1,1 0 0,0 0 0,0-1 0,0 0 1,6 3-1,-5-3-126,-1-1-1,0 1 1,1-1 0,0 0 0,-1 0-1,1-1 1,0 1 0,-1-1 0,1-1 0,0 1-1,-1-1 1,1 0 0,-1 0 0,1 0 0,-1-1-1,1 0 1,-1 0 0,0 0 0,0-1 0,0 0-1,0 0 1,0 0 0,5-5 0,-2-2-283,1 1 1,-2-2-1,1 1 0,-1-1 1,-1 0-1,0 0 0,0-1 1,5-16-1,15-56 1153,-16 46 1178,-10 38-1873,0-1 1,0 1-1,0 0 1,0-1 0,0 1-1,0-1 1,1 1-1,-1-1 1,0 1-1,0 0 1,0-1 0,0 1-1,1-1 1,-1 1-1,0 0 1,0-1-1,1 1 1,-1 0 0,0-1-1,1 1 1,-1 0-1,0 0 1,1-1-1,-1 1 1,0 0 0,1 0-1,-1-1 1,1 1-1,-1 0 1,1 0-1,7 11 691,3 28-435,-10-35-74,4 14-12,0 1-1,1-2 0,1 1 1,1-1-1,14 25 0,-19-36-215,1-1-1,0 0 0,0 0 1,0 0-1,0-1 0,1 1 1,0-1-1,0 0 0,0-1 1,0 1-1,0-1 0,1 0 1,0 0-1,0-1 0,-1 1 1,1-1-1,1-1 0,-1 1 1,0-1-1,7 1 0,-6-2-53,0 1 0,-1-2 0,1 1 0,0 0 0,-1-1 0,1-1-1,-1 1 1,1-1 0,-1 0 0,0 0 0,0-1 0,0 0-1,0 0 1,0 0 0,7-6 0,-4 1-242,-1 0-1,0-1 1,0 0 0,-1-1 0,0 1-1,-1-1 1,10-19 0,-10 15-447,-6 11 607,1-1 0,0 1 1,0 0-1,0 0 0,1 0 0,-1 0 0,1 1 0,-1-1 0,1 0 0,0 1 0,0-1 1,0 1-1,1-1 0,-1 1 0,4-3 0,-4 6 129,0 0-1,0 0 1,0 1-1,-1-1 1,1 1 0,0-1-1,-1 1 1,1-1-1,-1 1 1,0 0 0,1 0-1,-1 0 1,0 0-1,0 0 1,0 0 0,-1 0-1,1 0 1,0 0 0,0 2-1,2 5 162,3 4 71,0 0 1,1-1-1,0 0 0,1 0 0,1-1 0,14 16 0,-20-23-227,1-1 0,-1 0 0,0-1 0,1 1 0,0 0 1,-1-1-1,1 0 0,0 0 0,0 0 0,1 0 0,-1-1 0,0 0 1,0 0-1,1 0 0,-1 0 0,1-1 0,-1 1 0,1-1 0,-1 0 0,1-1 1,-1 1-1,0-1 0,1 0 0,-1 0 0,5-1 0,-6 0-72,1 0-1,-1 0 1,1-1-1,-1 1 0,0-1 1,0 0-1,0 1 1,0-1-1,0-1 1,-1 1-1,1 0 1,-1-1-1,0 1 0,0-1 1,0 1-1,0-1 1,-1 0-1,0 0 1,0 0-1,1-5 1,2-7-307,-2 0 1,0 0-1,0-29 1,-2 41 303,0-1 1,-1 0 0,1 1-1,-1-1 1,-1 1 0,1-1-1,0 1 1,-1-1 0,0 1-1,0 0 1,0 0 0,-1 0-1,1 0 1,-1 0 0,0 1-1,0-1 1,0 1 0,-1 0-1,1 0 1,-1 0 0,0 0-1,0 0 1,0 1 0,0 0-1,0 0 1,-9-3 0,8 3 96,-1 0 0,1 1 1,-1 0-1,0 0 0,1 0 1,-1 0-1,0 1 0,0 0 1,0 1-1,1-1 0,-1 1 1,0 0-1,1 0 0,-1 1 1,0 0-1,1 0 0,0 0 1,-1 1-1,1-1 0,0 1 0,-7 6 1,4-2 135,1 1 1,0 0-1,0 0 1,0 0-1,1 1 1,1 0-1,0 0 1,-5 11-1,7-13 12,0-1 1,0 1-1,1 0 0,0 0 1,1 0-1,0 0 0,0 0 0,0 0 1,1 1-1,0-1 0,0 0 1,3 13-1,-2-19-172,-1 1-1,1-1 1,0 0-1,0 0 1,0 0-1,0 0 1,1 0-1,-1 0 1,0-1 0,0 1-1,0 0 1,1-1-1,-1 1 1,0 0-1,1-1 1,-1 0 0,0 1-1,1-1 1,-1 0-1,1 0 1,-1 1-1,1-1 1,-1 0-1,1-1 1,-1 1 0,0 0-1,4-1 1,40-9-792,10-29-1782,-43 29 2176,0 1 1,0 0-1,1 0 1,21-9-1,-31 16 465,0 1 1,0 0-1,0 0 0,0 0 0,0 1 0,0-1 0,0 1 0,0-1 0,1 1 0,-1 0 0,0 0 0,0 1 0,0-1 0,0 1 1,1-1-1,-1 1 0,0 0 0,0 0 0,0 1 0,0-1 0,-1 0 0,1 1 0,0 0 0,-1-1 0,1 1 0,3 4 0,3 4 224,0 1-1,0 0 1,-1 0-1,7 14 1,26 35 800,-40-59-1108,1 0-1,-1 0 0,0 0 0,0 0 0,1 0 1,-1 0-1,1 0 0,-1 0 0,1 0 1,-1 0-1,1-1 0,-1 1 0,1-1 1,-1 1-1,1-1 0,0 0 0,-1 0 0,1 0 1,0 1-1,-1-1 0,1-1 0,0 1 1,-1 0-1,1 0 0,0-1 0,-1 1 1,1-1-1,-1 1 0,1-1 0,-1 0 0,1 1 1,-1-1-1,1 0 0,-1 0 0,0 0 1,1 0-1,-1-1 0,0 1 0,1-1 1,8-8-191,-1 0 0,-1-1 0,0 0 0,7-12 0,-1 2-312,-9 14 553,0 1 0,1-1-1,-1 2 1,1-1 0,1 1 0,-1 0-1,1 0 1,10-6 0,-15 10 20,0 0 0,0 1 0,0-1-1,0 0 1,0 1 0,0-1 0,0 1 0,0 0 0,0-1 0,1 1 0,-1 0 0,0 0-1,0 1 1,0-1 0,0 0 0,1 1 0,-1-1 0,0 1 0,0 0 0,0 0 0,0 0-1,0 0 1,0 0 0,-1 0 0,1 0 0,0 1 0,0-1 0,-1 0 0,1 1 0,-1 0-1,1-1 1,-1 1 0,0 0 0,0 0 0,2 3 0,28 63 552,-26-54-435,1 0 1,0 0-1,14 21 0,-17-31-435,0-1 0,0 1 1,0-1-1,0 1 0,0-1 0,1 0 0,0 0 0,0-1 1,-1 1-1,2-1 0,-1 0 0,0 0 0,0 0 0,1 0 1,-1-1-1,5 1 0,18 0-9960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9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4321,'0'0'1071,"0"0"-163,3 28 499,0 6-878,0 9 330,2 0 1,13 49-1,-7-42-257,3 0 0,1-1-1,2 0 1,37 71 0,-53-118-628,-1 0 0,1 0 0,1 0-1,-1 0 1,0 0 0,0 0 0,1 0 0,-1 0 0,1-1 0,-1 1 0,1-1-1,0 1 1,-1-1 0,1 1 0,0-1 0,0 0 0,0 0 0,0 0 0,0 0-1,1 0 1,-1-1 0,0 1 0,0-1 0,0 1 0,4-1 0,-4-1-122,1 0 1,-1 0-1,0 0 1,0 0-1,0-1 1,0 1-1,0-1 1,0 1 0,0-1-1,0 0 1,0 0-1,-1 0 1,1 0-1,-1 0 1,0 0-1,1 0 1,-1-1-1,0 1 1,0 0-1,0-1 1,0-3-1,21-79-3210,-9 26 2852,-13 58 582,1 0 0,-1 0 0,0 0 0,0 0 1,1 0-1,-1 0 0,1 0 0,-1 0 0,1 0 0,-1 1 1,1-1-1,-1 0 0,1 0 0,0 0 0,-1 0 1,1 1-1,0-1 0,0 0 0,1 0 0,-2 1-3,1 0-1,0 0 1,-1 0-1,1 0 1,0 0-1,-1 0 1,1 0-1,0 0 1,-1 1-1,1-1 1,-1 0-1,1 0 1,0 1 0,-1-1-1,1 0 1,-1 1-1,1-1 1,-1 0-1,1 1 1,-1-1-1,1 1 1,0 0-1,24 39 2127,-21-33-2168,8 15 391,1 0-1,1-1 1,1-1 0,1 0 0,0-1-1,2-1 1,19 17 0,-28-28-358,1 0 0,0-1 1,0 0-1,0-1 0,0 0 0,1 0 0,0-1 1,0 0-1,0-1 0,1 0 0,-1-1 1,1-1-1,-1 1 0,1-2 0,0 0 1,-1 0-1,18-3 0,-23 2-49,0-1 0,0 1 0,-1-1 0,1 0 0,0-1 0,-1 1 0,0-1 0,0 0 0,0 0 0,0-1 0,0 0 0,-1 1 0,1-2 0,-1 1 0,0 0 0,0-1 0,-1 0 0,1 0 0,-1 0 0,0 0-1,-1 0 1,1-1 0,-1 1 0,0-1 0,0 0 0,-1 1 0,2-11 0,-2 7 18,0 0 1,0 0-1,-1 1 0,0-1 0,0 0 0,-1 0 1,0 1-1,-1-1 0,0 1 0,0-1 0,-1 1 0,0 0 1,-1 0-1,0 0 0,0 0 0,0 1 0,-1-1 0,-8-9 1,3 7 11,0 1 0,-1 0 0,0 0 1,-1 1-1,0 1 0,0 0 0,0 0 0,-1 1 1,0 1-1,-20-6 0,12 6 38,1 1 1,0 1-1,-1 1 1,0 0-1,0 2 1,-30 3-1,47-3-132,0 0 0,-1 1 0,1 0 1,0 0-1,0 0 0,0 0 0,0 1 0,0 0 0,0 0 0,0 0 0,0 0 0,1 0 0,-1 1 0,1 0 0,0 0 1,0 0-1,0 0 0,0 0 0,0 0 0,0 1 0,1-1 0,0 1 0,0 0 0,0 0 0,0 0 0,0 0 0,1 0 1,0 0-1,0 0 0,0 1 0,0-1 0,1 0 0,0 1 0,0-1 0,0 0 0,0 0 0,0 1 0,1-1 0,0 0 1,0 1-1,0-1 0,1 0 0,-1 0 0,1 0 0,0 0 0,0-1 0,0 1 0,1 0 0,2 3 0,29 29-3219,5-6-3566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9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0 220 7562,'0'0'1793,"0"0"-1087,0 0-351,0 0 253,0 0 219,0 0-134,11-22-352,39-71-95,-47 89-236,0-1 0,1 0 0,0 1 1,0 0-1,0 0 0,1 0 0,-1 1 0,1-1 1,0 1-1,0 0 0,0 1 0,0-1 0,0 1 0,1 0 1,-1 0-1,7-1 0,5-2 21,15-5 142,1 1 0,0 1 1,0 2-1,0 1 0,1 2 1,49 2-1,-67 1-114,1 1 0,0 1 0,0 1 0,-1 0 0,1 1 0,-1 1 0,0 0 0,0 1 1,-1 1-1,0 1 0,0 0 0,-1 1 0,0 0 0,22 19 0,-30-22-39,-1 0 1,1 0 0,-1 0-1,0 1 1,0 0-1,-1 0 1,0 0-1,0 1 1,-1-1-1,0 1 1,0 0-1,-1 0 1,0 0-1,0 0 1,-1 0-1,0 0 1,0 1-1,-1-1 1,0 0-1,-1 1 1,0-1-1,-2 12 1,-2-4-6,0 0-1,-1 0 1,-1-1 0,0 0 0,-1 0 0,-1-1 0,0 0-1,-1-1 1,0 0 0,-14 14 0,-12 11 24,-2-2 0,-1-2 0,-56 39 0,95-73-42,0 0 0,-1 0 1,1 0-1,0 1 0,0-1 0,0 0 0,0 0 1,0 0-1,0 0 0,0 0 0,0 0 1,0 0-1,0 0 0,-1 0 0,1 0 1,0 0-1,0 0 0,0 0 0,0 0 1,0 0-1,0 0 0,0 0 0,0 0 0,-1 0 1,1 0-1,0 0 0,0 0 0,0 0 1,0 0-1,0 0 0,0 0 0,0 0 1,0 0-1,-1 0 0,1 0 0,0 0 1,0 0-1,0 0 0,0-1 0,0 1 1,0 0-1,0 0 0,0 0 0,0 0 0,0 0 1,0 0-1,0 0 0,0 0 0,0 0 1,-1 0-1,1-1 0,0 1 0,0 0 1,0 0-1,0 0 0,0 0 0,0 0 1,0 0-1,0 0 0,0 0 0,0-1 1,0 1-1,0 0 0,0 0 0,0 0 0,1 0 1,-1 0-1,0 0 0,3-14-458,10-14-609,-3 14 960,1 2-1,0-1 1,1 2-1,0-1 1,1 2-1,0-1 1,0 2-1,1 0 1,1 0-1,27-10 1,-29 13 110,1 1 0,-1 1 0,1 0 0,0 1 0,1 1 0,-1 0 0,0 1 0,1 0 0,-1 1 0,0 1 0,1 0 0,27 7 0,-31-5 21,-1 2 0,1-1-1,-1 2 1,0-1 0,0 1 0,0 1-1,-1 0 1,0 0 0,-1 1-1,1 0 1,-2 0 0,1 1 0,-1 0-1,0 1 1,10 18 0,-7-10 2,-1 1 0,-1 0-1,-1 0 1,0 1 0,-2 0 0,0 0 0,-1 1 0,1 20 0,-3-21 80,-1-1 0,-1 1 1,-1-1-1,-1 0 0,-1 0 1,0 0-1,-10 30 1,9-38-27,0-1 1,-1 0 0,-1-1 0,1 1-1,-1-1 1,-1 0 0,0 0 0,0-1 0,-1 0-1,0 0 1,0-1 0,-1 0 0,0-1 0,-17 10-1,9-7 35,-1-1 0,-1-1 0,1-1 0,-1-1 0,0 0 0,0-2 0,-35 3 0,22-4 141,0-2 0,0-1 0,-61-10-1,76 7-158,0 0 0,0-1-1,1 0 1,0-1-1,-24-14 1,38 19-81,41 20-2776,-22-12-384,10 4-6459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9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0 12819,'0'0'1383,"0"0"-929,0 0 275,0 0 65,0 0-397,0 0-285,-24 5-24,-72 18-55,93-22-33,1-1 1,-1 1-1,0 0 1,1 0-1,-1 0 1,1 0-1,-1 0 0,1 1 1,-1-1-1,1 1 1,0 0-1,0 0 1,0-1-1,0 1 0,0 1 1,-2 1-1,3-2-10,1-1 0,0 0 0,-1 0-1,1 1 1,0-1 0,0 0 0,0 1-1,0-1 1,0 0 0,0 1 0,0-1-1,0 0 1,0 1 0,1-1 0,-1 0-1,0 0 1,1 1 0,-1-1 0,1 0-1,0 0 1,-1 0 0,2 2 0,3 3-62,-1-1 1,1 0-1,0 0 1,1 0-1,-1-1 1,1 1-1,9 4 1,62 30-415,-57-31 413,0 1 0,0 1 0,-1 0 1,-1 2-1,0 0 0,0 2 0,-1 0 0,17 18 0,-32-30 82,0 1 0,0-1-1,0 1 1,0 0 0,0 0-1,0 0 1,-1 0 0,0 0-1,1 0 1,-1 1 0,-1-1-1,1 0 1,0 1 0,-1-1-1,1 0 1,-1 1 0,0 4-1,-1-5 42,0-1-1,0 1 0,0 0 0,0-1 1,0 1-1,0-1 0,-1 1 0,1-1 1,-1 0-1,0 1 0,0-1 0,0 0 0,0 0 1,0 0-1,0-1 0,-4 4 0,-5 0 90,1 1-1,-1-1 1,0-1-1,0 0 1,0 0-1,-1-1 0,1-1 1,-18 2-1,-104-1 98,110-6-340,23 3-38,-1-1 0,0 0 0,1 1 0,-1-1 1,1 0-1,-1 0 0,1 1 0,-1-1 0,1 0 0,-1 0 0,1 0 0,0 1 0,0-1 0,-1 0 0,1 0 0,0 0 0,0 0 0,0 0 0,0 0 0,0 0 1,0 0-1,0-1 0,0-13-5902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09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1 856,'0'0'10386,"0"0"-8785,0 0-1153,0 0 344,0 0 296,2 129-384,13-60-119,0 8 119,5 3-488,0-2 104,-1-4-320,-1-12 112,-3-11-248,-8-15 48,-5-10-520,-2-19-1041,-2-7-3960,-15 0-3529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0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12579,'0'0'2208,"0"0"-1824,0 0 368,0 0 281,0 0-673,166 0 104,-97 0-184,8 2-168,-1-2 296,-6 0-408,-9 0 0,-11-2 0,-13-12-864,-12-1-24,-16-12-1081,-6 3-2120,-3-1-1104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0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11226,'0'0'2433,"0"0"-1633,0 0 568,15 131-335,10-51-41,2 7-400,0 4-48,0-6 144,-4-10-608,-6-10-80,-5-14-152,6-14-1008,-4-12-800,-1-16-11995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1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41 222 5841,'0'0'2226,"0"0"-464,0 0-369,0 0-194,0 0 112,0 0-408,-4 2-361,2 0-509,0-1 1,0 1 0,0 1 0,0-1 0,0 0 0,1 0 0,-1 1 0,1-1 0,-1 1 0,1-1 0,0 1 0,0 0 0,0-1-1,0 1 1,1 0 0,-1 0 0,1-1 0,0 1 0,-1 0 0,1 0 0,0 0 0,1 0 0,-1 0 0,0-1 0,1 1 0,0 0-1,0 0 1,1 3 0,0 1 24,0 0 1,1 0-1,0 0 0,0-1 0,0 1 0,1-1 0,0 0 1,0 0-1,1-1 0,-1 1 0,8 5 0,-5-5-41,0-1 0,1 0 0,-1-1 0,1 0 0,1 0 0,-1-1 0,0 0 0,1 0 0,0-1 0,-1 0 0,1-1 0,0 0 0,0 0 0,0-1 0,14-1 0,-19 1-13,1-1-1,-1 0 1,1 0 0,-1 0 0,1-1-1,-1 0 1,0 1 0,0-1-1,1-1 1,-2 1 0,1-1 0,0 1-1,0-1 1,-1 0 0,1-1-1,-1 1 1,0 0 0,0-1-1,0 0 1,-1 0 0,1 0 0,-1 0-1,0 0 1,0 0 0,-1-1-1,1 1 1,-1 0 0,0-1 0,0 1-1,1-10 1,-1 3 2,0 0 0,-1 0 0,0-1 0,-1 1 0,0 0-1,-1 0 1,0 0 0,-1 0 0,0 0 0,0 0 0,-1 1 0,-9-17 0,9 21-9,0-1 1,-1 1-1,0 0 0,0 0 1,0 1-1,-1-1 0,0 1 1,0 0-1,0 1 0,-1 0 1,1 0-1,-1 0 1,0 1-1,0-1 0,0 2 1,0-1-1,-1 1 0,1 0 1,-12-1-1,13 2 6,0 0 0,0 1 1,0-1-1,0 1 0,0 0 0,0 1 1,0-1-1,0 1 0,1 1 0,-1-1 1,0 1-1,0 0 0,1 0 0,-1 0 0,1 1 1,-7 4-1,8-3-4,0 0 0,0 0 0,1 0 0,0 0 0,0 1 0,0-1 0,0 1 1,1 0-1,0 0 0,0 0 0,0 0 0,1 0 0,-1 0 0,1 0 0,0 1 0,1-1 0,-1 0 0,1 8 0,0-9 3,0 1 0,0-1-1,0 0 1,1 1 0,-1-1-1,1 0 1,0 1 0,0-1-1,0 0 1,1 0 0,0 0-1,0 0 1,0 0-1,0-1 1,0 1 0,1 0-1,-1-1 1,7 6 0,-4-5 4,0 0 1,0-1 0,1 0-1,-1 0 1,1-1-1,0 1 1,0-1 0,0-1-1,0 1 1,0-1-1,0 0 1,12 1 0,-4-1-13,0 0 0,0-1 0,0 0 0,1-1 0,-1-1 1,0 0-1,24-7 0,-34 7 7,1 0 0,-1 0 1,0 0-1,0-1 0,0 0 1,0 0-1,0 0 1,0 0-1,-1 0 0,0-1 1,0 1-1,0-1 0,0 0 1,0 0-1,-1 0 0,1 0 1,-1-1-1,0 1 0,-1-1 1,1 1-1,-1-1 0,0 0 1,0 1-1,0-1 0,-1 0 1,1-6-1,2-7-21,2 36-14,0 6 51,-2-13-10,1 0 0,1 0 0,-1 0 0,2 0 0,-1-1 1,2 0-1,-1 0 0,10 10 0,-12-16-4,1 1-1,-1-1 1,1-1-1,0 1 1,0-1 0,0 1-1,1-1 1,-1-1-1,1 1 1,0-1-1,-1 0 1,1 0 0,0-1-1,0 0 1,0 0-1,0 0 1,10-1-1,-11 1-2,0-1 0,1 0 0,-1-1 0,1 1 0,-1-1 0,0 0 0,0-1 0,1 1 0,-1-1 0,0 0 0,0 0 0,0 0 0,-1-1 0,1 0 0,-1 0 0,1 0 0,-1 0 0,0-1 0,0 0 0,0 0 0,-1 0 0,0 0 0,1 0 0,-1-1 0,-1 1 0,1-1 0,-1 0 0,0 0 0,0 0 0,0 0 0,2-11 0,-1 5-51,-1 0-1,-1 0 0,1-1 0,-1-11 0,1-16-43,-2 39 94,0-1 1,0 1 0,0 0-1,0 0 1,0 0-1,0 0 1,0 0 0,0 0-1,0-1 1,1 1 0,-1 0-1,0 0 1,0 0 0,0 0-1,0 0 1,0 0-1,0-1 1,0 1 0,0 0-1,0 0 1,0 0 0,0 0-1,0 0 1,1 0 0,-1 0-1,0 0 1,0 0-1,0 0 1,0 0 0,0-1-1,0 1 1,0 0 0,1 0-1,-1 0 1,0 0 0,0 0-1,0 0 1,0 0-1,0 0 1,1 0 0,-1 0-1,0 0 1,0 0 0,0 0-1,0 0 1,0 0 0,0 0-1,0 1 1,1-1-1,-1 0 1,0 0 0,0 0-1,0 0 1,0 0 0,0 0-1,0 0 1,0 0-1,1 0 1,-1 0 0,0 0-1,0 1 1,0-1 0,0 0-1,0 0 1,10 13-52,7 15-24,-10-16 100,-1 0 0,2-1 0,-1 0 0,2-1 0,-1 0 0,1 0 0,1 0 0,19 13 0,-23-18-10,1-1-1,0 0 1,0-1-1,1 1 1,-1-2-1,1 1 1,-1-1-1,1 0 0,0 0 1,0-1-1,0 0 1,0-1-1,0 1 1,0-2-1,0 1 1,9-2-1,-13 0-12,0 1-1,0 0 1,0-1-1,-1 0 1,1 0 0,0 0-1,-1 0 1,0-1-1,1 1 1,-1-1 0,0 0-1,0 0 1,0 0-1,-1 0 1,1 0 0,-1-1-1,0 1 1,0-1-1,0 0 1,0 1-1,-1-1 1,1 0 0,-1 0-1,0 0 1,0 0-1,0-7 1,2-4 8,-2-1-1,1 1 1,-2-1 0,0 1-1,-5-31 1,4 39-2,-1 1-1,0-1 1,0 1 0,-1-1-1,0 1 1,0 0 0,0 0 0,-1 0-1,0 1 1,0-1 0,0 1-1,-1 0 1,0 0 0,0 1-1,0-1 1,0 1 0,-1 0-1,0 0 1,-9-4 0,9 5-8,1 1 1,0 0 0,0 0 0,-1 1-1,1-1 1,-1 1 0,1 0 0,-1 1-1,0-1 1,1 1 0,-1 0-1,0 1 1,1-1 0,-1 1 0,1 0-1,-1 0 1,1 1 0,-1 0-1,1 0 1,0 0 0,0 1 0,0-1-1,0 1 1,-5 4 0,-4 6 5,1-1 0,0 2 0,1 0 0,0 0 0,1 1 1,-15 28-1,21-34-16,0 0 0,0 0 0,1 1 0,1-1-1,-1 1 1,2 0 0,-1 0 0,1 0 0,1 0 0,0 0 0,0 0 0,1 0 0,2 19 0,-1-28-1,-1 0 1,1 0-1,-1 0 1,1-1-1,0 1 0,-1 0 1,1 0-1,0 0 1,0-1-1,0 1 0,0 0 1,0-1-1,-1 1 0,1 0 1,0-1-1,0 0 1,1 1-1,-1-1 0,0 1 1,0-1-1,0 0 1,0 0-1,0 0 0,0 0 1,0 0-1,0 0 0,2 0 1,36-2-433,-36 1 369,8-1-162,-1-1-1,0 0 1,0-1 0,-1 0-1,1-1 1,-1 0 0,0 0-1,0-1 1,10-8 0,-11 7 287,0 1 0,0 1-1,1-1 1,0 1 0,0 1 0,0-1 0,1 2 0,-1-1 0,1 1 0,16-2 0,-22 5 53,0 0 0,0 1 0,0-1 0,0 1 0,0 0 0,0 0 0,0 0 0,-1 1 0,1-1 0,0 1 0,-1 0 0,1 0 1,-1 0-1,0 1 0,0-1 0,0 1 0,0 0 0,0 0 0,0 0 0,-1 0 0,0 0 0,1 0 0,1 4 0,6 11 69,-1 0 0,0 1 0,7 23-1,-14-36-135,19 61 208,-3 2 1,16 137-1,-17-92-69,-16-103-167,0-7-12,-1 0 1,1 0-1,0 0 1,0 0-1,0 0 1,0 0-1,0-1 0,1 1 1,3 5-1,-5-9-11,1 0-1,-1 0 0,0 0 1,1 0-1,-1 0 0,1 0 1,-1 0-1,1 0 0,-1 0 0,1 0 1,-1 0-1,0 0 0,1-1 1,-1 1-1,1 0 0,-1 0 1,0 0-1,1-1 0,-1 1 1,1 0-1,-1 0 0,0-1 0,1 1 1,-1 0-1,0-1 0,0 1 1,1 0-1,-1-1 0,0 1 1,0-1-1,1 1 0,-1 0 1,0-1-1,0 1 0,0-1 1,0 1-1,0-1 0,0 1 0,0-1 1,10-20-558,4-27-1179,-1-10-2346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0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13067,'0'0'1892,"0"0"-1129,2 22-176,-2-15-518,4 41 431,1-1-1,14 52 1,-16-87-461,-2-7-32,0 0-1,1 1 0,-1-1 1,1 0-1,0 0 0,1 0 1,-1 0-1,1 0 0,0-1 1,0 1-1,1-1 0,4 6 1,-7-36 46,-2 0-100,-10-50 1,6 50-19,1-1 0,0-26 0,4 41 19,0 8 27,0 0 0,0 0 0,0 0 0,0 0 0,1 0 0,-1 1 0,1-1 0,2-5 0,-2 8 17,0-1 0,0 1 0,0 0 1,0 0-1,0 0 0,0 0 1,0 0-1,1 0 0,-1 0 0,0 0 1,1 0-1,-1 1 0,1-1 1,-1 1-1,0-1 0,1 1 0,0-1 1,-1 1-1,1 0 0,-1 0 1,1 0-1,-1 0 0,1 0 0,2 0 1,8 1 3,0 1 0,0 0 1,0 1-1,-1 0 0,1 1 0,-1 0 1,17 9-1,-12-5 5,0-2 1,32 9-1,-32-12 36,1 0 1,0-1 0,0-2 0,0 1-1,0-2 1,0 0 0,0-1 0,0-1-1,19-6 1,-30 8-40,0-1 1,0 0-1,-1 0 0,1 0 0,-1-1 1,0 0-1,1 0 0,-1-1 1,-1 1-1,1-1 0,0 0 0,-1 0 1,0 0-1,0-1 0,0 0 0,-1 0 1,1 0-1,-1 0 0,0 0 0,-1-1 1,1 1-1,-1-1 0,0 1 1,-1-1-1,1 0 0,-1 0 0,0 0 1,-1 0-1,1-7 0,-1 12 3,0-1 0,0 1 0,0-1 1,0 1-1,-1-1 0,1 0 0,0 1 0,-1-1 0,1 1 0,-1 0 0,0-1 0,1 1 0,-1-1 1,0 1-1,0 0 0,0-1 0,0 1 0,0 0 0,0 0 0,0 0 0,0 0 0,0 0 0,-1 0 0,1 0 1,0 0-1,-1 1 0,1-1 0,-1 0 0,1 1 0,-1-1 0,1 1 0,-3-1 0,1 1 4,1 0-1,-1 0 1,0 0-1,0 0 1,1 0-1,-1 0 1,0 1-1,1 0 1,-1-1-1,1 1 1,-1 0-1,1 0 1,-1 1-1,1-1 1,0 0-1,-1 1 1,1-1-1,0 1 1,-3 3-1,-1 2-7,0 1 1,1 0-1,0 0 0,0 0 0,1 1 0,0 0 0,0 0 0,1 0 0,0 0 1,-3 19-1,3-2 5,0 0 0,1 48 0,2-70-12,0 0 0,0 0 0,1 0 0,-1 0 0,1 0 0,0 0 0,1-1 0,-1 1 1,0 0-1,1 0 0,0-1 0,0 1 0,0-1 0,0 0 0,1 1 0,-1-1 0,1 0 0,4 4 0,-2-4-94,0 0 0,0 0-1,0 0 1,1 0 0,-1-1 0,1 0 0,-1 0-1,1-1 1,0 0 0,-1 0 0,11 1-1,-1-2-363,0 0-1,0-1 1,0 0-1,0-1 1,0-1-1,0-1 1,0 0-1,-1-1 1,16-7-1,-1-2-164,-1-1 0,-1-2-1,0 0 1,42-38 0,-62 49 1039,1-1 0,-1 0 1,0-1-1,-1 0 0,0 0 1,0 0-1,-1 0 1,0-1-1,0 0 0,-1 0 1,-1-1-1,1 1 0,-1-1 1,-1 1-1,0-1 1,0 0-1,-1 0 0,0-19 1,-1 28-381,0 0-1,-1 0 1,1 0 0,-1 0 0,1 0 0,-1 0 0,1 0 0,-1 0-1,0 0 1,0 1 0,1-1 0,-1 0 0,0 0 0,0 1 0,0-1-1,1 1 1,-1-1 0,0 0 0,0 1 0,0 0 0,0-1 0,0 1 0,0 0-1,0-1 1,0 1 0,-1 0 0,1 0 0,0 0 0,0 0 0,0 0-1,0 0 1,0 0 0,0 0 0,0 1 0,0-1 0,0 0 0,0 1-1,0-1 1,-1 1 0,-4 0-25,0 1 0,1-1-1,-1 1 1,1 1 0,0-1 0,-8 5-1,2 3 16,0 1 0,1 0 0,0 0 0,1 1 0,0 0 0,1 1 0,1-1 0,0 2 0,0-1 0,2 1 0,-1 0 0,2 0-1,0 0 1,1 1 0,0 0 0,1-1 0,0 23 0,1-34-29,1-1 0,0 0 0,0 0 1,1 0-1,-1 1 0,0-1 0,1 0 0,0 0 0,-1 0 0,1 0 0,0 0 0,0 0 1,0 0-1,0 0 0,0 0 0,1 0 0,-1-1 0,0 1 0,1 0 0,-1-1 0,1 1 1,3 1-1,-1-1-24,-1 0 1,1-1 0,0 0 0,-1 0 0,1 0 0,0 0-1,0 0 1,0-1 0,0 0 0,0 0 0,7 0 0,5-3-79,-1 1-1,0-2 1,0 0 0,0-1 0,21-9 0,-33 12 107,1 0 0,-1 1 1,0-1-1,1 1 0,0 0 0,-1 0 0,1 0 0,0 0 0,-1 1 1,1-1-1,0 1 0,0 0 0,-1 0 0,1 1 0,0-1 0,0 1 0,-1-1 1,1 1-1,-1 1 0,1-1 0,0 0 0,-1 1 0,0 0 0,1-1 1,-1 1-1,0 1 0,0-1 0,4 4 0,1 3 87,-1 1 0,1 1-1,-1-1 1,-1 1 0,0 0 0,-1 1 0,5 13-1,2 8-16,-2 0 0,-1 0 0,-2 0 0,5 56 0,-5 135-592,-6-298-3737,3 17-2457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1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7114,'0'0'4543,"0"0"-2983,1 25-797,8 84 262,-8-103-981,0 0 0,0 0 0,1 0 0,0-1 0,0 1 0,0-1 0,0 1 0,1-1 0,0 0 0,0 0 0,1 0 0,-1 0 0,1-1 0,0 1 0,0-1 0,1 0 0,-1 0 0,1 0 0,0-1 0,0 0 0,0 0 0,0 0 0,1 0 0,-1-1 0,1 0 0,-1 0 1,1-1-1,0 1 0,0-1 0,0 0 0,0-1 0,0 0 0,0 0 0,0 0 0,0 0 0,-1-1 0,1 0 0,0 0 0,0-1 0,0 0 0,-1 0 0,1 0 0,-1 0 0,0-1 0,1 0 0,-1 0 0,9-8 0,-7 4-50,-1-1-1,1 0 1,-1 0-1,0 0 0,-1-1 1,0 0-1,-1 0 1,0 0-1,0-1 0,-1 0 1,0 1-1,3-17 1,-4 13-29,0-1 0,-1 0 1,0 1-1,-1-1 0,-1 0 1,0 1-1,-1-1 1,-6-25-1,6 34 38,0 0 0,-1 0 0,1 0 0,-1 0-1,0 1 1,0-1 0,0 1 0,-1 0 0,1 0 0,-1 0 0,0 0 0,-1 0 0,1 1 0,0 0-1,-1 0 1,0 0 0,-5-2 0,7 4-1,-1-1 0,1 1 1,0 0-1,-1 0 0,1 0 0,-1 1 0,1-1 0,-1 1 0,1 0 0,-1 0 1,0 0-1,1 1 0,-1-1 0,1 1 0,-1 0 0,1 0 0,-1 0 1,1 0-1,0 0 0,0 1 0,-1 0 0,1-1 0,0 1 0,1 0 1,-1 1-1,0-1 0,-3 4 0,-3 6 70,0 0 0,1 0 0,1 1 0,0 0 0,0 0 0,2 0 0,-1 1 0,2 0 0,0 1 0,1-1 0,0 0 0,1 1 0,0 0 0,1-1 0,1 1 0,1 0 0,2 17 0,-2-29-69,0 0-1,0 0 1,0 0-1,0 0 0,0 0 1,1-1-1,-1 1 1,1 0-1,0-1 1,0 1-1,0-1 1,0 1-1,0-1 0,0 0 1,1 0-1,-1 0 1,1 0-1,-1-1 1,1 1-1,0-1 1,0 1-1,0-1 0,0 0 1,0 0-1,0 0 1,0-1-1,0 1 1,0-1-1,0 1 1,0-1-1,5 0 0,-1 0-6,0 0-1,0-1 0,0 1 0,0-1 1,0-1-1,0 1 0,0-1 1,0 0-1,0-1 0,-1 0 0,1 0 1,-1 0-1,7-5 0,1-5-167,0-1-1,-1 0 1,-1-1 0,17-25-1,21-25-188,-49 63 369,0 1 1,0 0-1,0 0 0,0 0 0,0 0 0,0 0 1,0 0-1,0 0 0,0 0 0,0 0 0,1 1 1,-1-1-1,0 0 0,0 1 0,1-1 0,-1 1 1,0 0-1,1-1 0,-1 1 0,1 0 0,-1 0 0,0 0 1,1 0-1,-1 0 0,1 0 0,-1 0 0,1 0 1,-1 0-1,0 1 0,1-1 0,-1 1 0,0-1 1,1 1-1,-1-1 0,0 1 0,0 0 0,0 0 1,1-1-1,-1 1 0,0 0 0,0 0 0,0 0 1,1 2-1,4 5 98,0 0 0,-1 0 1,0 1-1,0 0 0,3 10 1,0-2-19,-4-9-54,1-1 1,-1 1-1,2-1 0,-1 0 0,1-1 0,0 1 0,0-1 1,1 0-1,-1-1 0,9 6 0,-12-9-27,-1-1-1,1 1 0,0-1 1,0 0-1,0 0 1,0 0-1,0 0 1,0 0-1,0 0 1,0-1-1,0 0 1,0 0-1,0 0 1,0 0-1,0 0 1,0 0-1,0-1 0,0 1 1,0-1-1,0 0 1,0 0-1,0 0 1,0 0-1,0-1 1,-1 1-1,1-1 1,-1 0-1,1 0 1,-1 0-1,1 0 1,2-4-1,7-8-23,-1 0 0,-1-1 1,-1-1-1,0 1 0,11-29 0,3-5 30,-22 47-11,-1 1 0,1 0-1,0 0 1,-1-1 0,1 1 0,0 0-1,0 0 1,0 0 0,0 0 0,0 0 0,0 0-1,0 0 1,0 0 0,0 0 0,1 0 0,1 0-1,-3 1 0,1 0-1,-1 0 0,1 0 1,0 0-1,-1 0 0,1 0 1,-1 0-1,1 0 0,-1 1 1,1-1-1,-1 0 0,1 0 1,-1 1-1,1-1 0,-1 0 1,1 1-1,-1-1 0,1 1 1,-1-1-1,0 0 0,1 1 1,-1-1-1,0 1 0,1-1 1,-1 1-1,0-1 0,1 2 1,15 51 61,-12-36 23,-4-15-85,3 8 16,0-1 1,1 1 0,0-1 0,6 12-1,-8-19-26,0 1 0,0 0 0,0-1 0,0 0 0,0 1 0,1-1 0,-1 0 0,0 0 0,1 0 0,0 0 0,-1-1 0,1 1 0,0-1 0,0 0 0,0 1 0,0-1 0,0-1 0,6 2 0,-1-1-436,1-1 1,-1 1-1,1-2 0,-1 1 0,1-1 1,-1-1-1,0 0 0,16-5 0,17-13-7032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0:21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182 137 12859,'0'0'3746,"0"0"-2562,0 0-1006,0 0-18,0 0 24,-21 12-84,3-4-52,10-6-34,1 1 0,-1 0-1,1 1 1,0 0 0,0 0-1,0 1 1,1-1 0,-1 1-1,1 1 1,0-1 0,1 1-1,0 0 1,-1 1 0,2-1-1,-1 1 1,1 0 0,-4 8-1,2 2 13,0 1 0,1-1 0,1 1 0,0 0 1,0 27-1,3-39-30,1 0 1,1-1-1,-1 1 1,1 0-1,0 0 1,0-1-1,1 1 1,0-1-1,3 8 1,-4-10-12,1-1 0,-1 1 0,1-1 0,0 0 0,0 1 0,0-1 0,0 0 1,0 0-1,0 0 0,1-1 0,-1 1 0,1-1 0,-1 1 0,1-1 1,-1 0-1,1 0 0,0 0 0,0 0 0,4 1 0,-2-1-41,0-1-1,1 1 1,-1-1-1,0 0 1,1 0 0,-1 0-1,0-1 1,0 0-1,1 0 1,-1 0-1,0 0 1,0-1-1,0 0 1,0 0-1,6-4 1,-4 1-51,0 0 0,0-1 0,-1 0 0,0 0 0,0 0 0,0-1 0,-1 1 0,8-14 0,1-6-52,-2 0 0,-1 0 0,-1-1-1,12-49 1,-12 34 609,-2 0 0,-1-1 0,1-56-1,-10 190-195,6 134 787,-3-214-991,1 1-1,0 0 0,1-1 0,1 1 1,-1-1-1,2 0 0,-1 0 0,2 0 1,7 11-1,-10-16-46,1-1 1,0 0 0,1 0-1,-1-1 1,1 1-1,-1-1 1,2 0-1,-1 0 1,0-1-1,1 0 1,-1 1 0,1-2-1,0 1 1,0-1-1,0 0 1,0 0-1,0 0 1,10 0-1,-9-1-23,0 0-1,0-1 0,0 0 0,0 0 0,0-1 0,1 0 1,-1 0-1,0 0 0,-1-1 0,1 0 0,0-1 0,11-5 1,-11 3-15,0 0 0,-1 0 1,1-1-1,-1 0 1,0 0-1,0 0 1,-1-1-1,0 0 1,0 0-1,5-10 1,8-22-284,9-12-156,-27 50 463,1 1 0,-1-1 1,0 1-1,1 0 1,-1-1-1,0 1 1,1-1-1,-1 1 1,1 0-1,-1 0 1,0-1-1,1 1 1,-1 0-1,1 0 1,-1-1-1,1 1 1,-1 0-1,1 0 1,-1 0-1,1 0 1,-1 0-1,1 0 1,-1 0-1,1 0 1,-1 0-1,1 0 1,-1 0-1,1 0 0,-1 0 1,1 0-1,-1 0 1,1 0-1,-1 1 1,1-1-1,-1 0 1,1 0-1,-1 1 1,0-1-1,1 0 1,-1 1-1,1-1 1,-1 0-1,0 1 1,1-1-1,-1 0 1,0 1-1,1-1 1,-1 1-1,0-1 1,0 1-1,0-1 1,1 1-1,-1-1 0,0 1 1,0 0-1,14 34 61,-12-28-51,2 3 35,0-1 0,1 1-1,0-1 1,0 0-1,1-1 1,0 1 0,1-1-1,-1-1 1,2 1 0,-1-1-1,17 12 1,-18-15-17,0-1 1,0 1 0,1-1-1,0 0 1,-1-1-1,1 0 1,0 0-1,0 0 1,1-1 0,-1 0-1,0 0 1,0-1-1,1 0 1,-1-1 0,0 1-1,0-1 1,0 0-1,8-3 1,-10 3 18,-1-1 0,1 0 0,-1 0 1,1-1-1,-1 1 0,0-1 0,0 0 0,0 0 0,0 0 1,0 0-1,-1-1 0,0 0 0,1 0 0,-1 0 0,-1 0 1,1 0-1,-1 0 0,3-7 0,-1 2 64,0 0 0,-1 0 0,-1 0-1,0-1 1,0 1 0,-1-1 0,0 0 0,0-14 0,-1 21-53,-1 0 1,1 0 0,0-1 0,-1 1 0,0 0-1,0 0 1,0 0 0,0 0 0,0 0 0,-1 0 0,1 1-1,-1-1 1,0 0 0,0 1 0,0-1 0,0 1-1,0 0 1,0-1 0,-1 1 0,1 0 0,-3-2 0,-2 1-11,1 0 0,-1 0 0,0 0 1,0 0-1,0 1 0,0 1 1,0-1-1,0 1 0,-8 0 1,-5 0-219,0 1 1,-1 0 0,1 2-1,0 1 1,-37 9-1,0 11-1708,12-1-2567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1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0 7682,'0'0'1823,"0"0"-550,0 0-228,-21 0 49,-133 0 1071,151 0-2121,0 1 0,0-1 0,0 1 0,0-1-1,0 1 1,0 0 0,0 0 0,0 1 0,0-1 0,1 1 0,-1-1 0,0 1 0,1 0 0,-1 0 0,1 0-1,0 0 1,0 0 0,0 0 0,0 1 0,0-1 0,0 1 0,1 0 0,-1-1 0,1 1 0,-1 0 0,1 0-1,0 0 1,0 0 0,1 0 0,-1 0 0,1 0 0,-1 4 0,-1 11 77,0 0 1,1 1-1,1-1 1,2 20-1,-1-29-99,1 0 0,0 0 0,0-1-1,1 1 1,0-1 0,0 0 0,1 0-1,0 0 1,0 0 0,1-1 0,0 1-1,1-1 1,-1-1 0,1 1 0,0-1-1,1 0 1,0 0 0,0-1 0,0 0-1,0 0 1,1 0 0,0-1 0,0 0-1,0-1 1,9 3 0,-6-3-50,-1 1 0,1-2 1,0 1-1,-1-2 0,1 1 0,0-2 1,0 1-1,0-1 0,0-1 0,0 0 1,0-1-1,0 0 0,-1 0 0,1-1 1,-1-1-1,1 1 0,-1-2 0,0 0 1,18-11-1,-17 6-92,-1 1-1,0-1 1,0-1-1,-1 0 1,-1 0-1,1-1 1,-2 0 0,0-1-1,0 1 1,-1-1-1,-1 0 1,0-1-1,-1 0 1,-1 1 0,0-1-1,0 0 1,-1 0-1,-1-1 1,-1-21-1,0 47 168,0 1 0,1-1 0,0 0 0,0 0 0,2 0 0,-1 0 0,1-1 0,1 1 0,0-1 0,1 1-1,0-1 1,0-1 0,1 1 0,0-1 0,1 0 0,0 0 0,0-1 0,1 1 0,0-2 0,0 1-1,1-1 1,0-1 0,0 0 0,1 0 0,0 0 0,0-2 0,0 1 0,0-1 0,1 0 0,0-1 0,-1-1-1,1 1 1,0-2 0,15 1 0,-23-2-52,-1 0-1,1 0 0,0 0 1,-1-1-1,1 1 1,-1-1-1,1 1 0,-1-1 1,1 0-1,-1 0 0,0 0 1,1-1-1,-1 1 1,0-1-1,0 1 0,0-1 1,0 1-1,0-1 1,0 0-1,-1 0 0,1 0 1,-1 0-1,1 0 1,-1-1-1,1 1 0,-1 0 1,0-1-1,0 1 0,-1-1 1,1 1-1,0-1 1,-1 1-1,1-1 0,-1 1 1,0-5-1,0 0-10,0 0 0,0 0 0,0 0 0,-1 0 0,-1 0 0,1 0 0,-1 0 1,0 1-1,0-1 0,-1 1 0,0 0 0,-7-12 0,1 6 22,0 0 0,-1 1 0,-1 0 0,0 1 1,0 0-1,-1 0 0,0 2 0,-1-1 0,1 1 0,-2 1 1,1 1-1,-1 0 0,0 0 0,-1 1 0,1 1 0,-1 1 0,0 0 1,0 1-1,0 0 0,-26 1 0,40 1-2,1 0-1,-1 1 1,0-1-1,0 0 1,1 1 0,-1-1-1,0 0 1,1 1-1,-1-1 1,0 1-1,1-1 1,-1 1 0,1 0-1,-1-1 1,1 1-1,-1-1 1,1 1-1,-1 0 1,1 0 0,-1-1-1,1 1 1,0 0-1,0-1 1,-1 1 0,1 0-1,0 0 1,0 0-1,0-1 1,0 1-1,0 0 1,0 0 0,0 0-1,0-1 1,0 1-1,0 0 1,0 0-1,1 0 1,-1-1 0,0 1-1,1 0 1,-1-1-1,0 1 1,1 0-1,-1 0 1,1-1 0,-1 1-1,1-1 1,-1 1-1,1 0 1,-1-1-1,1 1 1,0-1 0,-1 0-1,1 1 1,0-1-1,0 1 1,-1-1 0,1 0-1,0 0 1,0 1-1,-1-1 1,1 0-1,0 0 1,0 0 0,1 0-1,24 2-18,1-1 0,-1-1 0,38-5 0,-32 2 26,62 1 0,-85 3 25,1 0 0,-1 1 1,1 0-1,-1 0 0,1 1 0,-1 0 0,0 0 1,0 1-1,-1 1 0,14 8 0,-8-3 48,-1 1 0,0 1 0,-1 0 0,-1 1 0,0 0 0,0 0 0,13 25 0,-9-11 12,-1 2-1,-1 0 1,10 36 0,-23-65-96,0 0 1,0 0-1,0 0 0,0 0 0,0 0 1,0 0-1,0 0 0,0-1 0,0 1 1,0 0-1,0 0 0,0 0 0,0 0 0,0 0 1,0 0-1,0 0 0,0 0 0,1-1 1,-1 1-1,0 0 0,0 0 0,0 0 1,0 0-1,0 0 0,0 0 0,0 0 1,0 0-1,0 0 0,1 0 0,-1 0 1,0 0-1,0 0 0,0 0 0,0 0 0,0 0 1,0 0-1,0 0 0,1 0 0,-1 0 1,0 0-1,0 0 0,0 0 0,0 0 1,0 0-1,0 0 0,0 0 0,1 0 1,2-24-155,0-31-152,-3 34 188,0 11 56,-1 0 1,1 0 0,1 0-1,0 0 1,0 0-1,1 1 1,0-1 0,1 1-1,0-1 1,1 1 0,5-11-1,-8 18 74,1 1-1,-1-1 0,0 1 1,1 0-1,-1 0 1,1-1-1,0 1 1,0 0-1,-1 1 0,1-1 1,0 0-1,0 0 1,0 1-1,0-1 1,-1 1-1,1 0 0,0-1 1,0 1-1,0 0 1,0 0-1,0 0 1,0 0-1,0 1 0,0-1 1,0 0-1,0 1 1,0 0-1,0-1 0,0 1 1,-1 0-1,1 0 1,0 0-1,-1 0 1,1 0-1,0 0 0,-1 1 1,2 1-1,8 5 163,-1 1-1,0 0 1,15 20-1,-24-28-166,93 129 849,-74-100-826,-18-27-171,0 0 1,0 0 0,0 0-1,0 0 1,1 0-1,-1 0 1,1 0 0,0-1-1,0 0 1,0 1 0,0-1-1,0 0 1,1-1 0,-1 1-1,0 0 1,1-1-1,0 0 1,-1 0 0,7 1-1,8-1-6184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1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11682,'0'0'2546,"0"0"-1337,0 0-619,0 0-215,0 0 99,0 11-24,6 32-211,2 1 0,2-2 0,25 70 0,-5-18-100,-5-14-41,-10-32-532,13 65-1,-27-112-64,-1 5 326,-2-4-4782,-8-2-907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09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82 12051,'0'0'1760,"0"0"-1163,0 0-570,0 24-59,0 3 35,-1-15 2,0 1-1,2 0 1,-1 0-1,2 0 1,0-1-1,0 1 1,1-1-1,1 1 1,6 15-1,29 48 192,3 12 294,-41-87 50,-4-2-349,-1-1 0,1 0 0,0 0 0,0 0 0,0-1 1,0 1-1,0-1 0,1 1 0,-1-1 0,1 0 0,-3-4 0,-1 0-6,-14-15-132,1-1 1,2-1 0,-30-49 0,41 60-47,-1 0 0,2-1 1,0 1-1,0-1 0,1 0 1,1 0-1,1 0 0,0 0 1,0-1-1,1-16 1,2 27-10,0 1 1,0 0 0,0 0 0,0 0 0,1 0 0,-1 0-1,1 0 1,0 0 0,0 0 0,0 0 0,0 1 0,0-1 0,1 1-1,-1-1 1,1 1 0,0 0 0,-1 0 0,1 0 0,0 1-1,0-1 1,0 1 0,0-1 0,0 1 0,1 0 0,3-1-1,10-3-11,1 1 0,0 0-1,24-2 1,7 1 28,0 2-1,0 2 1,0 2 0,52 8 0,-88-6 27,0-1-1,0 2 0,-1 0 1,1 0-1,-1 1 0,0 0 1,0 2-1,0-1 0,12 10 1,-23-15-8,-1-1-94,0 0-300,0 0-1532,0 0-3179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2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11242,'0'0'2685,"0"0"-1630,0 0-762,0 0 119,0 0 103,0 0 117,26-7-73,6-1-438,126-26 372,-34 16-612,187-4 1,-307 22-261,11-1 77,-10-5-4035,-5 2-325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2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10266,'0'0'2953,"0"0"-2153,0 0-312,0 0 648,12 138-183,8-73-345,0 6-8,2-2-184,-2-3-48,-3-10-192,-5-7-48,1-14-256,-3-10 80,-5-10-528,2-15-72,-2 0-1057,0-2-3528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2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0 201 8634,'0'0'2560,"0"0"-1823,0 0 591,0 0 40,0 0-320,136-14-392,-99 12-455,0 2 303,0 0-216,-2-2-168,-8 2 16,-7-2-136,-5-1-8,-10 1-448,-3-2-617,-2-7 89,0-1-1440,-10 1-3666</inkml:trace>
  <inkml:trace contextRef="#ctx0" brushRef="#br0" timeOffset="1">129 1 5841,'0'0'6178,"0"0"-5034,0 0-624,0 0 1424,0 0-791,17 117-481,0-57-296,1 3-224,-1-1 416,-5-9-496,-2-11-72,-7-10-120,-3-17-1096,0-13-6466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4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 6265,'0'0'918,"0"0"-290,0 0 671,0 0 44,0 0-504,0 0-374,-17 10-194,12-7-249,-16 9 183,1 0-1,1 2 0,0 1 1,0 0-1,-17 20 0,20-15-16,0 1-1,2 0 1,1 1 0,0 0-1,2 1 1,0 0 0,2 1 0,0 0-1,2 1 1,-6 36-1,9-39-87,2 0-1,0 0 1,2 0-1,0 0 1,2 0-1,0 1 0,2-2 1,0 1-1,1 0 1,1-1-1,1 0 0,13 27 1,10 8 172,1-1 1,77 100 0,-88-130-178,0-2 1,2 0 0,1-1 0,0-2 0,2 0 0,0-1 0,1-2-1,29 15 1,-43-28-6,-1 0-1,1 0 0,0-1 1,0-1-1,0 0 0,1 0 1,14-1-1,43 7 626,-67-7-716,0 0 1,0 1 0,-1-1-1,1 1 1,0 0-1,0-1 1,-1 1 0,1 1-1,-1-1 1,1 0-1,-1 0 1,0 1-1,0-1 1,2 4 0,25 44-1542,-19-30-304,5 7-4829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7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90 1480,'0'0'3648,"0"0"-2119,0 0-922,0 0-135,0 0 327,0 0-73,-6 2-392,4-2-308,0 0 0,0 1-1,1-1 1,-1 1 0,0 0-1,1-1 1,-1 1 0,1 0-1,-1 0 1,1 0 0,-1 0-1,1 0 1,-1 1 0,1-1-1,0 0 1,0 1 0,0-1-1,0 0 1,-1 3 0,0-1 62,1 1 0,1-1 0,-1 0 0,0 1 0,1-1 1,0 1-1,0-1 0,0 0 0,0 1 0,0-1 0,1 1 0,1 4 0,0 0 39,1 0-1,1 0 1,-1 0-1,1 0 1,1-1-1,-1 0 1,1 0-1,1 0 1,-1 0 0,1-1-1,7 7 1,-2-3-39,1 0 0,0-1 0,0-1 0,0 1 0,23 10 1,-27-16-38,0 0 1,1 0-1,-1 0 1,1-1 0,-1 0-1,1-1 1,0 0 0,-1 0-1,1-1 1,0 0 0,12-2-1,-17 1-4,0 0 0,0 0-1,-1 0 1,1-1-1,0 1 1,-1-1 0,1 0-1,-1 0 1,0 0-1,1-1 1,-1 1-1,0-1 1,-1 1 0,1-1-1,0 0 1,-1 0-1,1-1 1,-1 1 0,0 0-1,0-1 1,-1 1-1,1-1 1,-1 0-1,1 1 1,-1-1 0,1-7-1,1-3-4,-1 0-1,-1-1 1,0 1 0,-1 0-1,-1-1 1,0 1-1,-6-26 1,6 33-38,-1 0-1,0 1 0,0-1 1,-1 1-1,0-1 1,0 1-1,0 0 1,-1 0-1,0 0 1,0 1-1,0-1 1,-1 1-1,0 0 1,0 0-1,0 1 1,-1 0-1,0 0 1,-5-4-1,6 6-29,0 0 1,-1 1-1,1-1 1,0 1-1,0 0 0,-1 0 1,1 1-1,-1-1 1,1 1-1,0 1 0,-1-1 1,1 1-1,0 0 1,-1 0-1,1 0 0,0 1 1,0 0-1,0 0 1,0 0-1,0 0 1,0 1-1,1 0 0,-1 0 1,-6 6-1,6-5 7,1 0-1,-1 0 1,1 0-1,0 1 0,0 0 1,0-1-1,1 1 1,0 1-1,0-1 1,0 0-1,1 1 1,-1-1-1,1 1 1,1 0-1,-1 0 1,1 0-1,0 0 1,0 0-1,1 0 1,-1 0-1,2 10 0,0-14 16,0 0 0,0 1-1,0-1 1,0 0 0,0 0-1,1 0 1,-1 0-1,1 0 1,-1 0 0,1 0-1,0-1 1,0 1 0,-1-1-1,1 1 1,0-1-1,0 1 1,1-1 0,-1 0-1,0 0 1,0 0-1,1 0 1,-1-1 0,0 1-1,1-1 1,4 1 0,7 2-51,1-2 1,29 0 0,-38-1 25,-6 0 108,0 0 6,0 0-17,0 0 11,0 0 45,0 0-56,0 0-79,0 0 2,0 0 22,0 0 31,0 0-12,0 0-25,0 0-13,0 0 41,0 0-21,0 0-29,0 0-40,0 0 10,0 0 69,0 0-4,0 0-14,0 0-40,0 0-101,0 0 48,0 0 5,0 0-21,0 0-73,0 0-319,0 0-25,0 0-53,0 0-489,-3 0-3219,-1-2 1374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8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2529,'0'0'4789,"0"0"-2510,0 0-1324,0 0-163,0 0-176,0 0-341,4-13-30,-1 5-122,0 1 0,0-1 1,0 0-1,1 1 0,0 0 0,0 0 1,1 0-1,0 1 0,0 0 0,0-1 0,1 2 1,0-1-1,1 1 0,-1 0 0,1 0 0,0 1 1,0-1-1,0 2 0,0-1 0,1 1 1,-1 0-1,11-2 0,-12 4-80,0 0-1,0 0 1,0 0 0,0 1-1,0 0 1,0 0 0,0 1-1,0-1 1,-1 1 0,1 1-1,0-1 1,0 1 0,-1 0-1,1 0 1,-1 1 0,1 0-1,5 4 1,-6-3-32,0 1 1,0 1-1,0-1 0,-1 1 1,0-1-1,0 1 0,0 0 0,-1 1 1,0-1-1,0 0 0,-1 1 1,0 0-1,0 0 0,2 11 0,0 10 28,-1 0-1,-1 44 1,-2-40 92,6 50 0,-2-79-159,2-13 81,1-15 94,3-55 106,-9 58-261,1 0 1,1 1 0,1 0-1,1-1 1,1 2 0,10-27-1,-15 46 6,0-1 0,-1 1 0,1-1 0,0 1-1,0-1 1,0 1 0,0 0 0,0-1 0,0 1 0,0 0-1,0 0 1,1 0 0,-1 0 0,0 0 0,1 0 0,-1 0-1,1 0 1,-1 0 0,2 0 0,-1 1-6,-1 0-1,0 0 1,1 0 0,-1 0-1,0 0 1,0 1 0,1-1 0,-1 0-1,0 1 1,0-1 0,1 1-1,-1-1 1,0 1 0,0 0-1,0-1 1,0 1 0,0 0-1,2 1 1,3 6-10,1-1 1,-2 1-1,1-1 0,-1 1 1,4 9-1,-7-13 48,22 42 46,30 50 147,-49-88-204,1-1 0,0 1 0,0-1 1,0 0-1,1-1 0,0 1 0,1-1 0,-1-1 1,10 6-1,-16-10-25,1-1 0,0 1 1,-1 0-1,1-1 0,0 1 0,-1-1 1,1 0-1,0 1 0,0-1 1,0 0-1,-1 0 0,1 0 0,0 0 1,0 0-1,0-1 0,-1 1 1,1-1-1,0 1 0,0-1 0,-1 1 1,1-1-1,0 0 0,-1 0 1,1 0-1,-1 0 0,1 0 0,-1 0 1,0 0-1,1-1 0,-1 1 1,0 0-1,0-1 0,0 1 0,0-1 1,0 1-1,0-1 0,0 0 1,0-1-1,5-10 17,0 0 1,-1-1-1,6-26 0,-6 22-133,-3 8 58,0 3 40,0-1 0,1 0 0,0 1 0,6-13 0,-9 20 20,1-1-1,-1 0 1,1 0 0,-1 1-1,1-1 1,-1 0 0,1 1-1,0-1 1,-1 1 0,1-1-1,0 1 1,-1-1 0,1 1-1,0-1 1,0 1 0,-1 0-1,1-1 1,0 1 0,0 0-1,1-1 1,0 2-6,-1-1 1,0 0-1,0 1 0,0-1 1,1 1-1,-1-1 0,0 1 1,0 0-1,0-1 0,0 1 1,0 0-1,0 0 0,0 0 1,0-1-1,0 1 0,-1 0 1,1 0-1,0 0 0,0 2 1,41 65 90,-31-48-20,1 0 0,1-1 0,16 18 0,-24-31-50,1-1-1,-1 0 0,1 0 1,1 0-1,-1 0 0,1-1 1,0 0-1,0 0 0,0-1 1,0 0-1,1 0 0,14 3 1,-16-5-15,-1 0 0,1 0 0,0 0 1,0 0-1,0-1 0,0 0 0,0 0 0,-1-1 1,1 0-1,0 0 0,0 0 0,-1-1 1,1 0-1,0 0 0,-1 0 0,0 0 1,1-1-1,-1 0 0,7-6 0,-7 4-8,0 0-1,-1 0 1,0-1-1,0 0 1,0 0-1,-1 0 1,0 0-1,0 0 1,0-1-1,-1 0 1,0 1-1,0-1 1,-1 0-1,0 0 1,0 0-1,0-9 1,0-5-7,1 9-14,-1 0 1,0-1-1,-1 1 0,-1 0 1,0-1-1,0 1 0,-1 0 1,0 0-1,-8-20 0,10 33 39,0-1-1,0 0 0,0 0 1,0 0-1,0 0 1,0 0-1,0 0 1,0 1-1,0-1 0,0 0 1,0 0-1,0 0 1,0 0-1,-1 0 1,1 0-1,0 0 0,0 0 1,0 1-1,0-1 1,0 0-1,0 0 0,0 0 1,-1 0-1,1 0 1,0 0-1,0 0 1,0 0-1,0 0 0,0 0 1,0 0-1,-1 0 1,1 0-1,0 0 1,0 0-1,0 0 0,0 0 1,0 0-1,0 0 1,-1 0-1,1 0 1,0 0-1,0 0 0,0 0 1,0 0-1,0-1 1,0 1-1,0 0 0,-1 0 1,1 0-1,0 0 1,0 0-1,0 0 1,0 0-1,0 0 0,0 0 1,0-1-1,0 1 1,0 0-1,0 0 1,0 0-1,0 0 0,-1 0 1,1 0-1,0-1 1,0 1-1,0 0 1,0 0-1,0 0 0,0 0 1,-3 17 136,2 24-53,1-40-76,0 12 28,0-1 0,1 0 0,0 1 1,1-1-1,1 0 0,0 0 0,0 0 0,1-1 0,6 12 0,-7-17-70,0-1 0,0 0 0,1-1 0,-1 1 0,1-1 1,1 1-1,-1-1 0,0 0 0,1-1 0,0 1 0,0-1 0,0 0 0,0 0 0,1 0 0,-1-1 0,1 0 0,-1 0 1,1 0-1,0-1 0,0 0 0,8 1 0,11 0-1623,-1-2 1,32-2 0,-11-5-5595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310 349 10730,'0'0'2652,"0"0"-1395,0 0-814,0 0-72,0 0 165,0 0-219,-22-12-165,-71-37-49,86 45-106,-1 1-1,0 0 1,0 0-1,0 0 1,0 1 0,0 0-1,0 0 1,0 1 0,-1 0-1,1 1 1,-11 0-1,3 1-43,13-1 55,1 0 0,-1 0 0,0 0 0,1 1 0,-1-1 0,1 1 0,-1 0 0,1-1 0,-1 1 0,1 1 0,0-1 1,-1 0-1,1 0 0,0 1 0,0-1 0,0 1 0,0 0 0,0 0 0,0 0 0,1-1 0,-2 4 0,0-1 18,0 1 0,1 0 0,0-1 0,0 1-1,0 0 1,1 0 0,0 1 0,0-1 0,0 0 0,0 7 0,0-4-8,1 0 0,0 0 0,1 1 0,-1-1 0,2 0 0,-1 0 0,1 0 0,0 0 0,1 0 0,0 0 0,0 0 1,1-1-1,7 12 0,-5-13-19,0 0 0,0 0 0,1-1 0,-1 0 0,2 0 0,-1-1 0,0 1 0,1-2 0,0 1 0,0-1 0,0 0 0,0-1 0,0 1 0,0-2 0,1 1-1,14 0 1,-17-2-4,0 0 0,0 0 0,0-1 0,0 0 0,-1 0 0,1 0 0,0-1 0,0 1 0,-1-1 0,1-1 0,-1 1 0,0-1 0,0 0 0,0 0 0,0 0 0,0-1 0,0 0 0,-1 0 0,0 0 0,0 0 0,0-1 0,0 0 0,-1 0 0,4-7 0,0-2-4,-2-1 0,0 0-1,0-1 1,-2 1 0,0-1 0,0 0 0,-1-25-1,-1 4-14,-2-1 1,-7-41-1,4 57 40,0 0 0,-2 0 0,-1 1 0,0 0 0,-19-35 0,23 91 73,4-2 20,1 0-1,2 0 1,1 0-1,1-1 1,13 34 0,-13-47-101,0-1 0,2 0 1,0 0-1,1-1 1,1 0-1,0-1 0,1 0 1,1-1-1,1 0 1,15 14-1,-23-24-16,0-2-1,0 1 1,1 0 0,-1-1-1,1 0 1,0 0-1,0-1 1,0 0 0,0 0-1,0 0 1,11 1-1,-14-3-3,-1 1-1,1-1 0,0 0 0,0 0 0,-1-1 0,1 1 0,0 0 1,0-1-1,-1 0 0,1 1 0,0-1 0,-1 0 0,1-1 1,-1 1-1,1 0 0,-1-1 0,0 1 0,1-1 0,-1 0 0,0 0 1,0 0-1,0 0 0,0 0 0,-1 0 0,1 0 0,-1-1 0,1 1 1,0-3-1,4-8-34,-2-1 0,1 0 0,-2 0 0,0 0 0,-1 0 0,1-24 1,-5-91-245,1 98 272,-2 10-107,6 43-76,3 2 286,2 0-1,0-1 1,1 0-1,12 21 1,-15-33-67,0 0-1,0 0 1,1-1 0,1 0 0,0-1 0,0 1 0,1-1-1,0-1 1,0 0 0,12 7 0,-19-13-119,1 0 0,-1-1 0,1 0 0,-1 1 0,1-1 1,0 0-1,-1 0 0,1-1 0,0 1 0,0 0 0,0-1 0,0 0 0,0 0 0,0 1 0,-1-2 0,1 1 1,0 0-1,0-1 0,0 1 0,0-1 0,0 0 0,-1 0 0,1 0 0,0 0 0,-1 0 0,1-1 0,-1 1 1,1-1-1,-1 0 0,0 0 0,1 0 0,-1 0 0,0 0 0,-1 0 0,1 0 0,0-1 0,0 1 0,-1-1 1,0 1-1,3-6 0,9-27-5399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9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8002,'0'0'7185,"0"0"-6025,0 0-855,0 0-297,0 0 48,0 0-56,0 0-288,-10 38-1385,32-16-4032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9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27 3993,'0'0'3395,"0"0"-2090,0 0-129,-1 20 914,-5 151 1421,5-168-3486,1 0-1,0 0 1,0 1 0,1-1 0,-1 0-1,0 0 1,1 1 0,0-1 0,0 0-1,0 0 1,0 0 0,0 0-1,1 0 1,-1-1 0,1 1 0,0 0-1,0 0 1,0-1 0,0 0 0,0 1-1,4 2 1,-1-3-21,0 1 0,1-1 0,-1 0 0,1 0-1,-1-1 1,1 0 0,0 0 0,-1 0 0,1 0 0,0-1 0,8-1 0,-5 1 2,-1-1 1,1-1-1,-1 1 1,0-2-1,1 1 0,-1-1 1,0 0-1,0-1 1,-1 0-1,1 0 1,-1 0-1,0-1 0,0 0 1,0-1-1,-1 0 1,1 0-1,9-13 1,-9 11-7,-1 0 0,0-1 0,0 0 0,-1 0 1,0-1-1,-1 0 0,0 1 0,0-1 0,-1-1 1,0 1-1,-1 0 0,0-1 0,-1 1 0,0-14 0,-1 21-3,0 1 0,0 0-1,-1-1 1,1 1-1,-1 0 1,0 0 0,1 0-1,-1-1 1,0 1-1,0 0 1,0 0 0,-1 0-1,1 0 1,0 1-1,-1-1 1,0 0 0,1 0-1,-1 1 1,0-1-1,-2-1 1,-1 0 5,0 1 1,1 0-1,-2-1 0,1 1 1,0 1-1,0-1 0,0 1 1,-9-1-1,0 1 14,-1 0 0,1 1-1,0 1 1,0 0 0,0 1 0,-17 4-1,18-2-6,0 1 0,1 0 0,-1 0 0,1 2 0,1-1 1,-17 13-1,23-16 13,1 0 1,0 0-1,1 1 1,-1-1-1,0 1 1,1 0-1,0 0 1,0 0-1,0 0 1,1 0-1,-1 1 1,1-1-1,0 1 1,0 0-1,0 0 1,1-1-1,0 1 1,0 0 0,0 0-1,0 6 1,2-9-15,-1 0 0,1 0 0,0 0 0,0 0 0,0 0 0,0 0 0,0 0 1,0-1-1,1 1 0,-1 0 0,1-1 0,-1 1 0,1-1 0,-1 1 0,1-1 1,0 0-1,0 0 0,0 0 0,0 0 0,0 0 0,0 0 0,0 0 0,0-1 1,0 1-1,0-1 0,0 1 0,0-1 0,3 0 0,71 6 73,-64-6-61,5 0-209,0 0-1,0-2 1,0 0 0,0 0 0,0-2 0,0 0 0,-1-1 0,0 0 0,25-13 0,4-9-4870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19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3 125 14443,'0'0'1608,"0"0"-1392,0 0-200,0 0-16,0 0 361,-3-117-361,16 110-481,7 7-295,-1 9-1504,1 11-2369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8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89 4745,'0'0'4521,"0"0"-2587,0 0-923,0 0-218,0 0 222,0 0 61,0-7-221,0-31 1420,0 38-2103,-1 0-160,1 0 1,-1 0-1,1 0 0,-1 0 0,1 0 0,-1 0 0,1 0 1,-1 0-1,0 0 0,1 0 0,-1 0 0,1 1 0,-1-1 1,1 0-1,-1 0 0,1 1 0,-1-1 0,1 0 0,0 0 1,-1 1-1,1-1 0,-1 1 0,1-1 0,-1 1 0,-4 9-14,0 1 0,0 0 0,1 0-1,1 1 1,0-1 0,0 1 0,1-1-1,-1 18 1,1 13-10,4 42 0,-2-74 4,2-1 0,-1 1-1,1-1 1,0 0 0,1 1-1,0-1 1,1 0-1,0-1 1,0 1 0,1-1-1,0 1 1,0-2 0,14 16-1,-15-18 8,1-1-1,0 1 1,0-1-1,0 0 1,1 0-1,0-1 1,-1 0-1,1 0 1,0 0-1,0 0 0,1-1 1,-1 0-1,1-1 1,-1 1-1,1-1 1,-1 0-1,1-1 1,0 0-1,-1 0 1,1 0-1,8-2 1,-9 0 1,1 0 1,-1-1 0,0 0 0,0 0 0,-1 0 0,1 0-1,-1-1 1,1 0 0,-1 0 0,-1-1 0,1 1 0,0-1-1,-1 0 1,0 0 0,0-1 0,-1 1 0,1-1-1,3-8 1,1-4-1,0 0-1,-1-1 0,0 0 0,6-37 1,-10 41-9,0-1 0,-1 0 0,-1 0 0,-1 1 0,0-1 0,-1 0 0,-6-27 0,6 38 5,-1-1 0,0 0-1,0 1 1,-1 0-1,1-1 1,-1 1-1,0 0 1,-1 0 0,1 1-1,-1-1 1,0 1-1,0-1 1,0 1-1,-1 0 1,0 1 0,1-1-1,-1 1 1,-1 0-1,1 0 1,0 1 0,-1-1-1,1 1 1,-8-2-1,4 2-14,0-1-1,0 2 0,0-1 1,0 1-1,0 0 0,0 1 1,0 0-1,-1 1 0,1 0 1,0 0-1,0 1 0,0 0 1,1 0-1,-1 1 1,0 0-1,1 1 0,0 0 1,0 0-1,0 1 0,0 0 1,1 0-1,-1 1 0,1 0 1,1 0-1,-1 1 0,1-1 1,0 1-1,1 1 0,0-1 1,0 1-1,0 0 1,1 0-1,1 1 0,-1-1 1,1 1-1,0-1 0,1 1 1,0 0-1,1 0 0,0 0 1,0 1-1,1-1 0,0 0 1,2 12-1,-2-19-31,0 0 1,0 0-1,1 0 1,-1 0-1,1 0 1,0 0-1,0 0 1,-1 0-1,1 0 0,0-1 1,0 1-1,1 0 1,-1-1-1,0 1 1,1-1-1,-1 1 0,0-1 1,1 1-1,0-1 1,-1 0-1,1 0 1,2 1-1,1 0-16,0 0 0,0 0 0,1 0 0,-1-1 0,0 0 0,1 0 0,-1 0 0,7-1 0,7 0 17,-1-1 1,0-1-1,0 0 1,20-6-1,-34 6 53,1 1 0,0-1-1,0 1 1,0 0 0,-1 1 0,1-1-1,0 1 1,0 0 0,0 0-1,0 1 1,0 0 0,0-1 0,0 1-1,-1 1 1,1-1 0,0 1-1,-1 0 1,1 0 0,-1 0 0,0 1-1,0-1 1,0 1 0,0 0-1,0 0 1,0 1 0,4 5 0,-1-2 22,1-1-1,-1 1 1,1-1 0,0-1 0,14 8 0,-19-12-225,0 1 0,1-1 0,-1 0 0,0 0-1,0 0 1,1-1 0,-1 1 0,0-1 0,1 0 0,-1 0 0,1 0 0,-1 0 0,0-1 0,1 1-1,-1-1 1,0 0 0,1 0 0,-1 0 0,0 0 0,3-2 0,20-18-5303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0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58 11122,'0'0'2078,"0"0"-1086,0 0-468,0 0 354,0 0-60,0 0-438,-22-2-163,-69 1-160,88 1-48,0 1-1,-1 0 0,1-1 1,0 1-1,0 0 0,0 1 1,0-1-1,0 1 0,0-1 0,1 1 1,-1 0-1,0 0 0,1 0 1,0 0-1,-1 1 0,1-1 1,0 0-1,-3 6 0,0 0 36,1 0 1,0 0-1,1 1 0,-4 13 0,4-15-8,-1 5 53,1 1-1,0-1 1,1 1 0,0 0-1,1 0 1,1 0-1,0 15 1,0-24-94,1 0 0,-1-1-1,1 1 1,0 0 0,0 0 0,0 0 0,0-1-1,1 1 1,-1 0 0,1-1 0,0 0-1,0 1 1,0-1 0,1 0 0,-1 0 0,1 0-1,-1 0 1,1 0 0,0-1 0,0 1-1,1-1 1,-1 0 0,0 0 0,1 0 0,-1-1-1,1 1 1,4 1 0,-1-1-50,1 0 0,-1-1 0,1 0 0,0 0 0,0-1 0,-1 1 0,1-2 0,0 1 0,0-1 0,-1 0 0,1-1 1,0 0-1,-1 0 0,0-1 0,1 1 0,-1-2 0,0 1 0,-1-1 0,1 0 0,-1 0 0,1-1 0,-1 0 0,0 0 0,-1-1 0,0 1 0,10-13 0,-6 5-46,-1 0-1,0-1 0,-1 0 0,0 0 0,-1-1 0,-1 0 1,0 0-1,-1 0 0,-1-1 0,0 1 0,-1-1 0,0-21 1,-2 24 83,1-24 36,-1 36-19,0 0 0,0 0 0,0 0-1,0-1 1,0 1 0,0 0 0,0 0-1,0 0 1,-1 0 0,1 0 0,0 0-1,-1 0 1,1 1 0,0-1 0,-1 0-1,1 0 1,-1 0 0,0 0 0,1 0-1,-1 1 1,0-1 0,0-1 0,0 2-3,1 1 1,0-1 0,-1 0 0,1 0 0,-1 0-1,1 0 1,0 1 0,-1-1 0,1 0 0,0 0 0,-1 1-1,1-1 1,0 0 0,-1 1 0,1-1 0,0 0-1,-1 1 1,1-1 0,0 0 0,0 1 0,0-1-1,0 1 1,-1-1 0,1 0 0,0 1 0,0-1 0,0 1-1,0-1 1,0 1 0,0-1 0,0 0 0,0 1-1,0-1 1,0 1 0,0 21-81,0-18 77,0 23-197,1-3-1307,-2 1 1,0-1-1,-6 28 0,3-38-5912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0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50 5737,'0'0'1821,"0"0"-836,0 0-559,0 0 222,0 0 69,0 0-343,-3 3 70,0 0-323,1 0 1,0-1-1,0 1 1,0 0 0,1 0-1,-1 0 1,1 0-1,-1 1 1,1-1-1,0 0 1,0 1-1,1-1 1,-1 0 0,1 1-1,0-1 1,0 1-1,0-1 1,0 1-1,0-1 1,1 1 0,-1-1-1,1 0 1,0 1-1,0-1 1,0 0-1,4 6 1,-3-5-67,0 0-1,0 0 1,1 0 0,0-1 0,0 1-1,0-1 1,0 1 0,0-1 0,0 0-1,1-1 1,0 1 0,-1-1-1,1 1 1,0-1 0,0 0 0,0 0-1,1-1 1,-1 1 0,0-1-1,1 0 1,-1 0 0,6 0 0,-4-1-36,-1 1-1,0-1 1,1 0 0,-1-1 0,0 1 0,0-1 0,0 0-1,1 0 1,-1-1 0,0 1 0,0-1 0,-1 0 0,1-1-1,0 1 1,8-7 0,-10 6-3,0-1-1,0 0 1,0 0-1,0 0 1,-1 0-1,0 0 1,0 0 0,0-1-1,0 1 1,0-1-1,-1 0 1,0 1-1,0-1 1,0 0-1,-1 0 1,0 1 0,0-10-1,0 10 5,-1 0-1,1 1 1,-1-1-1,0 0 1,0 1 0,0-1-1,-1 0 1,1 1-1,-1-1 1,0 1-1,0 0 1,0 0 0,0 0-1,0 0 1,-1 0-1,0 0 1,1 0-1,-1 1 1,-5-4-1,3 3-2,1 0 0,-1 0-1,1 1 1,-1 0-1,0-1 1,0 2 0,0-1-1,0 1 1,0-1-1,0 1 1,0 1 0,-1-1-1,1 1 1,-5 0-1,7 1-54,1 0 0,0 0 0,0 0 0,0 0 0,0 0 0,0 0 0,0 1 0,0-1 0,0 1 0,1-1 0,-1 1 0,0 0 0,1-1 0,0 1 0,-1 0 0,1 0-1,0 0 1,0 0 0,0 1 0,0-1 0,0 0 0,1 0 0,-1 0 0,0 3 0,-10 56-5068,10-35-2150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1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5265,'0'0'3466,"0"0"-1752,0 0-412,0 0-9,0 0-317,0 0-308,0 4-317,-1 6-125,2 1-1,0-1 1,0 1-1,1-1 1,0 0-1,1 1 1,0-1-1,7 16 1,-7-19-241,-1-1 0,1 0 1,0 0-1,1-1 0,-1 1 1,1-1-1,0 0 0,1 0 1,-1 0-1,1 0 1,0-1-1,0 1 0,1-1 1,-1-1-1,10 6 0,-14-9-81,-1 0-1,1 1 1,-1-1-1,0 0 1,1 0-1,-1 0 0,1 0 1,-1 1-1,1-1 1,-1 0-1,1 0 1,-1 0-1,1 0 1,-1 0-1,0 0 1,1 0-1,-1 0 0,1-1 1,-1 1-1,1 0 1,-1 0-1,1 0 1,-1 0-1,0-1 1,1 1-1,-1 0 0,1 0 1,-1-1-1,0 1 1,1 0-1,-1-1 1,0 1-1,1 0 1,-1-1-1,0 1 1,0 0-1,1-1 0,-1 1 1,0-1-1,2-20-3536,-2 16 3287,0-19-3458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9882,'0'0'3129,"0"0"-2113,0 0-344,0 0-24,0 0-648,0 0-176,0 0-664,45-7-544,-8 22-1737,0 5-3432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321 301 11602,'0'0'1976,"0"0"-1007,0 0-578,0 0 134,-19-15-73,-65-49-364,78 61-79,0 0-1,0 0 0,0 0 1,0 0-1,0 1 0,0 0 0,-1 0 1,1 1-1,-1 0 0,0 0 1,1 0-1,-1 1 0,1 0 0,-1 1 1,0-1-1,1 1 0,-1 0 0,-8 3 1,10-2 10,0 0-1,1 0 1,-1 0 0,1 1-1,-1 0 1,1 0 0,0 0 0,0 0-1,0 0 1,1 1 0,-1 0 0,1 0-1,0 0 1,0 0 0,0 0 0,1 0-1,-1 1 1,1 0 0,0-1 0,0 1-1,1 0 1,0 0 0,-1 0-1,1 6 1,-2 8 31,0-1 1,2 1-1,0 0 0,1 0 0,3 22 0,-2-34-44,1-1-1,0 0 1,0 0-1,1-1 1,-1 1-1,1 0 1,1-1-1,-1 0 0,1 1 1,-1-1-1,2-1 1,-1 1-1,0 0 1,1-1-1,0 0 1,0 0-1,0-1 1,0 1-1,1-1 1,-1 0-1,1-1 0,0 1 1,0-1-1,0 0 1,0-1-1,9 2 1,-8-1-25,1 0 1,-1-1 0,1 0 0,-1 0-1,1-1 1,0 0 0,-1 0-1,1-1 1,-1 0 0,1 0 0,-1-1-1,1 0 1,-1 0 0,0-1 0,0 0-1,0 0 1,0-1 0,-1 0-1,1 0 1,-1 0 0,10-9 0,-9 4 18,-1 0 1,0 0 0,-1 0-1,0 0 1,-1-1 0,0 0-1,0 0 1,-1 0 0,0 0 0,-1-1-1,2-15 1,-1-13 7,-4-68 0,1 96-19,-1-8 42,-1-1 0,-1 1 0,-1 0 0,-1 1 0,0-1 0,-1 1 0,-1 0 0,-1 0 1,-14-23-1,22 41-23,0-1 0,0 0 1,-1 0-1,1 1 1,0-1-1,-1 0 0,1 0 1,0 1-1,-1-1 1,1 0-1,-1 1 0,0-1 1,1 1-1,-1-1 1,1 1-1,-1-1 0,0 1 1,1-1-1,-1 1 1,0-1-1,0 1 0,1 0 1,-1 0-1,0-1 0,0 1 1,0 0-1,1 0 1,-2 0-1,1 1-3,0-1 0,1 1 1,-1 0-1,0 0 0,1 0 0,-1 0 1,0 0-1,1 0 0,-1 0 0,1 1 0,0-1 1,-1 0-1,1 0 0,0 0 0,0 0 1,0 2-1,-3 65 110,3-59-38,0 21-29,1 1 0,1-1 0,2 0 0,11 44 0,-13-65-46,0-1-1,1 1 1,1-1-1,-1 0 1,1 0-1,0 0 1,1-1-1,0 1 1,0-1-1,1 0 1,0 0-1,0-1 1,0 0-1,1 0 1,0-1-1,0 1 1,1-1-1,-1-1 1,1 0-1,11 5 1,-13-7-51,0 0 0,1 0 0,-1 0 0,0-1 0,0 0 0,1 0 0,-1-1 0,1 0 0,-1 0 0,1 0 0,-1-1 1,0 0-1,1 0 0,9-4 0,-12 3 9,1-1 0,0 1 0,-1-1 1,1 0-1,-1 0 0,0 0 0,0-1 1,0 0-1,0 0 0,-1 0 0,1 0 1,-1 0-1,0-1 0,-1 1 0,1-1 1,-1 0-1,3-6 0,-5 11 30,0 0-1,0-1 1,0 1-1,0-1 1,0 1-1,0 0 0,1-1 1,-1 1-1,0 0 1,0-1-1,0 1 1,1 0-1,-1-1 1,0 1-1,0 0 1,1 0-1,-1-1 1,0 1-1,0 0 1,1 0-1,-1 0 1,0-1-1,1 1 1,-1 0-1,0 0 1,1 0-1,-1 0 0,1 0 1,-1-1-1,0 1 1,1 0-1,-1 0 1,0 0-1,1 0 1,-1 0-1,1 0 1,-1 0-1,0 1 1,1-1-1,-1 0 1,0 0-1,1 0 1,-1 0-1,0 0 1,1 0-1,-1 1 0,0-1 1,1 0-1,-1 0 1,0 1-1,1-1 1,-1 0-1,0 0 1,0 1-1,1-1 1,-1 0-1,0 1 1,0-1-1,0 0 1,1 1-1,-1-1 1,0 0-1,0 1 1,0-1-1,0 1 1,0-1-1,0 0 0,0 1 1,0-1-1,17 38 17,-13-26-40,6 11 42,0-1 1,1-1 0,1 0 0,23 28 0,-32-45 13,0 1 0,1-1 1,-1 0-1,1 0 0,0-1 1,0 1-1,0-1 0,1 0 1,-1 0-1,1 0 0,0 0 1,0-1-1,0 0 0,0 0 1,0 0-1,0-1 0,1 0 1,-1 0-1,0 0 0,1-1 1,-1 1-1,1-1 0,-1-1 1,1 1-1,-1-1 0,8-1 0,-10 0 3,0 0 0,0 1-1,0-1 1,0 0-1,-1 0 1,1 0-1,-1-1 1,0 1-1,1-1 1,-1 1 0,0-1-1,-1 0 1,1 0-1,0 1 1,-1-1-1,1 0 1,-1-1-1,0 1 1,0 0 0,-1 0-1,1 0 1,0-1-1,-1-5 1,2-11 115,-1-1 0,-2-32 0,0 42-56,-1-1-11,0 1-1,0-1 1,-1 0 0,-1 1-1,0 0 1,0 0 0,-1 0-1,-1 0 1,-8-12-1,11 19-63,0 0 0,0 0 0,0 0 0,-1 0-1,0 1 1,1 0 0,-1-1 0,0 2 0,-1-1 0,1 0-1,-6-2 1,7 4-30,0 0-1,1 0 1,-1 1-1,0-1 1,0 1-1,0 0 1,0 0-1,0 0 1,0 0 0,0 0-1,0 1 1,0-1-1,0 1 1,0 0-1,0 0 1,0 0-1,1 0 1,-1 0-1,0 1 1,-2 1-1,-1 2-17,0 0-1,1 0 0,0 0 1,0 0-1,0 1 0,1 0 0,0-1 1,0 2-1,1-1 0,-1 0 1,1 1-1,1 0 0,-1 0 0,1-1 1,-2 14-1,-1 4-1486,2 1 0,0 0 1,2 29-1,1-9-5901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1:2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8634,'0'0'1707,"0"0"-1039,0 0-185,0 0 592,0 0-103,22 16-241,4 3-555,-2-2 26,0 1 0,-2 1 0,41 43 0,-37-32-8,-2 2 1,-2 0-1,-1 1 1,-1 2-1,-2 0 1,-1 0-1,-2 2 1,13 47-1,-13-27-46,-3 1 1,-2 1-1,-3-1 0,-1 111 0,-8-142-83,-1-1-1,-1 0 1,-1-1-1,-1 1 1,-2-1-1,0 0 1,-2-1-1,-13 25 1,0-5-855,-3-1 0,-1-2 0,-39 47 0,33-49-4134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07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6857,'0'0'1726,"0"0"-1003,0 0-271,0 0 340,0 0-46,0 0-177,0 0-79,0 0 6,0 0 157,0 0-82,0 0-123,0 0-92,0 0-261,17-3-15,17-4-24,0 2 0,1 1 1,-1 2-1,1 1 0,0 2 0,-1 1 1,1 2-1,60 15 0,-52-8-16,-1 3 0,0 1 0,-2 2 0,1 2 0,-2 1-1,53 37 1,-86-53-27,0 0 0,0 1-1,-1 0 1,0 0 0,1 0-1,-2 1 1,1-1 0,-1 1-1,0 0 1,0 1-1,0-1 1,-1 1 0,5 12-1,-4-2 84,-1 0 1,-1 0-1,-1 0 0,0 31 0,-2-36-65,-1 0 1,0 0-1,-1 0 0,0-1 1,-1 1-1,0-1 0,-1 0 1,0 0-1,0 0 0,-1 0 1,-1-1-1,0 0 0,-9 9 0,-8 9-3,-1-1-1,-1-1 1,-33 24-1,39-35 24,0 0-1,0-1 1,-1-2 0,-1 0-1,0-1 1,-1-1-1,-38 11 1,50-18-48,0-1-1,0 0 1,-1 0-1,1-1 0,0-1 1,0 0-1,-1 0 1,1-1-1,0-1 1,0 0-1,0 0 1,0-1-1,0 0 1,0-1-1,1 0 1,0-1-1,0 0 1,-17-12-1,20 12-200,0 0 1,1 0-1,-1-1 0,1 0 0,1-1 1,-1 1-1,1-1 0,-8-12 0,10 12-985,0 0-1,0-1 1,1 0-1,-1 1 1,-1-14 0,2-4-3801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08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7346,'0'0'1515,"0"0"-933,0 0-291,0 0 439,0 0 103,0 0-415,2 8-302,41 192 748,24 146 793,-57-290-1721,-1-36-3580,-9-19-639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0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5905,'0'0'1623,"0"0"-1036,0 0-407,0 0 27,0 0 344,0 0 234,13 13 27,81 74 772,54 52 772,-122-110-2111,-1 0 0,-2 2 0,-1 1 0,-1 1-1,-2 0 1,-1 2 0,-2 0 0,20 64 0,-29-75-220,-1-1 1,-2 2-1,0-1 0,-2 0 0,0 1 0,-2-1 0,0 1 1,-2-1-1,-1 1 0,-1-1 0,-1 0 0,-1 0 0,-1-1 1,-18 43-1,7-32 56,0-1 0,-3 0 0,-44 54 0,51-70-8,-2-1-1,0 0 1,0-1 0,-2 0 0,0-2 0,0 0 0,-39 19 0,32-24 81,25-8-247,0 0-405,0 0-1307,0-2-2590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0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0 6489,'0'0'1809,"0"0"-456,0 0-167,0 0-87,0 0 38,-23 7-360,11-3-710,-27 7 211,0 3 0,-53 25 0,80-31-94,9-6-71,-1 1 1,1-1-1,-1 0 1,0 0-1,0 0 0,0 0 1,0-1-1,-8 2 0,-3 31-86,8-23-13,1 0-1,-1 0 1,-1-1-1,-16 17 1,18-21-28,1 0 0,-1-1 0,1 2 1,0-1-1,0 1 0,1-1 0,0 1 1,0 0-1,1 1 0,0-1 0,0 1 1,0-1-1,1 1 0,-2 15 0,4-22 4,0 0 0,0 1 0,1-1 0,-1 0 0,0 0 0,1 0 0,-1 0 0,1 0 0,-1 0 0,1 0 0,0 0 0,-1 0 0,1-1 0,0 1 0,-1 0 0,1 0 0,0-1 0,0 1 0,0 0 0,0-1 0,0 1 0,0 0 0,0-1 0,0 0 0,0 1 0,0-1 0,0 1 0,0-1 0,1 0 0,39 6 11,-31-6-14,84 5 65,-46-4-64,0 3 1,58 11-1,-92-12 24,-1 0 0,0 1 0,-1 0-1,1 1 1,-1 1 0,0 0 0,0 0 0,0 1 0,-1 1-1,0 0 1,-1 1 0,16 15 0,-23-20 0,1 0 1,-1 0-1,0 0 1,-1 0-1,1 0 1,-1 1-1,0-1 0,0 1 1,0 0-1,0 0 1,-1-1-1,0 1 0,0 0 1,0 0-1,-1 0 1,0 0-1,0 0 1,0 6-1,-1-5 9,-1 1 0,0 0-1,0-1 1,0 1 0,-1-1 0,0 0 0,0 1-1,-1-2 1,0 1 0,0 0 0,-9 9 0,4-5 13,-1-1-1,1-1 1,-2 1 0,1-2 0,-1 1 0,0-2 0,-1 1 0,1-2 0,-1 1 0,-1-2 0,1 0-1,-1 0 1,-19 3 0,10-5 11,0-1 1,0 0-1,-39-6 0,55 5-40,0-1-1,0-1 1,0 1-1,0-1 1,1 0-1,-1 0 0,1 0 1,-1-1-1,1 0 1,0 0-1,0-1 1,0 1-1,1-1 1,-1 0-1,1 0 1,0-1-1,0 1 1,0-1-1,-3-5 1,7 9-9,0 1-1,-1 0 1,1 0 0,0 0 0,0-1-1,0 1 1,0 0 0,0 0 0,0-1-1,0 1 1,0 0 0,0 0 0,0 0-1,0-1 1,0 1 0,0 0 0,0 0-1,0-1 1,0 1 0,0 0 0,0 0-1,0 0 1,0-1 0,0 1-1,1 0 1,-1 0 0,0-1 0,0 1-1,0 0 1,0 0 0,0 0 0,1 0-1,-1-1 1,0 1 0,0 0 0,0 0-1,0 0 1,1 0 0,-1 0 0,15-4-46,26 3 75,-31 2-46,130 10 13,-94-5 4,-1-2 0,76-4 0,-109-1 4,1 0 0,-1-1-1,0 0 1,0-1-1,0-1 1,0 0 0,-1 0-1,0-1 1,0-1-1,0 0 1,0 0 0,-1-1-1,0 0 1,13-13 0,-17 13 0,-1 1 0,1-1 0,-1-1 0,-1 1 1,1-1-1,-1 0 0,-1 0 0,1 0 0,-1 0 1,-1-1-1,1 1 0,0-13 0,0 0 3,-1-1 0,-2 1-1,-3-42 1,-7 17 6,9 43-11,0 1-1,1-1 1,-1 1-1,0-1 0,0 1 1,-1-1-1,1 1 1,0 0-1,-1 0 1,0 0-1,1-1 0,-1 1 1,0 1-1,-3-4 1,5 5 1,0 0-1,0 0 1,-1 0 0,1 0 0,0 0 0,0 0 0,0 0 0,-1 0 0,1 0 0,0 0 0,0 0 0,0 1 0,0-1 0,0 0 0,-1 0 0,1 0 0,0 0 0,0 0 0,0 0 0,0 0 0,0 0 0,-1 0 0,1 1-1,0-1 1,0 0 0,0 0 0,0 0 0,0 0 0,0 0 0,0 1 0,0-1 0,0 0 0,-1 0 0,1 0 0,0 0 0,0 1 0,0-1 0,0 0 0,0 0 0,0 0 0,0 0 0,0 1 0,0-1 0,0 0 0,0 0 0,0 0-1,1 0 1,-1 1 0,0-1 0,0 0 0,0 0 0,0 0 0,0 0 0,0 1 0,0-1 0,0 0 0,0 0 0,1 0 0,-1 4-1,0 10 11,-1 35 24,3-1 0,14 86 0,-15-122-25,2-1 0,-1 0 0,1 0 1,1 0-1,0 0 0,1-1 0,0 1 0,0-1 1,1 0-1,1-1 0,0 1 0,0-1 0,0-1 1,1 1-1,0-1 0,1-1 0,0 0 0,10 7 1,-11-10-6,0-1 1,-1 0 0,1 0-1,0-1 1,1 0 0,-1 0-1,0-1 1,0 0-1,1 0 1,-1-1 0,1 0-1,-1-1 1,14-2 0,-9 0-471,0 0 0,-1-1 0,1-1 0,-1 0 0,0 0 0,0-1 0,19-14 0,17-17-6059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15:22:0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3346 650 11949,'2'-1'0</inkml:trace>
  <inkml:trace contextRef="#ctx0" brushRef="#br0" timeOffset="-1">5732 416 11973,'2'-2'3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08.1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101 141 4657,'0'0'1758,"0"0"-475,0 0-39,0 0 74,0 0-102,0 0-192,-9 2-220,0-1-822,-31 4 1508,38-5-1426,1 0 0,-1 0 1,1 0-1,-1 0 0,1-1 1,-1 1-1,1-1 0,-1 1 1,1-1-1,-1 1 0,1-1 0,-1 0 1,1 0-1,0 1 0,-1-1 1,1 0-1,0 0 0,0-1 0,0 1 1,0 0-1,0 0 0,0 0 1,0-1-1,0 1 0,0-2 1,-1 0-69,1 0 0,0 1 1,0-1-1,0 0 1,0 0-1,1 0 1,-1 0-1,1 0 1,0 0-1,0-1 1,0 1-1,0 0 1,0 0-1,1 0 1,0 0-1,-1 0 1,1 0-1,0 0 1,0 0-1,0 1 1,4-6-1,-2 4-1,0 0-1,1 0 0,0 1 0,0-1 1,0 1-1,0 0 0,0 0 1,1 1-1,-1-1 0,1 1 0,-1 0 1,7-2-1,3 0 4,-1 0 0,1 1 0,0 1 0,0 0 0,1 1 0,-1 1 1,0 0-1,0 0 0,15 4 0,-16 0 1,0 1 0,-1 0 0,1 2 1,-1-1-1,-1 1 0,1 1 0,-1 0 0,0 0 1,17 19-1,-27-26 23,0 0 1,-1 0-1,1 0 1,0 0-1,-1 0 1,1 0-1,-1 1 1,0-1-1,1 0 1,-1 0-1,0 0 0,1 0 1,-1 1-1,0-1 1,0 0-1,0 0 1,0 0-1,0 1 1,0-1-1,-1 0 1,1 0-1,0 0 1,-1 1-1,1-1 1,0 0-1,-1 0 1,0 0-1,1 0 1,-1 0-1,0 0 1,1 0-1,-1 0 0,0 0 1,-1 1-1,-39 30 385,23-19-355,6-3-42,-1 2 0,2 0 0,0 0 0,0 1-1,1 0 1,0 0 0,2 2 0,-1-1-1,2 1 1,0 0 0,0 0 0,2 1 0,0 0-1,1 0 1,0 0 0,1 0 0,-1 29-1,-5 53-133,39-95 122,33 13 18,-48-11-10,1 0 1,-1-2-1,0 0 0,1 0 0,17-1 0,-27-2-3,0 0 0,1 0 0,-1 0 0,0-1 0,0 0 0,1-1 0,-1 1 0,0-1 0,0 0 0,10-6 0,-12 5 0,0 0-1,0-1 1,0 1-1,0-1 0,-1 0 1,1 0-1,-1 0 0,0-1 1,-1 1-1,1-1 1,-1 0-1,1 0 0,1-8 1,18-59-6,-19 67-196,6-8 94,0 6-4431,-7 7-991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7009,'0'0'1193,"0"0"-693,0 0-367,0 0 114,0 0 628,0 0 118,24 23-6,9 9-675,-1-2 19,-1 2 0,42 56-1,-24-17-19,-3 3 0,-3 1 0,-3 3 0,-4 1 0,-3 1 0,-4 2 0,25 114 0,-35-94-267,-5 0 1,-4 0 0,-5 153-1,-7-221 31,-1 0-1,-2 0 1,-2 0-1,0-1 1,-3 0-1,0 0 1,-30 60 0,11-37 110,-3-2 0,-2-1 0,-55 66 0,39-65 349,50-53-685,-1 1 0,1-1-1,0 1 1,-1 0 0,1 0-1,0-1 1,0 1 0,0 0-1,0-1 1,1 1 0,-1 0-1,1 2 1,-1-4-171,4 13-3645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1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6329,'0'0'2426,"0"0"-1310,0 0-761,0 0 200,4 26 381,90 363 913,-5-45-841,-88-343-954,-1-15 457,-2-43-314,0 21-406,4-60 0,-1 88 142,0-1 1,0 1-1,1 0 1,0-1-1,1 1 0,0 0 1,0 0-1,0 1 1,1-1-1,0 1 0,1 0 1,7-10-1,-9 13 70,0 1 0,1 0 0,-1 0-1,0 1 1,1-1 0,0 1-1,-1-1 1,1 1 0,0 0 0,0 0-1,1 1 1,-1 0 0,0-1 0,0 1-1,1 0 1,-1 1 0,0-1 0,1 1-1,-1 0 1,1 0 0,-1 0-1,0 1 1,1 0 0,-1 0 0,0 0-1,1 0 1,-1 0 0,0 1 0,0 0-1,0 0 1,0 0 0,4 3 0,0 0 21,-1 1 1,0-1-1,0 1 1,-1 1-1,0-1 1,0 1-1,0 0 1,-1 0-1,0 0 1,0 1-1,-1 0 1,0 0-1,0 0 1,-1 1 0,3 8-1,-4-10-3,-1 0 0,0 0 0,0 0-1,0 0 1,-1 0 0,0 0 0,0 0 0,0 0-1,-1 0 1,-1 0 0,1 0 0,-1 0 0,0-1 0,0 1-1,-4 6 1,3-8-14,0-1 1,-1 0-1,1 0 0,-1 0 0,0 0 0,0 0 1,0-1-1,-1 0 0,1 0 0,-1 0 0,0 0 0,0-1 1,0 0-1,0 0 0,0 0 0,0-1 0,0 1 1,-1-1-1,1-1 0,-7 1 0,-5 1 35,-1 0 1,1-2-1,-35-3 0,45 2-41,-1 0-1,1-1 0,0 0 0,0-1 1,0 1-1,0-1 0,0 0 0,0-1 1,1 0-1,-1 0 0,-8-8 0,14 12-62,1 0 0,0 0 0,-1 0-1,1-1 1,-1 1 0,1 0 0,0 0-1,-1-1 1,1 1 0,0 0 0,-1-1-1,1 1 1,0 0 0,-1-1 0,1 1 0,0 0-1,0-1 1,-1 1 0,1-1 0,0 1-1,0 0 1,0-1 0,0 1 0,0-1-1,-1 1 1,1-1 0,0 1 0,0-1-1,0 1 1,0 0 0,0-1 0,1 1 0,-1-1-1,0 1 1,0-1 0,0 1 0,0-1-1,0 1 1,1 0 0,-1-1 0,18-4-4662,4 2-1048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2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191 488 12187,'0'0'1675,"0"0"-947,0 0-586,0 0-80,21 1 13,66-1-37,-85 0-32,1-1-1,-1 1 1,0 0 0,0-1-1,1 0 1,-1 0 0,0 0-1,0 0 1,0 0 0,0 0-1,0 0 1,0 0 0,0-1-1,0 1 1,-1-1 0,1 0-1,0 1 1,-1-1 0,0 0-1,1 0 1,-1 0 0,0 0-1,0 0 1,0 0-1,0 0 1,0-1 0,-1 1-1,1 0 1,0 0 0,-1-1-1,0-2 1,1 0-67,-1 0 0,1 1 0,-1-1 0,-1 0 0,1 0 0,-1 1 0,0-1 0,0 0 0,0 1 0,0-1 0,-5-8 0,2 8-15,-1 0-1,0 0 0,-1 1 1,1-1-1,-1 1 0,1 1 0,-1-1 1,0 1-1,-1 0 0,1 0 1,0 1-1,-1-1 0,0 1 0,1 1 1,-1 0-1,-9-1 0,7 0 85,0 1 0,0 0-1,0 1 1,0 0 0,0 1-1,0-1 1,0 2 0,0-1-1,1 1 1,-1 1 0,0-1-1,-11 7 1,11-2 64,1 0-1,0 0 1,0 1 0,1 0-1,0 1 1,0-1-1,1 1 1,0 1-1,1-1 1,0 1 0,1 0-1,-1 0 1,2 1-1,0-1 1,0 1 0,1-1-1,0 1 1,1 0-1,0 0 1,0 0 0,3 21-1,-2-30-57,1 0 0,0 0-1,-1 0 1,1 0 0,0 0 0,0 0-1,0 0 1,1 0 0,-1 0-1,0-1 1,0 1 0,1 0 0,-1-1-1,1 0 1,0 1 0,-1-1 0,1 0-1,0 0 1,0 1 0,0-1-1,0-1 1,0 1 0,0 0 0,0 0-1,0-1 1,0 1 0,0-1 0,3 0-1,8 2-1,0-1 0,0 0 1,18-2-1,-24 0 1,4 0-3,0 0-1,0-1 0,0 0 1,-1-1-1,1-1 1,-1 0-1,0 0 0,0-1 1,0 0-1,0 0 1,-1-1-1,0-1 0,9-7 1,1-4 3,-1 0 0,0-1-1,-1-1 1,20-33 0,-36 53-14,-1-1-1,0 1 0,0 0 0,1-1 0,-1 1 1,0-1-1,0 1 0,1 0 0,-1-1 1,0 1-1,1 0 0,-1 0 0,1-1 1,-1 1-1,0 0 0,1 0 0,-1-1 0,1 1 1,-1 0-1,1 0 0,-1 0 0,0 0 1,1 0-1,-1 0 0,1 0 0,-1 0 1,1 0-1,-1 0 0,1 0 0,-1 0 0,1 0 1,-1 0-1,1 0 0,-1 0 0,0 0 1,1 1-1,-1-1 0,1 0 0,-1 0 1,0 1-1,1-1 0,-1 0 0,1 0 0,-1 1 1,0-1-1,0 0 0,1 1 0,-1-1 1,0 1-1,1-1 0,-1 0 0,0 1 1,0-1-1,0 1 0,1 0 0,14 31 106,-11-22-58,0-1-18,1 0 0,1 0 0,0-1 0,0 1 1,1-1-1,0 0 0,0-1 0,1 0 0,-1 0 0,15 8 0,-16-11-13,0-1-1,0 0 0,0 0 1,1 0-1,-1-1 0,1 0 1,0 0-1,-1-1 1,1 0-1,0 0 0,0-1 1,0 1-1,0-2 0,0 1 1,0-1-1,13-3 0,-15 2-6,0 0 0,0 0 0,0 0 0,0-1 0,-1 0-1,1 0 1,-1 0 0,1-1 0,-1 1 0,0-1 0,-1 0 0,1 0-1,-1-1 1,1 1 0,-1-1 0,-1 0 0,1 1 0,-1-1-1,1 0 1,1-8 0,2-5-16,-2 0 0,1 0 0,-2-1 1,2-32-1,-3-128-94,-4 157 97,0 1-1,-1 1 1,-1-1-1,-1 0 1,-1 1-1,-12-28 1,9 36 131,4 22-17,4 33-10,1-37-109,-1 59 196,4 0 1,12 76-1,-11-121-149,0-1 0,1 1-1,1-1 1,0-1 0,2 1 0,0-1-1,1-1 1,1 1 0,0-2 0,2 1-1,23 26 1,-29-37-32,1 0 0,0 0 1,1-1-1,-1 0 0,1 0 0,0-1 0,0 1 1,1-2-1,-1 1 0,1-1 0,0-1 0,12 3 1,-16-5-5,-1 1 1,1-1 0,0 1 0,-1-1-1,1-1 1,0 1 0,-1-1-1,1 1 1,-1-1 0,1-1-1,-1 1 1,1-1 0,-1 0 0,0 0-1,1 0 1,-1 0 0,0-1-1,-1 1 1,1-1 0,0 0 0,-1 0-1,1-1 1,-1 1 0,0-1-1,3-4 1,1-5-22,0-1-1,-1 0 1,-1 0 0,0 0-1,-1-1 1,4-24-1,7-26-403,-15 65 400,0 0-1,0-1 0,1 1 1,-1-1-1,0 1 0,0 0 0,0-1 1,0 1-1,0 0 0,0-1 1,1 1-1,-1-1 0,0 1 1,0 0-1,0-1 0,1 1 1,-1 0-1,0 0 0,1-1 1,-1 1-1,0 0 0,1 0 1,-1-1-1,0 1 0,1 0 0,-1 0 1,0 0-1,1 0 0,-1-1 1,0 1-1,1 0 0,-1 0 1,1 0-1,0 0 0,10 11-303,8 24 311,-18-32-6,8 16 47,0 0 1,2 0-1,0 0 0,20 24 0,-28-39-12,1 0-1,-1 0 1,1 0-1,0-1 1,0 1-1,1-1 0,-1 0 1,1 0-1,0-1 1,-1 1-1,1-1 1,0 0-1,1 0 1,-1-1-1,0 1 1,0-1-1,1 0 0,-1-1 1,0 0-1,1 1 1,-1-1-1,1-1 1,7-1-1,-9 1-1,0-1 0,0 0 0,0 0 1,0 0-1,0 0 0,-1-1 0,1 0 0,-1 1 0,0-1 0,0 0 0,0-1 0,0 1 1,0 0-1,-1-1 0,0 0 0,1 0 0,-1 1 0,-1-1 0,1 0 0,-1 0 0,1-1 1,-1 1-1,0 0 0,0-9 0,2 0-5,-2 0 0,1-1 0,-2 1 0,0-1 0,-1 1 0,0 0 0,-3-14 0,2 20-4,0 1 0,-1 0 0,1 0 0,-1 0 0,-1 0-1,1 0 1,-1 1 0,0 0 0,0-1 0,-1 1-1,1 1 1,-1-1 0,0 1 0,0 0 0,-1 0-1,1 0 1,-12-5 0,14 7 0,-1 1-1,0-1 1,0 1-1,1 0 1,-1-1-1,0 2 1,0-1 0,0 0-1,0 1 1,0 0-1,0 0 1,0 0-1,0 0 1,0 1-1,0-1 1,0 1 0,0 0-1,0 0 1,1 1-1,-1-1 1,0 1-1,1 0 1,-1 0 0,1 0-1,-1 0 1,1 0-1,0 1 1,0 0-1,0-1 1,-2 5-1,-3 4 41,0 1-1,1 0 1,1 0-1,0 1 0,1-1 1,0 1-1,1 1 1,0-1-1,1 0 0,1 1 1,0 0-1,0 0 1,2 20-1,0-31-38,0-1 0,1 1 0,-1 0 0,1-1 0,0 1 0,-1-1 0,1 1 0,0-1 1,1 1-1,-1-1 0,0 1 0,1-1 0,-1 0 0,1 0 0,0 0 0,-1 0 0,1 0 0,0 0 0,0 0 0,1-1 0,-1 1 0,0-1 1,0 0-1,1 1 0,-1-1 0,1 0 0,-1 0 0,1-1 0,0 1 0,-1 0 0,1-1 0,0 0 0,3 1 0,2 0-17,-1-1 1,1 0-1,-1 0 0,1 0 0,-1-1 0,1 0 0,-1-1 0,1 1 0,-1-2 1,0 1-1,10-5 0,-4-2-195,1 0 1,-1-1-1,-1-1 1,0 0-1,12-15 1,38-31-552,-60 55 779,-1 1-1,1 0 1,0 0 0,0 0-1,0 0 1,0 0 0,-1 0-1,2 0 1,-1 1-1,0-1 1,0 1 0,0-1-1,0 1 1,0 0 0,0 0-1,0 0 1,0 0 0,1 0-1,-1 0 1,0 1-1,0-1 1,0 1 0,0 0-1,0-1 1,0 1 0,0 0-1,0 0 1,0 0-1,-1 0 1,1 1 0,0-1-1,-1 0 1,1 1 0,0-1-1,-1 1 1,0-1 0,1 1-1,0 3 1,7 7 180,-1 1 0,-1 0 0,0 0 1,7 21-1,-7-17-131,-1-2 60,18 37 153,-23-50-267,0 0 1,0 0 0,0 0-1,0 0 1,1 0-1,-1 0 1,1 0 0,0 0-1,0-1 1,-1 1 0,1-1-1,0 1 1,0-1-1,0 0 1,1 0 0,-1 0-1,4 2 1,-5-3-9,0 0 0,0 0 0,-1 0 0,1-1 0,0 1-1,0 0 1,0 0 0,-1-1 0,1 1 0,0 0 0,-1-1 0,1 1 0,0-1 0,-1 1 0,1 0 0,0-1 0,-1 0-1,1 1 1,-1-1 0,1 1 0,-1-1 0,1 0 0,-1 1 0,1-1 0,-1 0 0,0 0 0,1-1 0,7-25 1,-6 22-3,13-66-36,-13 50 21,2 0 0,1 0 0,0 0 0,2 1 1,0 0-1,1 0 0,16-26 0,-23 45 11,-1 0 1,1-1 0,0 1 0,0 0-1,0 0 1,0-1 0,0 1 0,0 0-1,1 0 1,-1 0 0,0 1 0,1-1-1,-1 0 1,0 0 0,1 1 0,-1-1 0,1 0-1,-1 1 1,1 0 0,-1-1 0,1 1-1,-1 0 1,1 0 0,0 0 0,-1 0-1,1 0 1,-1 0 0,1 0 0,-1 0-1,1 1 1,-1-1 0,1 1 0,-1-1-1,1 1 1,-1 0 0,1-1 0,-1 1-1,0 0 1,1 0 0,-1 0 0,2 2-1,5 4 34,-1 0 0,-1 1 0,1 0 0,-1 0 0,5 9 0,-11-16-27,16 23 146,-2 0 27,2 0 0,1-1 0,36 39 0,-47-56-188,0-1 0,1 0 0,-1 0 0,1 0 0,0-1 0,1 0 0,-1 0 0,1-1 0,-1 0 0,1-1 0,0 1 0,0-1 0,0-1 0,0 1 0,0-2 0,0 1 0,1-1 0,8-1 1,-12 1-80,0-1 1,0 0-1,0-1 1,0 1 0,-1-1-1,1 0 1,-1 0 0,1 0-1,-1-1 1,1 1-1,-1-1 1,5-5 0,39-45-3170,-36 39 1704,21-29-4123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 4153,'0'0'6468,"0"0"-3902,0 0-1770,0 0-303,0 0 180,-23 10-217,-75 37-63,90-41-328,-1 0 0,1 1 0,0 0 0,1 0 0,-1 1 0,2 0 0,-1 0 0,1 1 0,0 0 0,1 0 0,0 0-1,0 1 1,1-1 0,0 1 0,1 0 0,0 1 0,1-1 0,0 0 0,-1 20 0,2-23-52,0 0 0,1 0 0,-1 1 0,2-1 0,-1 0-1,1 0 1,0 0 0,1 0 0,-1 0 0,1 0 0,1 0 0,-1 0 0,6 8 0,-5-10-6,1-1 0,0 0 0,0 1 1,0-2-1,0 1 0,1 0 1,-1-1-1,1 0 0,0 0 1,0 0-1,1-1 0,-1 1 1,0-1-1,1-1 0,-1 1 0,1-1 1,7 1-1,2 1-12,1-1 0,-1 0 0,1-2-1,0 1 1,-1-2 0,1 0 0,0-1 0,-1-1-1,0 0 1,1-1 0,23-10 0,-31 11-26,0-1 1,0-1-1,-1 1 1,1-1-1,-1-1 1,-1 1-1,1-1 1,-1 0-1,1-1 1,-2 1-1,1-1 1,-1 0-1,0-1 1,-1 1-1,1-1 1,-1 0-1,-1 0 1,0-1-1,0 1 0,-1-1 1,0 1-1,1-10 1,0-1-64,-2 0-1,0-1 1,-4-34 0,3 54 94,0 0 0,0 0 0,0 0 0,-1 0 0,1 0 0,0 0 0,0 0 0,0 0 0,0 0 0,0 0 0,0 0 0,-1 0 0,1 0 0,0 0 0,0 0 0,0 0 0,0 0 0,0 0 0,-1 0 0,1 0 0,0 0 0,0 0 0,0 0 0,0 0 0,0 0 0,0 0 0,-1 0 0,1 0 0,0 0 0,0 0 0,0 0 1,0-1-1,0 1 0,0 0 0,0 0 0,0 0 0,-1 0 0,1 0 0,0 0 0,0 0 0,0-1 0,0 1 0,0 0 0,0 0 0,0 0 0,0 0 0,0 0 0,0 0 0,0-1 0,0 1 0,-4 15 44,3 2 52,1 0 0,0 0 0,1 0 0,1-1 0,8 34-1,-8-45-86,-1 0-1,1 0 1,0-1-1,0 1 0,1 0 1,-1-1-1,1 0 1,0 1-1,0-1 0,0 0 1,1-1-1,0 1 1,-1-1-1,1 1 0,0-1 1,1 0-1,-1 0 1,1-1-1,-1 1 0,1-1 1,0 0-1,-1-1 1,1 1-1,8 1 0,-5-2-50,0 1 0,0-2 0,0 1 0,1-1 0,-1 0 0,0-1 0,0 0 0,0 0 0,0-1 0,0 0 0,0 0 0,0-1 0,0 0 0,-1 0 0,1-1 0,-1 0 0,0 0 1,0-1-1,-1 0 0,0 0 0,7-7 0,-3 0-552,0 0 1,-1 0 0,0-1 0,-1 0-1,-1 0 1,0-1 0,-1 0 0,0 0-1,-1-1 1,4-20 0,15 170 3552,-22-127-2741,1 1 0,-1-1 0,2 1 0,-1-1 0,1 0-1,0-1 1,1 1 0,-1-1 0,2 0 0,-1 0 0,7 6 0,-9-9-180,1-1 0,-1 0-1,1-1 1,0 1 0,0-1 0,0 1 0,0-1 0,0 0 0,1-1 0,-1 1 0,1-1-1,-1 0 1,1 0 0,-1 0 0,1-1 0,0 1 0,-1-1 0,1 0 0,0-1 0,-1 1-1,1-1 1,6-1 0,-8 0-36,1 0 0,-1 0 0,0 0 0,0 0 0,1 0 1,-2-1-1,1 1 0,0-1 0,0 0 0,-1 0 0,0 0 0,1 0 0,-1 0 0,0-1 0,-1 1 0,1-1 0,0 1 0,-1-1 0,0 1 0,0-1 0,0 0 0,-1 0 1,1 1-1,0-8 0,0-3-66,0 0 0,-1 0 1,0 0-1,-1 0 0,-4-23 0,2 27 22,-1 0-1,0 0 0,0 0 1,-1 1-1,0 0 0,0-1 0,-1 2 1,-1-1-1,-13-14 0,16 19 21,0-1-1,0 1 0,0 0 0,-1 1 0,0-1 0,0 1 0,0 0 1,0 0-1,0 0 0,0 1 0,-1 0 0,1 0 0,-1 0 0,0 1 1,1-1-1,-1 1 0,0 1 0,0-1 0,-8 1 0,12 1 28,-1 0 0,1 1 0,-1-1 0,1 0 0,0 1 0,-1-1 0,1 1 0,0 0 0,0 0 0,0 0 0,0 0 0,0 0 0,1 0 0,-1 0 0,1 1 0,-1-1 0,1 1-1,0-1 1,0 1 0,0-1 0,0 1 0,0 0 0,1-1 0,-1 6 0,-2 7 134,1 0 0,0 1 0,1 16 0,1-31-130,0 1-1,0-1 0,1 1 0,-1 0 1,0-1-1,0 1 0,1-1 1,-1 1-1,1-1 0,0 0 0,-1 1 1,1-1-1,0 1 0,0-1 1,0 0-1,0 0 0,0 1 0,0-1 1,0 0-1,0 0 0,0 0 0,3 1 1,0 0 2,-1 0 0,1-1 1,0 1-1,0-1 1,-1 0-1,1 0 0,0-1 1,0 1-1,5-1 0,3 0-57,0 0 0,1-1 0,-1-1 0,0 0 0,17-5 0,-23 5-6,19-6 24,-1 0 1,1 2-1,1 1 1,30-3-1,-49 8 75,0 0 0,0 0 0,0 0 0,0 1 0,0 0-1,0 1 1,0 0 0,-1 0 0,1 0 0,-1 0 0,1 1-1,-1 1 1,0-1 0,0 1 0,0 0 0,0 0 0,-1 0-1,0 1 1,0 0 0,6 7 0,-3-1 70,0 1 1,-1 0 0,0 0-1,8 22 1,-7-14 145,-8-20-260,1 1 1,-1-1-1,0 0 1,0 0-1,0 0 0,0 0 1,1 0-1,-1 0 1,0 1-1,0-1 1,0 0-1,0 0 1,1 0-1,-1 0 1,0 0-1,0 0 1,0 0-1,1 0 1,-1 0-1,0 0 0,0 0 1,0 0-1,1 0 1,-1 0-1,0 0 1,0 0-1,0 0 1,1 0-1,-1 0 1,0 0-1,0-1 1,0 1-1,0 0 0,1 0 1,-1 0-1,0 0 1,0 0-1,0 0 1,0-1-1,0 1 1,1 0-1,-1 0 1,0 0-1,0 0 1,0-1-1,0 1 0,0 0 1,0 0-1,0 0 1,0-1-1,0 1 1,0 0-1,0 0 1,0 0-1,0-1 1,0 1-1,0 0 1,0 0-1,0 0 0,0-1 1,0 1-1,0 0 1,0 0-1,0 0 1,5-16-49,-2 6 15,0 0 0,0 1 1,1-1-1,0 1 0,1 0 0,0 0 1,8-12-1,-11 19 44,-1 1 1,0-1 0,1 1-1,-1 0 1,1-1-1,-1 1 1,1 0-1,-1 0 1,1 0-1,0 0 1,0 0-1,-1 1 1,1-1 0,0 0-1,0 1 1,0-1-1,0 1 1,3 0-1,-3 0 14,1 1-1,0-1 1,-1 1-1,1 0 1,-1 0-1,1 0 1,-1 1-1,1-1 1,-1 0-1,0 1 1,0-1-1,1 1 1,-1 0-1,-1 0 1,1 0-1,0 0 1,2 3-1,-1-1-42,3 4 81,0-1 0,1 1 0,0-1 0,15 11 0,-17-15-178,-1-1 1,1 0-1,0 0 0,0 0 0,0-1 0,0 1 0,0-1 1,0-1-1,0 1 0,1-1 0,7 0 0,19 0-3507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3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10242,'0'0'2577,"0"0"-1849,0 0-616,7 167 904,20-101 16,8 6-231,2-6-81,5-6-464,-2-11-112,-1-9-144,-7-11 32,-5-11-136,-7-7-192,-5-11-785,2-2-943,-4-18-2257,-6-5-1720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4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11018,'0'0'2222,"14"19"-1248,-8-10-957,10 13 251,1-2 1,29 30-1,-39-43-145,1 0 0,0-1 0,0 0 0,1 0 0,-1-1 0,1 0 0,0-1 0,0 1 0,1-2 0,-1 0-1,1 0 1,14 2 0,-15-3-72,0-1 0,0-1-1,0 0 1,0 0 0,0-1-1,0 0 1,0 0 0,-1-1 0,1 0-1,15-7 1,-19 7-46,0-1 1,0-1-1,-1 1 0,1-1 1,-1 1-1,0-1 0,0 0 0,0-1 1,0 1-1,-1-1 0,0 0 1,0 1-1,0-1 0,0-1 1,-1 1-1,0 0 0,0-1 1,1-5-1,0 0-13,-1-1-1,-1 1 1,1 0-1,-2-1 1,0 1-1,0-1 1,-1 1 0,0-1-1,-1 1 1,0 0-1,-1 0 1,-1 0-1,1 0 1,-2 0-1,1 1 1,-1-1 0,-13-17-1,13 20 11,-1 0 1,0 1-1,-1-1 0,0 1 0,0 0 1,0 1-1,-1 0 0,0 0 0,0 1 0,-1 0 1,1 0-1,-1 1 0,0 0 0,0 0 1,-1 1-1,1 0 0,-1 1 0,1 0 1,-1 1-1,0 0 0,-11 0 0,16 1 4,1 1 1,0 0-1,0 0 0,-1 0 0,1 0 0,0 1 0,0 0 0,0-1 0,1 2 1,-1-1-1,0 0 0,1 1 0,-1-1 0,1 1 0,0 0 0,0 0 0,0 0 0,0 1 1,0-1-1,1 1 0,0 0 0,0-1 0,0 1 0,0 0 0,0 0 0,1 0 1,0 0-1,-1 5 0,-3 10-5,1 0 0,0 1 1,2 0-1,0 36 0,2-50 2,1 1 0,0-1-1,0 1 1,0 0-1,1-1 1,0 0 0,0 1-1,1-1 1,-1 0-1,1 0 1,1 0 0,-1-1-1,1 1 1,0-1-1,0 0 1,1 0 0,-1 0-1,1-1 1,0 1-1,1-1 1,-1 0 0,12 5-1,-9-4-2,0-2-1,0 1 1,1-1-1,0 0 1,0 0-1,0-1 1,0-1 0,0 0-1,0 0 1,0 0-1,0-1 1,0 0-1,0-1 1,1 0-1,-1-1 1,14-4-1,-18 4-16,0 0-1,0-1 1,0 0-1,0 0 1,0 0-1,0-1 1,-1 1-1,0-1 1,0 0-1,0-1 1,0 1-1,-1 0 1,1-1-1,-1 0 0,0 0 1,2-5-1,-1 0-28,0 1-1,0-1 0,-1 0 0,-1 1 1,1-1-1,-2 0 0,1-1 0,-1-12 1,12 51 316,-11-22-261,-1-1 0,1 0 0,1 0 0,-1 0-1,1 0 1,-1 0 0,1 0 0,1-1 0,-1 0 0,1 1-1,-1-1 1,1 0 0,1-1 0,-1 1 0,0-1 0,1 0-1,0 0 1,-1 0 0,1-1 0,0 1 0,1-1 0,-1 0-1,0-1 1,0 1 0,1-1 0,-1 0 0,1-1-1,-1 1 1,1-1 0,-1 0 0,1 0 0,0-1 0,-1 0-1,0 0 1,1 0 0,-1 0 0,0-1 0,1 0 0,-1 0-1,0-1 1,7-4 0,7-6-206,0 0 1,-1-2-1,27-28 0,-26 25-10,0 0 0,30-21 0,-41 34 254,-1 1 1,1-1 0,0 2-1,0-1 1,1 1-1,-1 0 1,1 1-1,-1 0 1,1 0-1,0 1 1,9-1 0,-14 2-5,0 0 0,0 0 0,0 1 1,0-1-1,0 1 0,-1 0 1,1 0-1,0 0 0,-1 1 0,1-1 1,-1 1-1,1 0 0,-1 0 1,0 0-1,1 0 0,-1 1 0,4 4 1,-3-2 17,0 0 1,0 0 0,0 0-1,-1 1 1,0-1 0,0 1-1,-1 0 1,0 0 0,0 0-1,2 8 1,-2-5 24,0 1 0,-1-1 0,0 1 0,-1-1 0,0 1 0,0-1 0,-1 1 0,0-1 0,-1 1 0,0-1 0,-1 0 0,0 0 0,0 0 0,-8 16 0,5-16-28,-1 0 0,0-1 0,0 1 0,-1-1 0,0-1-1,0 1 1,-19 11 0,24-16-197,-1-1 0,1 0-1,-1 0 1,0-1 0,1 1-1,-1-1 1,0 0 0,0 0 0,0 0-1,0 0 1,0-1 0,0 1-1,0-1 1,-1 0 0,1-1-1,0 1 1,0-1 0,0 1-1,0-1 1,0-1 0,0 1-1,1 0 1,-1-1 0,-6-3-1,-15-16-4753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5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0 8754,'0'0'2993,"0"0"-1265,0 0-801,0 0 58,0 0-105,0 0-398,-13 19-107,3-6-304,4-6-37,0 0 0,0 1 0,1 0 0,0 0 0,0 1 0,1-1 1,0 1-1,0 0 0,1 0 0,0 1 0,1-1 0,0 0 0,1 1 0,-1 12 0,2-8 8,1 0-1,0 0 1,1 0-1,1-1 0,0 1 1,0 0-1,2-1 1,-1 0-1,2 0 0,7 13 1,-9-20-38,0 1 0,1 0 0,0-1 1,0 0-1,0 0 0,1-1 0,0 1 0,0-1 0,1-1 1,-1 1-1,1-1 0,0 0 0,0 0 0,0-1 0,1 0 1,-1 0-1,1-1 0,-1 0 0,11 1 0,-10-2-19,0 0-1,0 0 1,1-1 0,-1 0-1,0-1 1,0 0 0,0 0-1,0-1 1,0 0 0,0 0-1,0 0 1,0-1-1,11-7 1,-10 4-50,0 0 0,-1 0 0,0-1 0,-1-1 0,0 1 0,0-1 0,0 0 0,-1 0-1,0-1 1,6-12 0,-1-2-90,-1 1-1,-2-2 0,0 1 0,8-45 1,5 220-60,-19-143 230,0 0 0,1 0 0,0 0-1,0 0 1,0-1 0,1 0 0,1 1 0,0-1 0,10 14 0,-12-19-11,0 0 1,0 0-1,0 0 0,1-1 1,-1 1-1,1-1 1,-1 0-1,1 0 0,0 0 1,0 0-1,-1-1 1,1 0-1,0 0 0,1 0 1,-1 0-1,0 0 0,0-1 1,0 0-1,0 0 1,1 0-1,-1 0 0,0-1 1,0 1-1,5-3 1,-4 2-1,0-2 1,0 1-1,0 0 1,0-1-1,-1 0 1,1 0-1,-1-1 1,0 1 0,0-1-1,0 0 1,0 0-1,-1 0 1,0 0-1,0-1 1,0 1-1,0-1 1,-1 0 0,1 0-1,-1 0 1,0 0-1,-1 0 1,1 0-1,0-9 1,2-7 2,-1-1-1,0 0 1,-2 0 0,-2-32-1,1 49 14,0 0 0,-1-1 0,0 1 0,0 0-1,-1-1 1,1 1 0,-1 0 0,0 0 0,-1 0 0,1 0-1,-1 1 1,0-1 0,0 1 0,-1-1 0,1 1 0,-1 0-1,0 1 1,0-1 0,0 1 0,0-1 0,-1 1 0,1 0-1,-1 1 1,0-1 0,0 1 0,0 0 0,0 0 0,0 0-1,-7 0 1,5 0-8,0 1 0,-1 0-1,1 1 1,-1-1 0,1 2 0,-1-1-1,1 1 1,0 0 0,-1 0 0,1 1-1,0 0 1,0 0 0,0 1 0,0 0-1,0 0 1,1 1 0,-1 0 0,1 0-1,0 0 1,-11 11 0,11-9-7,1 0 1,0 1-1,0 0 0,0 0 1,1 1-1,0-1 1,0 1-1,1 0 0,0 0 1,0 0-1,1 1 1,0-1-1,1 0 0,0 1 1,0-1-1,0 1 1,2 9-1,-1-13-73,1 0 1,0 0-1,0 0 0,0 0 1,1-1-1,0 1 0,0 0 0,0 0 1,0-1-1,1 0 0,0 1 1,0-1-1,0 0 0,0 0 1,0 0-1,1-1 0,0 1 0,0-1 1,0 0-1,0 0 0,0-1 1,1 1-1,-1-1 0,1 0 1,0 0-1,0 0 0,-1 0 0,1-1 1,10 1-1,12 1-2665,48-1 0,-58-2 1222,33 0-3861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5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12219,'0'0'1948,"0"0"-1225,0 0-403,4 27 389,2 23-374,21 132 1048,-26-174-1346,0 0 1,1 0-1,0 0 0,1 0 1,-1-1-1,1 1 0,1-1 1,-1 1-1,1-1 1,9 11-1,-11-23-47,-1 0 0,0 0 0,0 0 1,0-1-1,-1 1 0,0 0 0,0-8 0,-7-117-445,0-24 687,6 151-226,1 0 0,0 0-1,1-1 1,-1 1-1,1 0 1,-1 0 0,1-1-1,0 1 1,0 0 0,0 0-1,0 0 1,1 0-1,0 0 1,-1 1 0,1-1-1,0 0 1,0 1-1,0-1 1,0 1 0,4-3-1,-3 3-1,0 1-1,1-1 1,-1 1 0,0 0-1,1 0 1,-1 0-1,1 0 1,-1 1 0,1 0-1,-1-1 1,1 1-1,-1 0 1,1 1 0,0-1-1,4 2 1,9 2-34,-1 1 0,-1 1 0,1 0 1,-1 1-1,0 1 0,20 14 0,-21-13-667,0 0 0,1-1 0,-1-1 0,1 0 1,1-1-1,24 6 0,-4-6-4888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5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0 8458,'0'0'1285,"0"0"-643,0 0 17,0 0 620,0 0 82,-24 1-302,-78 7-236,97-7-763,-1 0-1,1 0 1,-1 1-1,1 0 1,0 0-1,-1 0 1,1 1 0,0 0-1,1 0 1,-1 0-1,1 0 1,-1 1 0,1 0-1,0 0 1,0 0-1,0 0 1,1 1-1,0 0 1,0-1 0,0 1-1,0 0 1,1 0-1,-1 1 1,-1 7-1,2-9-49,-2 6 40,1 0-1,0 0 1,0 0-1,1 0 1,0 1 0,0-1-1,1 0 1,1 1-1,0-1 1,2 19 0,-1-25-60,-1 0 0,1-1 0,0 1 0,0 0 0,1 0 0,-1-1-1,1 1 1,0-1 0,-1 0 0,2 1 0,-1-1 0,0 0 0,1 0 0,-1 0 0,1-1 0,0 1 0,0 0 0,0-1 0,0 0 0,0 0 0,1 0 0,-1 0 0,0 0 0,1-1 0,0 0 0,-1 1 0,1-1 0,0-1 0,0 1 0,0 0 0,4-1 0,2 1-189,1-1-1,0-1 1,-1 0-1,1 0 1,-1-1-1,1 0 0,-1-1 1,0 0-1,0-1 1,14-7-1,-22 10 212,0 0-1,0-1 1,0 1-1,0 0 1,1 0 0,-1 1-1,0-1 1,0 0-1,1 1 1,-1 0-1,1-1 1,-1 1 0,0 0-1,1 0 1,-1 0-1,1 0 1,-1 1-1,0-1 1,1 1 0,-1 0-1,0-1 1,1 1-1,-1 0 1,0 0-1,0 0 1,0 1 0,0-1-1,2 2 1,-1 2 119,0 0-1,0 0 1,0 0 0,-1 1 0,0-1 0,0 1 0,0-1 0,-1 1 0,0 0-1,1 10 1,6 60 532,-5 135 1,-3-126-618,5-58-217,-5-27 150,0 0-1,1 0 1,-1 1-1,0-1 1,1 0-1,-1 0 1,0 0-1,1 0 1,-1 1-1,0-1 1,1 0-1,-1 0 1,0 0-1,1 0 1,-1 0-1,0 0 1,1 0-1,-1 0 1,0 0-1,1 0 1,-1 0-1,1 0 1,-1-1-1,0 1 1,1 0-1,-1 0 1,0 0-1,1 0 1,-1 0-1,0-1 1,0 1-1,1 0 1,-1 0-1,0-1 1,1 1-1,-1-1 1,4-2-470,-1-1-1,0-1 1,0 1 0,0 0 0,0-1-1,-1 1 1,4-8 0,9-31-6415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6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1 118 6849,'0'0'3539,"0"0"-2359,5 23-669,18 74 511,-22-91-917,1 1-1,0-1 0,0 0 0,1 0 0,-1 0 0,1 0 0,1-1 0,-1 1 0,1-1 0,0 0 0,0 0 0,1 0 0,-1-1 0,1 1 0,0-1 0,0 0 0,1 0 0,-1-1 1,1 0-1,0 0 0,8 3 0,-8-4-88,-1-1 1,1 0 0,0 0 0,-1-1-1,1 0 1,0 0 0,-1 0 0,1-1 0,0 0-1,-1 0 1,1 0 0,-1 0 0,1-1-1,-1 0 1,0-1 0,0 1 0,0-1-1,0 0 1,0 0 0,0 0 0,7-7-1,-3 1-46,-1 0-1,1-1 0,-2 1 1,1-1-1,-1-1 0,-1 1 1,0-1-1,0-1 0,-2 1 1,1-1-1,-1 0 0,-1 0 1,0 0-1,0 0 0,-1 0 1,-1-1-1,0-24 0,-1 34 59,0-1-1,-1 0 1,1 1-1,0-1 1,-1 1 0,0-1-1,0 1 1,0-1-1,0 1 1,-1 0-1,1 0 1,-1-1-1,0 1 1,0 0 0,0 0-1,0 1 1,-1-1-1,1 0 1,-4-2-1,2 2 45,-1 0 0,1 0 0,-1 1 0,0-1 0,0 1 0,0 0 0,0 1 0,0-1 0,-1 1 0,1 0 0,-10-1 0,6 2-26,-1-1 0,0 2-1,0-1 1,1 1 0,-1 1 0,1 0 0,-1 0-1,1 1 1,0 0 0,-1 1 0,2-1 0,-1 2-1,0-1 1,-7 7 0,-16 20 65,31-30-112,-1 1 1,1-1-1,0 1 0,0-1 1,0 1-1,0 0 0,0-1 1,0 1-1,0 0 0,1 0 1,-1 0-1,1 0 0,-1 0 1,1-1-1,0 1 0,-1 0 0,1 0 1,0 0-1,1 4 0,0-5-16,0-1-1,0 1 0,0 0 0,0 0 0,1-1 1,-1 1-1,0 0 0,1-1 0,-1 1 1,0-1-1,1 0 0,-1 1 0,0-1 0,1 0 1,-1 0-1,1 0 0,-1 0 0,0 0 0,1 0 1,2-1-1,1 1-35,25 1-96,13-1 25,0 3 0,-1 1 0,48 11 0,-77-12 204,1 1 0,-1 1 0,-1 0 1,1 1-1,-1 0 0,0 1 1,0 0-1,-1 1 0,0 0 0,0 1 1,-1 0-1,0 0 0,17 22 0,-23-26 0,-1 0-1,0 0 0,0 1 0,0-1 0,-1 1 0,0-1 0,0 1 0,0 0 1,-1-1-1,0 1 0,0 0 0,0 0 0,-1 0 0,0 10 0,0-12-67,-1 0 0,0 0 0,1-1 0,-2 1-1,1 0 1,0-1 0,-1 1 0,1-1 0,-1 0 0,0 1 0,0-1-1,0 0 1,-1 0 0,1 0 0,-1 0 0,1-1 0,-1 1-1,0-1 1,0 0 0,0 0 0,-1 0 0,1 0 0,0 0 0,-4 1-1,-6 1-612,0-1 0,0 0 0,0-1 0,-1 0 0,-20 0 0,-6-2-8253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7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46 8634,'0'0'2866,"0"0"-1553,0 0-855,0 0 251,0 0 181,0 0-173,-19 14-217,-55 47-298,72-59-182,0 1-1,0 0 1,0-1 0,0 1-1,0 0 1,0 0 0,1 0 0,0 0-1,-1 0 1,1 0 0,0 1-1,1-1 1,-1 0 0,1 1 0,-1-1-1,1 0 1,0 1 0,0-1-1,0 0 1,1 5 0,1-1 23,0 0-1,0-1 1,0 1-1,1-1 1,0 0-1,7 11 1,-4-8-17,1-1 0,0 0 0,0 0 0,0-1 0,1 0 0,0 0 0,1-1 0,-1 0 0,1-1-1,1 1 1,-1-2 0,1 1 0,-1-1 0,1-1 0,0 0 0,1 0 0,-1-1 0,0 0 0,18 0 0,-14-1-55,-1-1 0,0-1 0,1 0 0,-1 0 0,0-2 0,0 1 0,0-2 0,-1 1 1,1-2-1,-1 0 0,0 0 0,0-1 0,0-1 0,-1 0 0,13-10 0,-11 4-26,0-1 0,-1-1 1,0 0-1,-1 0 0,-1-1 0,-1-1 1,0 1-1,-1-2 0,-1 1 0,0-1 1,-2 0-1,0 0 0,-1-1 0,4-37 0,-8 67 113,-1 22 147,2 1 0,1-1 0,14 65 0,-14-89-175,1 0 1,0-1 0,0 1 0,1-1-1,1 0 1,-1 0 0,1 0 0,10 12-1,-11-16-26,0 0 0,0-1 0,0 1 0,0-1 0,1 0 0,0 0 0,-1 0 0,1-1 0,0 0 0,0 0 0,1 0 0,-1 0 0,0-1 0,1 0 0,9 1 0,-13-2-6,0 0 0,0 1 1,0-1-1,0 0 0,1 0 0,-1-1 0,0 1 1,0 0-1,0-1 0,0 1 0,0-1 1,0 0-1,0 0 0,0 1 0,0-1 0,0-1 1,0 1-1,-1 0 0,1 0 0,0-1 0,-1 1 1,1-1-1,-1 1 0,2-3 0,-1 0-6,0 0 1,-1 1-1,0-1 0,1 0 0,-1 0 0,-1 0 1,1 0-1,-1 0 0,1 1 0,-1-1 0,0 0 1,-1-6-1,0-1-9,-1-1 1,-1 1-1,1 0 1,-2 0-1,1 1 1,-2-1-1,1 1 1,-12-19-1,7 17 47,-1 0 0,0 1 0,-1 0 0,-18-14 0,24 21-18,0 0-1,-1 1 0,0-1 0,0 1 1,0 0-1,0 0 0,0 1 0,-1 0 0,1 0 1,-1 1-1,1 0 0,-12-1 0,18 2-11,0 1 0,-1-1-1,1 1 1,0-1 0,0 1-1,0 0 1,0-1 0,0 1 0,0-1-1,1 1 1,-1-1 0,0 1-1,0-1 1,0 1 0,0-1-1,1 1 1,-1-1 0,0 1-1,0-1 1,1 1 0,-1-1-1,0 1 1,1-1 0,0 1-1,8 2-3,0 0-1,0-1 0,0 0 0,0 0 1,1-1-1,-1-1 0,0 1 0,1-1 1,-1-1-1,11-1 0,14 0-19,-22 2 36,-1 1-1,0 0 1,1 0-1,-1 1 1,0 1 0,0 0-1,0 0 1,-1 1-1,1 0 1,-1 1-1,0 1 1,0-1-1,0 1 1,-1 1-1,0 0 1,0 0-1,-1 1 1,0 0-1,0 1 1,-1-1-1,0 1 1,0 1 0,-1-1-1,-1 1 1,1 0-1,-2 1 1,1-1-1,-1 1 1,-1 0-1,4 19 1,-3 50 573,-4-79-542,0-28-231,0 10 46,0-1 0,2 0 0,0 1 0,1-1 0,1 1 0,0 0 0,2 0 0,0 0 0,14-27 0,-19 43 154,0-1 0,-1 1 1,1-1-1,0 1 0,1 0 1,-1-1-1,0 1 0,0 0 1,0 0-1,1-1 0,-1 1 1,1 0-1,-1 1 0,1-1 1,-1 0-1,1 0 0,-1 1 1,1-1-1,0 1 0,-1-1 1,1 1-1,0-1 0,0 1 1,-1 0-1,1 0 0,0 0 1,0 0-1,-1 0 0,1 1 1,0-1-1,-1 0 1,1 1-1,0 0 0,-1-1 1,1 1-1,0 0 0,-1-1 1,1 1-1,-1 0 0,3 3 1,5 3 142,-1 0 0,0 1 0,-1 0 0,1 0 0,5 11 0,-10-16-131,0 1 14,14 21 61,1-1 1,1-1-1,1-1 0,1-1 1,0 0-1,42 28 0,-58-46-251,1 0 0,0 0-1,0-1 1,0 0 0,0 0 0,1 0-1,-1-1 1,0 0 0,11 0-1,32-4-5442,-13-4-4572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0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9858,'0'0'2523,"0"0"-1368,0 0-817,0 0-5,0 0 254,0 0-76,31 0 126,481 5 211,-341-6-1258,-171 1-383,0 0-544,-6 7-3699,-5 0-153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8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21 348 11402,'0'0'1970,"0"0"-1192,0 0-444,0 0 129,24-5 284,79-20-130,-96 23-595,0-1 0,0-1-1,0 1 1,0-1 0,0 0-1,-1-1 1,0 1-1,0-1 1,0-1 0,0 1-1,-1-1 1,0 0-1,0 0 1,-1 0 0,1-1-1,-1 0 1,-1 0-1,1 0 1,3-13 0,-3 10 12,-1 0 0,0 0 1,0-1-1,-1 1 1,0-1-1,-1 0 0,-1 1 1,1-1-1,-3-13 1,2 20-19,0 0 1,-1 1-1,1-1 0,-1 1 1,0-1-1,0 1 1,0 0-1,0-1 1,-1 1-1,0 0 0,1 0 1,-1 0-1,0 0 1,0 0-1,-1 0 1,1 1-1,0-1 0,-1 1 1,0-1-1,0 1 1,0 0-1,0 0 1,0 0-1,0 1 0,0-1 1,0 1-1,-1-1 1,1 1-1,0 0 1,-7 0-1,4 0-11,-1 0 0,0 1 0,1 0 0,-1 0 0,0 1 0,1 0 0,-1 0 0,1 0-1,-1 1 1,1 0 0,0 1 0,0-1 0,0 1 0,0 0 0,-7 5 0,6-2-4,0-1-1,0 2 1,1-1-1,0 1 1,0 0-1,1 0 1,-1 1-1,2-1 1,-1 1-1,-4 11 1,3-4 1,0 1 1,2 0 0,-1 0-1,2 0 1,0 1-1,1-1 1,1 1 0,0 0-1,1-1 1,1 1-1,6 32 1,-5-41-20,0 0-1,1 0 0,0 0 1,1-1-1,-1 0 1,1 1-1,1-1 1,-1 0-1,1-1 1,1 1-1,-1-1 0,1 0 1,0-1-1,0 1 1,1-1-1,10 7 1,-5-6 124,-1 0 0,1-1-1,0 0 1,0-1 0,1 0 0,0-1 0,-1 0 0,1-1 0,0-1 0,16 0 0,-14-1-241,0 0 1,-1-2-1,1 0 1,0 0 0,0-2-1,-1 0 1,0 0-1,25-12 1,-30 11-362,-1 1-1,0-1 1,0 0 0,-1-1 0,1 0-1,-1 0 1,0 0 0,-1-1-1,0 0 1,0 0 0,0-1 0,-1 0-1,0 0 1,4-9 0,0-11-5785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18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 4137,'0'0'6416,"0"0"-4018,0 0-1557,0 0-170,0 0 276,0 0 14,8 0-256,311-5 914,-130 5-1585,224-28 1,-394 25-10,-36 3-407,-7 1-836,-18-1-3016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1T13:58:41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4177,'0'0'1064,"0"0"-1064,0 0-464,0 0-2145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4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 5025,'0'0'2690,"0"0"-1260,0 0-441,0 0 185,0 0 49,-2-6 484,2 6-1643,0 0 1,0 0-1,0 0 0,0 0 1,-1 0-1,1 0 1,0 0-1,0 0 0,0 0 1,0 0-1,0 0 1,0 0-1,0 0 0,0 0 1,0 0-1,0 0 1,0 0-1,0 0 0,0 0 1,-1 0-1,1 0 1,0 0-1,0 0 0,0 0 1,0 0-1,0 0 1,0 0-1,0 0 0,0 0 1,0 0-1,0 0 1,0 0-1,0 0 0,0-1 1,0 1-1,-1 0 1,1 0-1,2 35 14,2 1 0,1-1 0,13 49 0,-3-16 41,7 41-28,102 409-90,-122-513-544,-2-7-520,-3-9-1309,-10-12-3448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5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9378,'0'0'1452,"0"0"-792,0 0-97,0 0 45,0 0-113,0 0-135,24-2 166,316-3 885,109 7-1909,-458 10-6117,-17 1 1916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5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3881,'0'0'5297,"0"0"-4241,0 0-848,0 0 744,0 0 705,0 0-633,170 9-240,-111-9-432,3-9-128,0 0-64,10 3-160,-15 1-1624,-13 3-3889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5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10 163 8786,'0'0'1187,"0"0"-534,0 0 305,0 0 363,24 4-171,80 10-433,-99-13-704,1-1 0,-1 1-1,0-1 1,1-1-1,-1 1 1,0-1-1,1 0 1,-1 0 0,0 0-1,0-1 1,0 0-1,0 0 1,0 0-1,0 0 1,-1-1 0,1 0-1,-1 0 1,0 0-1,1-1 1,-2 1-1,1-1 1,0 0-1,-1 0 1,1 0 0,-1 0-1,0-1 1,-1 0-1,1 1 1,-1-1-1,0 0 1,0 0 0,-1 0-1,1 0 1,-1-1-1,0 1 1,0 0-1,-1-8 1,0 11-58,0-1 0,-1 0 0,0 1 0,1-1 0,-1 1 0,0 0 0,0-1 0,0 1 0,-1 0 0,1-1 0,-1 1 0,1 0 0,-1 0 0,0 0 0,1 0 0,-1 1 0,0-1 0,0 0 0,0 1 0,-1 0 0,1-1 0,0 1 0,0 0 0,-1 0 0,1 0 0,-1 0 0,1 0 0,-1 1 0,-4-1 0,-6-2-61,0 1-1,0 1 1,0 0 0,-21 1-1,28 1 114,1 0-1,-1 0 1,0 1 0,1 0-1,0 0 1,-1 0-1,1 0 1,0 1 0,0 0-1,0 0 1,0 1 0,1-1-1,0 1 1,-1 0-1,1 0 1,0 0 0,1 1-1,-1-1 1,1 1-1,0 0 1,0 0 0,0 0-1,1 0 1,0 1 0,-3 9-1,-1 5 237,0 0 0,2 1 0,0 0 0,1 0 0,0 38 0,4-47-157,-1 0 0,2-1 0,0 1 0,0 0 0,1-1 0,0 1 0,1-1 0,0 0 0,1 0 1,1-1-1,-1 1 0,2-1 0,-1 0 0,1-1 0,1 0 0,0 0 0,0 0 0,0-1 0,1 0 0,1-1 0,-1 0 0,1-1 0,0 1 1,1-2-1,20 9 0,-17-8-55,0-1 1,0 0 0,1-1 0,-1-1 0,1 0-1,0-1 1,0 0 0,0-2 0,22 0 0,-26-2-276,0 1-1,0-2 1,0 1 0,-1-1 0,1-1 0,-1 0-1,0 0 1,0-1 0,0-1 0,-1 1 0,0-2-1,0 1 1,12-12 0,23-30-7090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6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10218,'0'0'1380,"0"0"-834,0 0-201,0 0 370,0 0 309,26-14-251,87-42-369,-107 53-366,1 0 1,0 0-1,0 1 1,0 0 0,0 1-1,1 0 1,-1 0-1,0 0 1,1 1-1,-1 0 1,14 2 0,-17-1-7,0 0 1,0 1 0,1-1-1,-1 1 1,0 0 0,0 0 0,-1 0-1,1 0 1,0 1 0,-1 0 0,1-1-1,-1 1 1,0 0 0,0 1 0,3 3-1,-2-1-10,-1-1 0,0 1 0,0 0 0,-1 0 0,0 1 0,0-1 0,0 0 0,-1 1 0,1-1 0,-2 1 0,1 0 0,-1-1 0,0 1 0,0 0 0,-1-1 0,0 1-1,0-1 1,0 1 0,-1-1 0,0 0 0,-4 10 0,-6 3-14,0-1 1,0 0-1,-2-1 0,0-1 0,-1 0 0,-1-1 0,0-1 0,-20 14 1,125-39 47,-3 1-251,48-7 725,-117 14-1317,-1-1 0,0-1 1,0 0-1,0-2 0,27-14 1,-20 6-6744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6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7330,'0'0'2912,"0"0"-2120,0 0 241,0 0 215,0 0 224,158 3-688,-114-3-552,1 0 96,-6-3-328,-6-12-136,-14 1-1624,-11 1-3673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6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8634,'0'0'4521,"0"0"-3937,0 0 208,0 0 360,0 0-159,-3 151-153,15-106-448,1 1-72,-3-4-72,0-4-248,-1 13-96,-4-13-712,-2-7-4945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1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 10786,'0'0'1618,"0"0"-786,0 0-132,0 0 66,0 0-282,-2-2-349,0 9-169,2 4 48,1 0-1,0 0 0,1 1 0,6 20 1,3 20 27,0 152-24,-10-142 26,15 114 0,-11-234 302,-7-53 78,-28-193 0,24 273-53,-3-37 472,9 68-758,5 0-141,16 1 47,0 2 0,-1 0 0,1 1 0,-1 1 1,0 1-1,0 1 0,20 10 0,18 11 11,56 36 1,-107-60-1,11 7-2,1 1-1,-1 1 0,28 25 0,-42-34 2,-1-1 0,1 1 0,-1 0-1,0 0 1,0 0 0,-1 0 0,1 0 0,-1 1-1,0-1 1,0 1 0,0-1 0,-1 1-1,1 0 1,-1 0 0,0 0 0,-1 0 0,1 0-1,-1 0 1,0 0 0,0 0 0,-1-1-1,-1 9 1,0-8 2,0 0 0,-1-1 0,1 1-1,-1 0 1,-1-1 0,1 0 0,0 0 0,-1 0 0,0 0-1,0 0 1,0-1 0,0 1 0,-1-1 0,1-1 0,-10 6-1,-12 4 19,-44 17-1,60-26-3,-85 24 44,70-21-10,1 0 0,0 2 0,0 1 1,-25 12-1,48-20-93,0-1 0,1 1-1,-1 0 1,0 0 0,0-1 0,1 1 0,-1 0-1,1 0 1,-1 0 0,0 0 0,1 0 0,0 0-1,-1 0 1,1 0 0,0 0 0,-1 0 0,1 0-1,0 0 1,0 0 0,0 0 0,0 0 0,0 0-1,0 0 1,0 0 0,0 0 0,0 0 0,1 0-1,-1 1 1,13 27-5711,0-15-3066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7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9010,'0'0'1944,"0"0"-1272,0 0 585,175-5-121,-110-6-680,-6 2-456,-7 0 104,-10 3-104,0 3-336,-15 1-1576,-10 2-4050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7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11138,'0'0'1881,"0"0"-993,0 0 208,0 0-272,133 0-7,-68 0-305,6-2-56,3-2-312,3 1-144,29-6-320,-17 1-2225,-10-1-6953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8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6529,'0'0'1483,"0"0"-764,0 0 248,-5 27 449,1 1-1036,-4 14 259,2 1 1,0 52-1,6-4 455,3 0 0,25 142 0,-19-187-1399,19 125 1029,-20-59-6332,-8-106 800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8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7826,'0'0'1632,"0"0"-1120,0 0-296,0 0 680,0 0 105,170 38-257,-96-30 24,10-1-216,8-2-224,-1-3 464,1-2-520,-11 0-160,-9 0-64,-13 0-48,-14 0-736,-21 0-880,-14 0-1105,-10 11-1560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8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8546,'0'0'1432,"0"0"-824,0 0 761,0 0-569,166-25-552,-112 16-56,6 5-192,14 4 0,-15 0-1521,-10 0-4440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9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77 290 8674,'0'0'1217,"0"0"-208,0 0 227,24-13-412,76-46-376,-94 56-419,0-1 0,-1 0 0,0 0 0,1-1 0,-1 1 0,-1-1 0,1 0 0,-1-1 0,0 1 0,0-1 0,0 1 0,-1-1 0,0 0 0,0-1 0,0 1 0,-1 0 0,0-1 0,0 1 0,-1-1 0,0 0 0,0 0 0,0 1 0,-1-1 0,0 0 0,0 0 0,-3-10 0,3 15-21,-1 0-1,1 0 1,-1 0 0,0-1 0,1 1-1,-1 0 1,0 0 0,-1 1-1,1-1 1,0 0 0,0 0-1,-1 0 1,1 1 0,-1-1 0,0 1-1,1-1 1,-1 1 0,0 0-1,-2-2 1,-1 1-9,0 0 0,0-1 0,0 2 1,0-1-1,0 1 0,-1 0 0,-9-1 0,6 1-10,0 1 1,0 0-1,0 0 0,0 1 1,0 0-1,0 1 0,0 0 0,1 0 1,-15 7-1,15-5 21,1 2-1,0-1 1,1 1-1,-1 0 1,1 0-1,0 1 1,1 0-1,0 0 1,0 0-1,0 1 1,1 0-1,0-1 1,1 1 0,-1 1-1,2-1 1,-1 0-1,1 1 1,-1 12-1,1-11 46,0 1 1,1-1-1,1 1 0,0 0 0,0 0 1,1-1-1,1 1 0,-1 0 0,2-1 0,-1 0 1,2 1-1,-1-1 0,1 0 0,10 16 1,-7-16-24,0 0 0,1 0 0,0-1 0,1-1 0,0 0 0,0 0 0,1 0 0,-1-1 1,2-1-1,-1 1 0,1-2 0,0 1 0,0-2 0,1 1 0,-1-2 0,1 0 0,0 0 1,13 1-1,-11-3-242,-1 0-1,1-1 1,0-1 0,0 0 0,-1-1 0,1-1 0,-1 0 0,1 0 0,-1-2 0,0 1 0,-1-2 0,1 0 0,-1 0-1,0-1 1,18-15 0,29-29-5382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9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9818,'0'0'1766,"0"0"-857,0 0-167,0 0-130,0 0-244,0 0-41,18-4 188,5-1-342,0 1 1,-1 1-1,2 1 1,-1 1 0,26 2-1,-42 0-99,0 0-1,1 0 1,-1 1 0,0 0-1,0 0 1,0 1-1,0 0 1,-1 0 0,1 0-1,8 6 1,-12-6-36,1 0 0,-1 1 1,0-1-1,0 1 0,0-1 0,0 1 1,-1 0-1,0 0 0,0 0 0,0 0 0,0 0 1,0 0-1,-1 1 0,0-1 0,0 0 1,0 1-1,0-1 0,-1 10 0,0-8-33,0 0 0,-1 1-1,0-1 1,-1 0 0,1 0-1,-1 0 1,-1 0 0,1 0-1,-1 0 1,0-1-1,0 1 1,0-1 0,-1 0-1,0 0 1,0 0 0,0 0-1,-1-1 1,1 0-1,-7 5 1,1-2 0,0 1 0,0-1 0,-1-1-1,0 0 1,-1-1 0,1 0 0,-1 0 0,-22 4-1,34-9-12,0 1 0,-1-1-1,1 0 1,-1 0 0,1 0-1,0 0 1,-1 0 0,1 0-1,-1 0 1,1 0 0,0 0-1,-1 0 1,1 0-1,0 0 1,-1 0 0,1 0-1,-1 0 1,1-1 0,0 1-1,-1 0 1,1 0 0,0 0-1,-1-1 1,1 1-1,0 0 1,-1 0 0,1-1-1,0 1 1,0 0 0,-1 0-1,1-1 1,0 1 0,0 0-1,0-1 1,-1 1-1,1 0 1,0-1 0,0 1-1,0-1 1,0 1 0,0 0-1,0-1 1,0 1 0,0 0-1,0-1 1,0 1 0,0-1-1,0 1 1,0 0-1,0-1 1,0 1 0,0-1-1,0 1 1,0 0 0,0-1-1,1 1 1,-1 0 0,0-1-1,0 1 1,0 0-1,1-1 1,-1 1 0,1 0-1,14-25-365,-7 20 322,0-1-1,0 1 1,0 0 0,1 1-1,0 0 1,0 0 0,0 1 0,0 0-1,1 1 1,-1 0 0,1 0-1,0 1 1,-1 0 0,1 1 0,0 0-1,15 2 1,-20-2 67,0 1 0,-1-1 1,1 1-1,0 0 0,0 1 0,0-1 1,-1 1-1,1 0 0,-1 0 0,1 0 1,-1 1-1,0-1 0,0 1 0,0 0 1,0 1-1,-1-1 0,1 0 0,-1 1 1,0 0-1,0 0 0,0 0 0,0 0 1,-1 0-1,0 1 0,0-1 0,0 1 0,0-1 1,-1 1-1,1 0 0,-1 0 0,-1 0 1,1-1-1,0 9 0,-1-11-4,-1 1-1,1 0 1,0 0 0,-1-1-1,0 1 1,1 0 0,-1-1-1,0 1 1,0 0 0,-1-1-1,1 0 1,-1 1 0,1-1-1,-1 0 1,0 1 0,1-1-1,-5 3 1,0-1 12,1 0 1,-1 0-1,1 0 0,-1-1 1,0 0-1,-1-1 0,-7 4 1,-4-2 25,0 1 0,0-2 1,0 0-1,-32 0 1,43-3-46,2 0-29,0 0 0,0 0 1,0 0-1,0-1 0,0 0 0,0 0 1,-6-2-1,9 3-76,1-1 1,0 0-1,0 0 1,0 0-1,0 0 1,0 0-1,0 0 1,0 0-1,0 0 1,0 0-1,0-1 0,1 1 1,-1 0-1,0-1 1,1 1-1,-1 0 1,1-1-1,0 1 1,-1 0-1,1-1 1,0 1-1,0-1 0,0 1 1,0-1-1,0 1 1,0-1-1,0 1 1,0 0-1,1-2 1,5-20-4140,10 3-1577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29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10506,'0'0'1745,"0"0"-1385,0 0-128,0 0 784,0 0-200,148-7-184,-103-4-216,-3 2-408,-3 0 40,-4 3-48,-10-1-392,-13 2-872,-5 1-856,-7 2-2569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0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6729,'0'0'2521,"0"0"-1313,0 0-472,0 0 9,0 0 607,-5 125-320,10-63 312,7 7-632,0-5-167,3-4-121,-2-6-416,-3-14 88,-6-9-96,-4-7-600,0-10-1601,0-8-6697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91 5761,'0'0'6634,"0"0"-6090,0 0-64,0 0 864,145 3-376,-90-3-167,7 0-425,4 0 8,-4 0-288,0-5-80,-10-6 64,-10 2-80,-13-4-224,-11-7-1129,-11 0-2495,-7 4-2298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5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7210,'0'0'2724,"0"0"-1194,0 0-741,0 0-26,0 0 100,-1 0-797,1 1 0,-1-1 0,0 1 0,0-1 0,1 1 0,-1-1 0,0 1 0,1-1 0,-1 1 0,0-1 0,1 1 0,-1 0 0,1-1 0,-1 1 0,1 0 0,0 0 0,-1-1 0,1 1 0,0 0 0,-1 0 0,1 0 0,0 1 0,-9 41-24,2 0 0,-3 75 1,12 93 136,0-115-128,12 435 249,-14-511-273,-1-14-27,0 0 1,1 0 0,0 0 0,0 0 0,0-1-1,1 1 1,0 0 0,0 0 0,1-1 0,-1 1-1,4 5 1,-4-10 1,0 0 1,1 0-1,0 0 1,-1 0-1,1 0 0,0-1 1,-1 1-1,1 0 1,0-1-1,0 0 0,-1 1 1,1-1-1,0 0 1,0 0-1,0 0 0,-1 0 1,1 0-1,0 0 0,0-1 1,0 1-1,-1-1 1,4 0-1,39-16 103,-15 2 68,0 1-1,0 1 0,2 2 1,-1 1-1,1 1 1,1 2-1,-1 1 0,1 1 1,1 2-1,32 1 1,145 11-2134,-210-9 1866,1 0-1,-1 0 1,1 0-1,-1 0 1,1 0-1,-1-1 1,1 1-1,-1 0 1,0 0-1,1 0 1,-1-1-1,1 1 1,-1 0-1,0 0 1,1-1-1,-1 1 1,0 0-1,1-1 1,-1 1-1,0 0 1,0-1-1,1 1 1,-1 0-1,0-1 1,0 1-1,0-1 1,1 1-1,-1-1 1,0 1-1,0 0 1,0-1-1,0 1 1,0-1-1,0 1 1,0-1-1,0 1 1,0-1-1,0 0 1,0-2-563,3-14-3768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10818,'0'0'2193,"0"0"-1561,0 0-344,0 0 216,0 0 432,0 0-216,24 120 97,-4-65-329,0 5-136,-3 2-56,3-2-240,-5-8-40,0-8-16,-6-4-288,1-2-256,-2-7-2329,-1-11-6097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5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17 153 10610,'0'0'1397,"0"0"-879,-4 21-159,-3 39 231,3 0 0,2 0 0,3 1 0,8 60 0,76 282 393,-72-367-974,-6-24 61,-2-25 139,2-122-132,-14-156-1,-18 56-241,11 134 55,-1-111 0,16 231 111,1-1 1,1 0-1,0 0 0,12 34 1,-1-4 42,8 38 94,3-1 0,4-1 0,60 118 0,-87-197-138,32 48-5,-33-51 5,1 0 0,-1 0 0,1 0 0,0 0 0,0 0-1,0-1 1,0 1 0,0 0 0,1-1 0,-1 0-1,0 1 1,1-1 0,-1 0 0,1 0 0,-1 0-1,1-1 1,-1 1 0,1-1 0,4 1 0,-5-1 2,-1-1 1,1 0 0,0 1-1,-1-1 1,1 0 0,-1 0-1,0 1 1,1-1 0,-1 0-1,0 0 1,1-1 0,-1 1-1,0 0 1,0 0 0,0-1 0,0 1-1,0 0 1,0-1 0,0 1-1,-1-1 1,1 1 0,0-3-1,14-42 82,-12 35-77,12-56-30,14-132-1,-6 21 65,-22 175-43,-1 0 0,1-1 0,0 1 0,0 0 0,0 0 1,0 0-1,1 0 0,-1 0 0,1 1 0,0-1 0,3-4 0,-5 7 0,0 0 0,1 0 0,-1-1 0,1 1 0,-1 0 0,0-1 0,1 1 0,-1 0 0,1 0 0,-1 0 0,1 0 0,-1 0 0,1-1 0,-1 1 0,1 0 1,-1 0-1,1 0 0,-1 0 0,1 0 0,-1 0 0,1 0 0,-1 1 0,0-1 0,1 0 0,-1 0 0,1 0 0,-1 0 0,1 1 0,15 20 9,1 21 90,-2 1 0,-2 0 0,12 78 0,9 30-5,-33-147-204,4 14 175,1 0 0,11 23 0,6-8-1317,-21-31 741,1 1 1,0-1-1,0 1 0,0-1 1,0 0-1,0 0 1,0-1-1,6 3 1,8-2-6526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5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10938,'0'0'1601,"0"0"-172,8 26-3,-5-14-1289,55 209 1720,-52-180-1652,-5-24-140,2 0 1,1 1-1,0-1 0,8 20 1,-12-37-67,0 0-1,0 0 1,0 0 0,0 0 0,0 0 0,0 1-1,0-1 1,0 0 0,0 0 0,0 0 0,0 0-1,0 0 1,0 0 0,1 1 0,-1-1 0,0 0-1,0 0 1,0 0 0,0 0 0,0 0 0,0 0-1,0 0 1,1 0 0,-1 0 0,0 0 0,0 1 0,0-1-1,0 0 1,0 0 0,1 0 0,-1 0 0,0 0-1,0 0 1,0 0 0,0 0 0,0 0 0,1 0-1,-1 0 1,0 0 0,0 0 0,0-1 0,0 1-1,1 0 1,-1 0 0,0 0 0,0 0 0,0 0-1,0 0 1,0 0 0,0 0 0,0 0 0,1 0-1,-1-1 1,0 1 0,7-12-89,3-14-22,-2-4 81,32-99-378,-33 112 315,0 0 1,1 0 0,1 1-1,0 0 1,13-16 0,-20 29 84,0 1 0,1-1 0,-1 0 0,0 1 0,1 0 0,-1-1 0,1 1 0,0 0 0,0 0 0,0 1 0,0-1-1,0 0 1,0 1 0,0 0 0,0 0 0,0 0 0,1 0 0,-1 0 0,0 1 0,1 0 0,-1-1 0,5 2 0,-4-1 39,-1 1 0,1 1 0,-1-1 0,0 0 0,1 1 0,-1 0 0,0 0 0,0 0 0,0 0 0,0 0 0,-1 1 0,1-1 0,-1 1-1,1 0 1,-1-1 0,0 1 0,0 0 0,0 1 0,0-1 0,1 5 0,7 18 89,0 1-1,-2 0 1,-2 1-1,0 0 1,-2 0-1,2 56 1,2 13-60,-2-83-542,-6-14 378,0 0 0,1 0 1,-1 1-1,0-1 0,1 0 0,-1 0 1,0 0-1,0 0 0,1 0 0,-1 0 0,0 0 1,1 0-1,-1 0 0,0 0 0,1 0 0,-1 0 1,0 0-1,0 0 0,1 0 0,-1 0 1,0 0-1,1 0 0,-1-1 0,0 1 0,0 0 1,1 0-1,-1 0 0,0 0 0,0-1 1,1 1-1,-1 0 0,0 0 0,0 0 0,0-1 1,1 1-1,-1 0 0,0 0 0,0-1 1,0 1-1,0 0 0,0-1 0,0 1 0,1 0 1,-1 0-1,0-1 0,0 1 0,0 0 1,0-1-1,0 1 0,5-20-6278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5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99 244 12875,'0'0'2418,"0"0"-1502,0 0-704,0 0 40,-9 25-31,0-3-141,2-5 21,1 0-1,0 0 1,1 1-1,1-1 1,1 1-1,1 0 1,-1 30-1,3-26-43,1-1-1,1 1 0,1-1 0,1 0 0,1 0 0,1 0 0,1 0 0,0-1 1,20 36-1,-20-44-54,1 0 0,0 0 1,0-1-1,1-1 0,1 1 1,0-1-1,0-1 1,1 0-1,0 0 0,1-1 1,0-1-1,0 0 0,1-1 1,-1 0-1,1 0 1,18 4-1,-22-7-1,0-1 1,0 0-1,0 0 0,0-1 0,0 0 1,0-1-1,0 0 0,1 0 1,-1-1-1,0 0 0,0-1 0,0 0 1,0 0-1,-1-1 0,1 0 1,0 0-1,-1-1 0,0 0 1,0-1-1,0 0 0,-1 0 0,1-1 1,-1 0-1,0 0 0,-1 0 1,0-1-1,0 0 0,0 0 0,-1-1 1,0 1-1,0-1 0,-1 0 1,4-12-1,6-14 8,-2 0 0,-2-2 0,-1 1 0,-1-1 0,-3 0 0,0-1 0,-3 1 0,-1-1 0,-1 1 0,-8-54 0,5 74-8,0 0 0,-1 0 0,0 0 1,-1 1-1,-1-1 0,0 1 0,-2 1 1,1-1-1,-2 1 0,-18-23 1,20 28 16,-1 0 0,0 1 1,-1 0-1,1 1 0,-2 0 0,1 0 1,-1 1-1,0 0 0,0 1 1,0 0-1,-1 0 0,0 1 1,0 1-1,0 0 0,0 0 1,-12 0-1,7 2-15,0 0-1,0 1 1,0 1 0,0 1 0,1 0-1,-1 1 1,1 0 0,-1 2-1,1 0 1,0 0 0,1 1-1,-1 1 1,-22 15 0,27-15-89,0 1 0,0 0 1,1 0-1,0 1 0,0 0 0,1 1 0,1-1 1,0 1-1,0 1 0,0 0 0,2 0 0,-1 0 0,1 0 1,1 1-1,0 0 0,1 0 0,0 0 0,-1 18 1,2-13-598,1 1 0,1-1 0,1 0 0,0 0 1,1 1-1,7 24 0,15 15-5736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6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11402,'0'0'2529,"0"0"-2041,0 0-8,-18 122 480,18-78-504,5 3 161,20-5-393,12-4 48,10-7 0,2-11-216,6-7-8,-3-8-48,-5-5-264,-1-18-224,-13-11-1401,-14-2-3816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6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12187,'0'0'1960,"-12"113"-1024,9-35 649,3 8-641,0-1-736,0-12 8,10-13-216,5-15-80,-2-16 16,4-29-1064,-2 0-3297,-3-25-6746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6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11899,'0'0'1944,"0"0"-1376,0 0 888,126 11-551,-74-2-601,5 0-24,-3-2-280,-4 2 48,7 0-96,-15 0-1785,-10-3-6600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10458,'0'0'3241,"0"0"-2233,0 0-808,0 0 8,0 0 248,0 0 144,128-5 401,-74 5-577,6 0-176,-1 0-88,-2 0-152,-8 0-16,-9 0-448,-13 0-1529,-15 0-3800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7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25 704,'0'0'12667,"0"0"-11067,0 0-952,0 0 305,0 0-57,0 0-200,161-16-376,-99 9-24,-3 5-296,0 2 24,-7 0-88,15 0-480,-13 0-1577,-7 0-7705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8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28 100 8386,'0'0'3747,"0"0"-2237,0 0-278,0 0-176,0 0-406,-1 11-363,-11 174 176,-2 76-198,13 57-217,1-363-36,30-690 12,-29 727-25,-1 5 0,0 0 0,0 0 0,0 0 0,0 0 0,1 0 0,-1 0 0,1 0 0,0 0 0,0 1 0,0-1 0,0 0 0,0 1 0,1-1 0,-1 0 0,3-3-1,-3 7-1,0-1 0,0 0 1,0 0-1,0 1 0,0-1 0,0 1 0,-1-1 0,1 1 0,0-1 0,0 1 0,-1 0 0,1-1 0,0 1 0,-1 0 0,1-1 0,0 1 0,-1 0 0,1 0 0,-1 0 0,0-1 0,1 1 0,-1 0 0,1 0 0,-1 0 0,0 0 0,0 0 0,0 0 0,1 1 0,10 36-60,-10-30 58,31 131 6,-23-92-1,1 0 0,3-1 0,1 0 0,3-1 0,23 45 0,-38-85 1,2 0 0,-1 0 0,0 0-1,1-1 1,0 1 0,0-1 0,7 5 0,-11-8 0,1 0 0,0-1 0,0 1 0,0-1 0,0 1 0,0-1 0,0 0 0,1 1 0,-1-1 0,0 0 0,0 0 0,0 0 0,0 0 0,0 0 0,0 0 0,0 0 1,0 0-1,1 0 0,-1 0 0,0 0 0,0-1 0,0 1 0,0-1 0,0 1 0,0-1 0,0 1 0,0-1 0,0 1 0,0-1 0,-1 0 0,1 1 0,0-1 0,0 0 0,-1 0 0,1 0 0,0 0 0,-1 0 0,1 1 0,0-1 1,-1 0-1,0 0 0,1-1 0,-1 1 0,0 0 0,1-2 0,14-37 4,-2-1 1,-1 0-1,-2-1 1,6-65-1,-1 13 0,-7 42-3,-6 31-8,1 1-1,1-1 0,0 1 1,2 0-1,0 0 0,10-19 1,-16 39 5,0-1 0,0 0-1,1 1 1,-1-1 0,0 1 0,0-1 0,0 1 0,1-1 0,-1 1 0,0-1 0,0 1-1,1 0 1,-1-1 0,0 1 0,1-1 0,-1 1 0,1 0 0,-1-1 0,1 1 0,-1 0-1,0-1 1,1 1 0,-1 0 0,1 0 0,-1-1 0,1 1 0,-1 0 0,1 0 0,0 0-1,-1 0 1,1 0 0,-1 0 0,1 0 0,-1 0 0,1 0 0,-1 0 0,1 0 0,-1 0-1,1 0 1,-1 0 0,1 0 0,0 1 0,-1-1 0,0 0 0,1 0 0,-1 1 0,1-1 0,-1 0-1,1 1 1,-1-1 0,1 0 0,-1 1 0,0-1 0,1 1 0,-1-1 0,0 0 0,1 1-1,13 32 54,-14-33-51,56 238 329,-46-180-327,2 0 0,3-1-1,2-1 1,27 59 0,-42-110-26,1 0 0,0 0 0,0 0 0,0 0 0,1 0 0,-1-1 0,1 1 0,1-1 0,-1 0 0,0 0 1,7 4-1,-6-6-484,0 1 1,0-1-1,-1 0 0,1-1 1,0 1-1,1-1 1,9 2-1,11-2-6136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8794,'0'0'2664,"0"0"-1983,0 0-193,0 0-104,0 0-24,0 0-56,0 0-128,3 38 864,4-2-400,-2 4-312,0-2 56,-2-5-320,-1-4-8,-2-7-56,0-9-192,0-13-1432,0 0-1369,0-11-7553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9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10042,'0'0'1678,"0"0"-957,0 0-353,0 0 329,15 24 400,5 7-741,-3-6-17,-1 1 0,-2 1-1,19 44 1,-14-19 4,-3 0 1,16 96-1,-28-142-282,1-17-95,1-19-92,-3 7-2,4-39-304,3 1-1,30-102 0,-39 160 426,0 0 0,0 0 0,1 0-1,-1 0 1,1 0 0,0 0 0,0 0 0,0 1-1,0-1 1,0 1 0,1 0 0,2-3 0,-4 4 17,0 1 1,0 0 0,1-1-1,-1 1 1,0 0 0,0-1 0,0 1-1,0 0 1,0 0 0,0 0-1,0 0 1,0 0 0,1 0 0,-1 0-1,0 0 1,0 1 0,0-1-1,0 0 1,0 1 0,0-1 0,0 0-1,0 1 1,0 0 0,0-1-1,0 1 1,0-1 0,0 1 0,0 0-1,-1 0 1,1 0 0,0-1-1,-1 1 1,1 0 0,0 0 0,-1 0-1,1 0 1,-1 0 0,1 2-1,13 25 341,-2 1-1,-1 0 0,-1 1 0,10 58 1,-10-48-97,2 22-58,-8-38-130,1-1 1,0 0-1,2 0 0,15 33 0,-22-55-74,0 0 1,0-1-1,0 1 0,1 0 1,-1-1-1,0 1 0,0 0 1,1-1-1,-1 1 0,0-1 1,1 1-1,-1 0 0,1-1 1,-1 1-1,1-1 0,-1 1 1,1-1-1,-1 1 0,1-1 1,0 0-1,-1 1 0,1-1 1,0 0-1,-1 1 0,1-1 1,0 0-1,-1 0 0,1 0 1,0 0-1,-1 1 0,1-1 1,0 0-1,0 0 0,-1 0 1,1-1-1,0 1 0,-1 0 1,1 0-1,0 0 0,-1 0 1,1-1-1,0 1 0,-1 0 1,1 0-1,0-1 0,-1 1 1,2-2-1,0 0-189,1-1-1,-1 0 1,0 0-1,0 0 1,0 0 0,0 0-1,-1 0 1,2-5 0,10-33-3708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12859,'0'0'1951,"0"0"-1182,0 0-443,0 0-185,0 0 285,24-5 167,77-12-254,-97 16-303,-1 0 0,1 1 1,0-1-1,0 1 0,0 0 0,0 0 1,0 0-1,0 1 0,0 0 1,0-1-1,0 1 0,-1 1 1,1-1-1,0 0 0,-1 1 0,1 0 1,-1 0-1,1 0 0,-1 0 1,0 0-1,0 1 0,0 0 1,0-1-1,0 1 0,-1 0 0,1 0 1,-1 1-1,0-1 0,0 0 1,0 1-1,0-1 0,0 5 0,2 4 50,-1 0-1,0 1 0,-1 0 0,0-1 0,-1 1 0,-1 0 1,-1 17-1,-1-16-65,0-1 1,-1 1-1,-1-1 1,0 1-1,-1-1 1,-1-1-1,0 1 0,0-1 1,-10 14-1,7-12-17,1 0 0,1 0-1,0 1 1,1-1-1,1 2 1,-5 20 0,9-35-4,1 0 1,-1 0 0,1 0 0,0 1-1,0-1 1,0 0 0,-1 0 0,1 1 0,1-1-1,-1 0 1,0 0 0,0 1 0,0-1-1,1 0 1,-1 0 0,0 0 0,1 1-1,-1-1 1,1 0 0,-1 0 0,1 0 0,0 0-1,0 0 1,-1 0 0,1 0 0,0 0-1,0 0 1,0 0 0,0-1 0,2 2 0,1-1-10,0 0 0,0 0 1,0 0-1,0-1 1,0 1-1,1-1 0,6-1 1,3 1-36,-7 0-11,0-1 0,-1 0 0,1 0 0,-1 0 0,1-1 0,-1 0 0,1 0 0,-1-1 0,0 1 0,0-1 0,11-8-1,-2 0-764,-1-1 1,0-1-1,13-15 0,2-6-4782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0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7482,'0'0'6505,"0"0"-5673,0 0-648,0 0 384,0 0-240,0 0 409,161-2-169,-114 2-432,2 0 104,-4 2-232,-8 0 8,-15-2-32,-17 0-912,-5 0-1873,0 0-3896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0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11482,'0'0'4057,"0"0"-3649,0 0 649,0 0-433,-10 169-224,10-107 304,15 2-328,3-4-176,1-4-112,1-9-88,5-5-712,-5-13-1144,-6-11-7098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0 285 13291,'0'0'2032,"0"0"-1432,0 0-464,0 0 449,139 0 103,-92 0-608,5 0 112,-3 0-184,0 0 136,-7 0-88,-9 0-56,-11 0-288,-20-6-584,-2-6-1993,0-1-3985</inkml:trace>
  <inkml:trace contextRef="#ctx0" brushRef="#br0" timeOffset="1">57 1 12107,'0'0'2440,"0"0"-1736,0 0-16,-2 117 385,9-52-369,10 8-112,3 5 144,0-2-464,0-7-80,-1-9-192,14-14-416,-6-17-448,0-18-3105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1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2865,'0'0'8532,"0"0"-5854,0 0-2039,0 0 93,0 0 175,0 0-144,2 11-99,2 29-473,-1 0 0,-2 0 0,-2 1-1,-10 72 1,-2 63 550,13-169-736,0-1 1,0 1-1,0-1 0,1 1 1,0-1-1,1 0 0,0 1 1,0-1-1,3 7 0,-4-10-6,1 0 0,0-1 0,0 1 0,1-1 0,-1 1 0,0-1 0,1 0 0,0 0 0,-1 0 0,1 0 0,0 0 0,0 0 0,0-1-1,0 1 1,1-1 0,-1 0 0,0 0 0,7 1 0,3 0 17,1 0 0,-1-1 0,1-1 0,-1 0 0,1 0 0,-1-1 1,27-6-1,-2-4 20,51-20 1,-66 21-44,1 1 0,0 1 0,0 1 0,1 1-1,0 2 1,36-3 0,-39 6-31,-17 0-56,1 0-1,-1 0 1,0 1-1,1 0 1,-1 0 0,0 1-1,0-1 1,1 1-1,-1 0 1,0 1-1,0-1 1,5 3 0,-21-4-4901,-5 0-3052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1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9154,'0'0'5705,"0"0"-3882,0 0-1593,0 0-74,1 21 205,25 230 1177,2 33-290,-9-65-1441,-18-213 43,7 23-253,-8-29 266,1 1 0,-1 0 0,1-1 0,-1 1 0,1-1 0,0 1 0,-1-1 0,1 1 0,0-1 0,-1 1 0,1-1 0,0 0 0,0 1 0,-1-1 0,1 0 0,0 0 0,0 1 0,-1-1 0,1 0 1,0 0-1,1 0 0,8 0-5525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1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12139,'0'0'2695,"0"0"-1666,0 0-775,0 0-88,0 0 267,4 27 99,48 505 1736,-40-238-2235,-11-169-2981,-1-123-1466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13419,'0'0'1992,"0"0"-1656,0 0-32,141 0 545,-79 0-489,5 0 96,4 0-296,-1 0 56,-1 0 56,-7 0-192,-3 0-88,-7-9 8,-8-2-160,-7-7-96,-9-13-992,-14 2-1737,-9 4-3817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2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12883,'0'0'2662,"0"0"-1546,0 0-595,0 0-25,0 0-217,0 0 65,6 28 3,41 201 360,41 271 179,-66-284-6991,-21-182-2110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6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9778,'0'0'6706,"0"0"-5930,0 0-384,0 0-112,0 0 216,0 0-64,0 0-432,0-5 0,0 5 0,5 0-488,14 0-1016,4 0-2873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2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13019,'0'0'2587,"0"0"-1427,0 0-812,0 0-108,0 0-122,18 0 34,206-5 88,-222 5-229,0 1-1,0-1 1,-1 0 0,1 1 0,0-1 0,0 1-1,0 0 1,0 0 0,-1 0 0,1-1 0,0 2 0,-1-1-1,1 0 1,-1 0 0,1 0 0,-1 1 0,0-1-1,1 1 1,-1-1 0,0 1 0,0-1 0,0 1-1,0 0 1,0 0 0,-1-1 0,1 1 0,-1 0 0,1 0-1,-1 0 1,1 0 0,-1 3 0,2 8 38,0 1 1,-1 0-1,-2 19 1,1-18-15,-1 1-30,0-1 0,-1 1 1,-1-1-1,-1 0 1,0 0-1,-1-1 1,0 1-1,-1-1 1,-14 24-1,2-9 10,-1 0-1,-2-2 1,-32 35 0,51-60-3,0 1 1,0-1-1,-1 0 0,1 0 0,-1 0 1,1 0-1,-1-1 0,-5 4 1,7-7-17,1 0 0,-1 0 0,1 0 1,-1 0-1,1-1 0,0 1 0,0 0 1,0 0-1,0 0 0,1-4 0,1-5-9,0 1 0,2-1 0,-1 1-1,1 0 1,1 0 0,0 0 0,0 1-1,1 0 1,0 0 0,0 0 0,1 0-1,1 1 1,-1 1 0,1-1 0,13-9-1,-18 15 18,-1 1 0,1-1 0,-1 1 0,1 0 0,0 0 0,-1 0 0,1 0 0,0 0-1,0 1 1,0-1 0,0 1 0,0 0 0,-1 0 0,1 0 0,0 0 0,0 0 0,0 1 0,0-1 0,0 1 0,0 0-1,-1-1 1,1 2 0,0-1 0,3 2 0,2 3 61,-1 0 1,0 0-1,-1 1 0,1-1 0,-1 2 0,6 9 1,-5-7-8,1-1 0,0 1 0,16 13 0,-22-21-75,1 0-1,0 0 1,0 0 0,0 0-1,0-1 1,0 1 0,0-1-1,0 0 1,0 0 0,1 0-1,-1 0 1,0-1 0,0 0-1,1 1 1,-1-1 0,1 0-1,-1 0 1,4-1 0,-1 0-201,-1-1 1,1 0 0,0 0 0,-1 0-1,1 0 1,-1-1 0,0 0-1,0 0 1,0 0 0,0-1 0,-1 0-1,6-5 1,20-25-4451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43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32 9826,'0'0'2363,"0"0"-794,0 0-454,0 0-75,0 0-165,0 0-302,-7 22-142,-16 42-15,3 1-1,3 2 1,-11 91 0,25-130-379,2-1 1,0 0 0,2 1 0,1-1-1,2 1 1,0-1 0,2 0-1,1-1 1,1 0 0,1 0-1,22 43 1,-18-46-61,1 0-1,1-1 1,1-1 0,1 0-1,0-2 1,2 1 0,0-2-1,38 27 1,-47-38-27,1 0-1,0 0 1,0-1-1,1-1 1,-1 0-1,1 0 1,0-1-1,0-1 1,1 0-1,-1 0 1,1-1 0,-1-1-1,1 0 1,0-1-1,-1-1 1,1 0-1,0 0 1,-1-1-1,1-1 1,17-5-1,-17 2 32,0-1-1,-1 0 0,0 0 1,0-1-1,-1-1 1,0 0-1,0-1 0,-1 0 1,0 0-1,-1-1 0,0 0 1,8-14-1,1-3 43,-2-2-1,0 0 1,21-64-1,-27 65 43,-2 0 1,-1-1-1,-1 0 0,-1 0 1,-2 0-1,-1-1 0,-1 1 1,-6-49-1,2 59-12,-1 1 1,0-1-1,-2 1 0,0 0 0,-1 1 0,-1-1 0,-1 1 0,0 1 1,-2 0-1,0 0 0,0 1 0,-2 0 0,0 1 0,-16-14 1,13 15-25,0 2 0,-1 0 1,0 0-1,-1 2 1,-1 0-1,1 2 0,-1 0 1,-1 0-1,1 2 1,-1 1-1,-1 0 0,1 2 1,0 0-1,-1 1 1,0 1-1,1 1 0,-26 3 1,26-1-134,1 1 1,-1 0-1,1 2 1,0 0-1,1 2 0,-1 0 1,1 0-1,1 2 1,0 0-1,0 2 0,0-1 1,1 2-1,1 0 1,0 1-1,1 0 0,0 2 1,1-1-1,-17 26 1,-25 53-2001,20-24-2619,1 5-5557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4:09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12 5673,'0'0'1389,"0"0"-309,0 0 423,0 0 102,0 0-642,-3-11 1927,11 18-2869,1 1 0,-1-1 0,1-1 0,1 0 0,-1 0 0,1-1-1,0 0 1,1 0 0,-1-1 0,1-1 0,0 0 0,0 0 0,12 1 0,24 2 261,83 0-1,-110-6-247,362-6 80,-381 6-382,-1 0-180,-17-2-2044,-6 1-873,-4-5-4513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4:10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2681,'0'0'4347,"0"0"-2626,0 0-1017,0 0 116,0 0 53,0 0-358,0 5-237,1 103 986,17 119 0,-9-158-1025,-1-5-139,18 75 1,-26-137-116,1 1 0,0-1 0,0 1 0,0-1 0,0 1 0,0-1 0,1 0 0,-1 1 0,1-1 0,-1 0-1,1 0 1,0 0 0,0 0 0,0 0 0,0-1 0,0 1 0,0-1 0,0 1 0,0-1 0,5 2 0,-3-2-255,0 0 0,0 0-1,0 0 1,0-1 0,0 0 0,0 0 0,0 0 0,0 0 0,0 0-1,0-1 1,0 0 0,0 0 0,6-2 0,26-18-6210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4:10.6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8 290 8194,'0'0'2250,"0"0"-1245,0 0-667,0 0-28,0 0 193,0 0 165,23-2 36,-7 1-584,15 0 42,0-1 0,-1-2 0,1-2 0,37-10 0,-54 11-135,0-1 0,0-1 0,-1 0 0,0 0 0,0-1 0,-1-1 0,15-13 1,-23 19-27,0-1 0,0 0 0,-1 0 0,1 0 0,-1 0 0,0-1 0,0 0 0,-1 1 0,1-1 0,-1 0 0,0 0 0,0 0 0,-1-1 0,0 1 0,0 0 0,0 0 0,0-1 0,-1 1 0,0-1 0,0 1 0,0 0 0,-1-1 0,-1-6 0,1 8-44,-1 1 0,1 0-1,-1 0 1,0-1 0,0 1-1,0 1 1,0-1 0,-1 0-1,1 0 1,-1 1 0,1 0-1,-1-1 1,0 1 0,0 0-1,0 0 1,0 0 0,-1 1-1,1-1 1,0 1 0,-1 0-1,1 0 1,-1 0 0,-3 0-1,-9-3-13,0 2 0,-1 0 0,-25 1 0,32 1 51,1 0 0,-1 1 1,1 0-1,0 1 0,-1 0 0,1 1 1,0-1-1,0 2 0,1-1 0,-1 1 1,1 1-1,0 0 0,0 0 0,0 0 1,0 1-1,1 0 0,0 0 0,-12 15 1,11-10 28,1 1 0,-1-1-1,2 1 1,0 1 0,0-1 0,1 1 0,0 0 0,2 1 0,-1-1 0,2 1 0,-1-1 0,1 22 0,1-23 58,0 0 0,1 0 0,1 0 0,0 0 0,1 0 0,0 0 0,1-1-1,0 1 1,1 0 0,0-1 0,1 0 0,0 0 0,1-1 0,0 1 0,1-1 0,0 0-1,0-1 1,1 0 0,0 0 0,1 0 0,0-1 0,13 9 0,-7-8-18,0 0 1,1-1-1,0 0 1,1-1-1,-1-1 0,1-1 1,1 0-1,-1-2 1,1 1-1,26 0 1,-28-3-61,0-1 1,0 0 0,0-1 0,1-1-1,-1 0 1,-1-2 0,1 1 0,0-2-1,-1 0 1,0-1 0,28-15 0,-22 7-737,-1-1 1,-1-1 0,22-22 0,-9 0-3613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4:11.0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 6545,'0'0'1010,"21"3"334,312 16 4504,-243-21-5269,0-4 0,0-4 1,104-25-1,-224 40-4951,-5 5-3023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5:34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87 165 4993,'0'0'780,"0"0"-338,0 0 24,0 0 24,0 0-50,0 0-103,-5 11 9,-1 11 224,1 1 0,1 0 0,0-1 0,0 42 0,4-43-388,0 0 0,1 1 0,2-1 0,0 0 1,1 1-1,1-2 0,1 1 0,1-1 0,0 0 0,2 0 1,0-1-1,1 0 0,1 0 0,26 31 0,-19-30 63,2-2 0,0 0 0,1-2 0,0 0-1,1-1 1,48 23 0,-38-23-148,0-2 1,2-1-1,-1-2 0,64 11 1,-75-18-9,0 0-1,0-2 1,0-1 0,0 0 0,1-2-1,26-4 1,-34 2-57,0 0 0,0-1-1,0-1 1,-1 0 0,0-1 0,0 0-1,-1-1 1,0-1 0,20-16 0,-12 6-13,-1 0 1,-1-1 0,-1-1 0,-1-1 0,0 0-1,-2-1 1,-1-1 0,0-1 0,-2 1-1,-1-2 1,-1 0 0,-1 0 0,-2-1 0,0 0-1,-2 0 1,-1 0 0,1-48 0,-5 67-17,0 1 1,-1-1 0,0 1-1,0-1 1,-1 1 0,0 0-1,0 0 1,-1 0 0,0 0-1,0 0 1,-6-9 0,2 6 2,-1 0 0,0 0 1,-1 1-1,1 1 0,-2-1 0,-12-8 1,-3 0-3,-1 1 0,-1 0 0,0 2 0,-1 2 0,-1 0 0,1 2-1,-2 1 1,-54-10 0,3 8 9,-1 4 0,-86 3-1,154 5-25,0 0 0,1 1 0,-1 0 0,1 1-1,-1 0 1,1 1 0,0 1 0,0 0 0,1 1 0,0 0 0,0 1-1,0 0 1,1 1 0,0 1 0,0-1 0,1 2 0,-16 17 0,7-3-510,1 0 1,1 1 0,1 0-1,2 2 1,0 0 0,-19 54-1,4 8-2784,2-5-2249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5:45.3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189 204 3897,'0'0'1195,"0"0"-347,0 0-245,0 0 320,0 0 3,0 0-191,-6 4-247,-13 9-93,1 1 0,1 1-1,0 0 1,1 1 0,-23 30-1,32-35-368,0-1-1,1 1 0,0 0 0,1 0 0,0 1 0,0 0 1,2 0-1,-1 0 0,2 0 0,-1 0 0,2 1 0,-1 18 1,2 1-28,7 59 1,-4-77 0,0-1-1,1 1 1,0-1 0,1 0-1,0 0 1,14 22 0,1-4 66,1-1 0,2-1 0,1-1 0,1-1 0,2-1 0,0-1 0,2-1 0,1-2 0,0-1 0,1-1 0,2-2 0,45 19 0,-28-18 199,-1-2 0,2-2 0,0-2 0,1-2 0,0-3 0,1-2 0,-1-2 1,58-4-1,-96-2-193,-1 0 0,0 0 0,0-2 0,-1 1 1,1-2-1,-1 1 0,0-2 0,12-6 0,91-61 97,-110 70-164,19-14 27,1-2 1,-2-1-1,-1-1 1,36-42 0,-45 47-31,-2-1 1,1 0 0,-2-1 0,0 0 0,-2-1 0,0 0 0,0 0 0,4-22 0,-5 11 4,-2 1 0,0-1 0,-2 0 1,-1 0-1,-2 0 0,-3-38 1,-3 43 0,0 0 1,-2 0 0,0 1 0,-2 0 0,0 0 0,-2 1 0,-1 0-1,-30-39 1,30 47-1,0 1-1,-1 0 1,-1 2 0,-1-1-1,1 2 1,-2 0-1,0 1 1,0 1 0,0 0-1,-1 1 1,-34-9-1,-16-1 8,-137-17-1,94 19 27,82 11-66,0 2 0,0 1 1,0 1-1,-1 1 1,1 2-1,0 1 1,0 1-1,0 1 1,0 2-1,1 1 0,-35 15 1,54-18-98,1 0 1,0 1-1,0 0 1,0 0-1,1 1 1,0 0-1,0 0 1,1 1-1,0-1 1,-8 15 0,-5 10-2254,-20 50 0,24-50-323,-2 7-1827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08.3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5553,'0'0'1056,"0"0"-466,0 0-385,0 0 145,0 0 262,0 0 15,0 0-125,0 0-95,0 0 4,0 0-15,0 0-156,0 0 7,0 0-95,0 0-94,21 5 89,100 3 395,124-6 1,-118-3 138,-29 1 91,-98 0-836,0 0-376,-13 0-2889,4 0-888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08.9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4369,'0'0'1228,"0"0"24,0 0 11,0 0-109,0 0-138,0 0-270,0 29 690,4 48-1314,28 150-1,-9-92-36,-17-89 12,1 6 250,15 59 1,-18-106 2003,-1-2-4680,-3-1-1899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6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7882,'0'0'1932,"0"0"-1004,0 0-194,0 0 157,21 0-82,176 0 533,-173 0-1342,-8 1 242,1-1 1,31-4-1,-45 3-377,1 1 0,0-1 0,-1 0 0,1 0 0,-1-1 0,1 1 0,-1-1 0,0 1 0,0-1 0,0 0 0,0 0 0,0-1 0,0 1 0,0 0 0,-1-1 0,1 0 0,-1 0 0,4-4 0,-3-4-4031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24.3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1 103 9434,'0'0'1532,"0"0"-917,0 0-124,0 0 20,0 0-135,0 0-163,7-2-130,45-11 307,1 4-1,55-5 1,-43 8-330,72-19-1,-124 22-203,-5 1-226,1 0 0,-1 0 0,0-1 0,0 0 0,0 0 0,8-6 0,-9 3-3645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24.9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0 6281,'0'0'1850,"0"0"-703,0 0-596,0 0-285,0 0-16,0 0 238,1 13 313,38 300 1224,-39-312-2024,-1 0 1,1-1-1,0 1 1,0 0-1,1-1 1,-1 1-1,0-1 1,0 1-1,0 0 1,0-1-1,0 1 1,1-1-1,-1 1 1,0 0-1,1-1 1,-1 1-1,0-1 0,1 1 1,-1-1-1,0 1 1,1-1-1,-1 0 1,1 1-1,-1-1 1,1 1-1,-1-1 1,1 0-1,0 1 1,-1-1-1,1 0 1,-1 0-1,1 0 1,-1 1-1,1-1 1,0 0-1,-1 0 1,1 0-1,0 0 0,-1 0 1,1 0-1,0 0 1,-1 0-1,1 0 1,-1 0-1,1-1 1,0 1-1,-1 0 1,1 0-1,0-1 1,40-23 134,-5 4-63,-23 16-66,1 1 1,0 1 0,0 0 0,0 1 0,0 1 0,0 0 0,0 1-1,0 0 1,0 1 0,0 1 0,0 0 0,-1 1 0,1 0 0,-1 1-1,0 1 1,-1 0 0,24 15 0,-26-14 45,0 0 0,0 0 0,0 2 0,-1-1 0,0 1 0,0 0 0,-1 1 0,-1 0 0,1 0 0,-2 0 0,1 1 0,-2 0 0,1 1-1,-1-1 1,-1 1 0,0 0 0,-1 0 0,0 0 0,-1 1 0,1 13 0,-3-12 8,0-1-1,0 0 1,-2 1-1,1-1 1,-2 0 0,-6 23-1,5-28-19,0 0 0,0 1 0,0-1 1,-1-1-1,0 1 0,-1-1 0,0 0 0,0 0 0,0-1 0,-15 12 0,8-8-28,-1-1 0,-1 0 0,0-1-1,0 0 1,-1-2 0,1 1 0,-1-2-1,-1 0 1,-19 3 0,1-3 180,0-2 1,0-1-1,-50-3 1,75 0-120,0 0 0,1-1 1,-1-1-1,1 1 0,0-2 0,-1 1 1,-16-10-1,22 11-67,-1-1 0,1 1 0,0-1-1,0 0 1,-1-1 0,2 1 0,-1-1 0,0 1 0,1-1 0,0 0 0,0 0-1,0-1 1,0 1 0,1-1 0,-1 1 0,-1-9 0,4 12-95,0-1 0,0 1 1,0 0-1,0-1 0,0 1 1,1 0-1,-1-1 0,1 1 1,-1 0-1,1 0 0,-1-1 1,1 1-1,0 0 0,0 0 1,0 0-1,-1 0 0,1 0 1,0 0-1,0 0 0,0 0 1,0 0-1,1 1 0,-1-1 1,0 0-1,0 1 0,0-1 1,1 0-1,-1 1 0,0 0 1,3-1-1,5-4-1488,10-8-3268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25.5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1 162 6729,'0'0'2241,"0"0"-1276,0 0-514,0 0 27,0 0-2,0 0 57,17 13-1,55 40-17,-66-49-400,0-1 1,0 0-1,1 0 0,-1 0 0,1-1 0,-1 0 1,1-1-1,-1 1 0,1-1 0,0 0 1,0-1-1,0 0 0,0 0 0,0 0 0,8-2 1,9 0 297,-17 1-368,0-1 0,-1 1 0,1-1 0,0 0 0,-1-1 0,1 0 0,-1 0 0,0 0 0,0-1 0,0 0 0,0 0 0,-1 0 0,1-1 0,-1 1 1,0-1-1,-1-1 0,1 1 0,3-8 0,-2 6-17,-1-1 0,0 0 0,0 0 1,-1-1-1,0 1 0,-1-1 0,0 0 0,0 0 1,-1 0-1,0 0 0,0-1 0,-1 1 0,-1-12 0,0 19-22,-1 0-1,0 0 0,1 0 0,-1 0 1,0 0-1,0 0 0,-1 0 0,1 1 0,0-1 1,-1 0-1,1 1 0,-1-1 0,1 1 0,-1-1 1,0 1-1,0 0 0,1-1 0,-1 1 0,0 0 1,0 0-1,0 1 0,0-1 0,0 0 1,-1 1-1,1-1 0,0 1 0,0 0 0,-4-1 1,-66-2 1,61 4-20,0 1 0,0 0 0,0 1 0,0 0 0,0 1 0,1 1 0,0-1 0,0 1 0,0 1 0,0 0 0,1 0 0,0 1 0,0 1 0,1-1 0,-15 17 0,13-13 6,1 0-1,0 1 1,1 0-1,0 0 0,1 1 1,0 0-1,1 0 1,0 0-1,1 1 0,1 0 1,0 0-1,-1 15 0,4-19 6,0-1 0,1 0-1,0 0 1,0 0 0,1 1-1,1-1 1,0 0 0,0 0-1,0 0 1,1-1 0,0 1-1,6 9 1,-3-8 2,1-1 1,0 1-1,0-1 0,1-1 0,1 1 1,-1-1-1,1-1 0,1 0 0,9 7 0,1-3 64,0-1 0,0-1-1,0-1 1,1-1 0,1-1-1,-1 0 1,1-2 0,0 0-1,0-2 1,0 0-1,0-1 1,0-2 0,40-5-1,-54 5-66,0-1 0,0 1 0,-1-2 0,1 1 0,0-1 0,-1 0 1,0-1-1,0 0 0,0 0 0,0 0 0,0-1 0,-1 0 0,0-1 0,0 1 0,0-1 0,-1 0 0,5-7 0,-6 7-273,-1 1 0,0-1 0,0 0 0,-1 0 0,1 0 0,-1-1 1,-1 1-1,2-7 0,-1-18-3656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25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7634,'0'0'1880,"0"0"-1368,0 0 576,0 0 369,0 0-161,180 0-224,-108 0-64,2 0-455,3 0-33,-3 0-264,-5 0-248,-10 0 216,-7 0-216,-5 0-8,-15 0-328,-15 0-4201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43 4177,'0'0'3597,"0"0"-2184,0 0-494,0 0-13,0 0-316,0 0-24,-5 6 3,3-3-491,-1 0-1,1 1 0,0-1 0,0 1 0,0-1 0,0 1 1,0 0-1,1 0 0,0-1 0,0 1 0,0 0 0,0 0 1,0 0-1,1 1 0,0-1 0,0 0 0,0 0 0,0 0 1,1 0-1,-1 0 0,1 0 0,0 0 0,0 0 0,1 0 1,-1 0-1,1-1 0,0 1 0,3 4 0,4 3-41,1 0-1,0 0 0,1-1 0,0 0 1,1-1-1,0 0 0,1-1 1,-1-1-1,1 0 0,1 0 1,-1-1-1,1-1 0,0 0 1,1-1-1,-1-1 0,1 0 1,-1-1-1,1-1 0,0 0 0,0-1 1,0 0-1,25-5 0,-29 2-27,1-1 0,-1-1 0,0 1 0,-1-2-1,1 0 1,-1 0 0,0-1 0,-1 0-1,0 0 1,9-10 0,-11 11 0,0-1-1,0-1 1,-1 1 0,1-1-1,-2 0 1,1 0 0,-1-1-1,-1 0 1,0 1 0,0-2-1,0 1 1,2-14 0,-5 20 6,-1 1-1,0-1 1,0 0 0,0 0 0,0 0 0,0 1 0,0-1 0,-1 0-1,1 0 1,-1 1 0,0-1 0,0 0 0,0 1 0,0-1 0,-1 1-1,1-1 1,-1 1 0,1-1 0,-3-2 0,0 2 1,0 0 0,0 0 0,0 0-1,0 0 1,0 1 0,-1 0 0,1-1 0,-1 2 0,1-1 0,-8-1 0,-10-2 24,0 2 1,-1 0-1,-43 2 1,57 1-28,-9 0 45,0 1 0,0 1 1,1 0-1,-1 2 1,1 0-1,-1 1 0,-18 8 1,28-10-228,1 1 0,0 0 0,0 0 0,0 1 1,1-1-1,-1 2 0,-9 9 0,12-11-348,1 1 0,0-1 0,0 1 1,0 0-1,1-1 0,-1 1 0,1 0 0,0 0 0,1 1 0,-1-1 0,1 0 0,-1 9 0,1 11-5392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2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37 8450,'0'0'1395,"0"0"41,-12 27-140,-37 91-143,45-108-1072,0 0 1,1 1 0,0-1 0,1 1-1,0 0 1,1 0 0,0 0-1,0 0 1,1 0 0,1 0 0,0 0-1,1 0 1,-1 0 0,2 0 0,0 0-1,0-1 1,1 0 0,0 1 0,1-1-1,0-1 1,1 1 0,0-1 0,0 0-1,1 0 1,0-1 0,1 1-1,-1-2 1,2 1 0,-1-1 0,19 11-1,-8-6-37,1-1 0,0-1 0,0-1-1,1-1 1,1-1 0,-1-1 0,1 0-1,0-2 1,0 0 0,1-2-1,-1 0 1,1-2 0,31-3 0,-44 2-7,-1-1 0,0 0 1,1-1-1,-1 0 0,0-1 0,0 1 1,-1-2-1,1 1 0,-1-1 1,0-1-1,0 1 0,-1-1 0,0 0 1,0-1-1,0 0 0,-1 0 1,0-1-1,0 1 0,0-1 1,-1-1-1,5-10 0,-3 2 0,0 0 1,-1 0-1,-1-1 0,0 0 0,-2 0 0,0 0 0,0 0 1,-2-1-1,-1 1 0,-1-22 0,0 29-18,-1 1 0,0 0 0,-1 0 0,0 0 0,0 1 0,-1-1 0,0 1 0,-1 0 0,0 0 0,-1 0 0,1 1 0,-2 0 0,1 0 0,-1 0 0,0 1-1,-1 0 1,0 0 0,0 1 0,0 0 0,-15-8 0,9 7 6,1 0 0,-2 1-1,1 1 1,-1 0 0,1 0 0,-1 2-1,0 0 1,-1 1 0,1 0-1,0 1 1,-1 1 0,1 0 0,-19 3-1,26-1-29,1 1 0,0-1 0,0 1 1,0 0-1,0 1 0,1-1 0,-1 1 0,1 1 0,0-1 0,0 1 0,0 0 0,1 0 0,0 1 0,0 0 0,0 0 0,1 0 0,0 0 0,0 1 0,-5 11 0,5-9-273,0 0 0,1 0 0,0 1 0,1-1 0,0 1 0,-2 16 0,4-19-308,0-1 1,0 1-1,1-1 1,0 1-1,0-1 0,0 0 1,1 1-1,-1-1 0,2 0 1,2 7-1,16 16-6431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2:32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6529,'0'0'5474,"0"0"-4754,0 0-600,-29 122 112,19-51 984,5 9-320,5 7-120,0 2-376,0-5-271,12-8-1,3-12-128,0-13-144,-10-4-721,-3-16-1623,-2-11-3345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50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3913,'0'0'911,"0"0"-83,0 0 89,0 0 210,0 0 122,0 0-148,17 0-147,-14 0-920,271-6 2572,-80 1-2469,-170 5-175,-23 0-101,0 0-1,0 0 1,0-1 0,0 1 0,0 0-1,0-1 1,0 1 0,0-1 0,0 1-1,0-1 1,0 1 0,0-1 0,-1 1-1,1-1 1,0 0 0,0 0 0,0 1-1,-1-1 1,1 0 0,-1 0 0,1 0-1,0 0 1,-1 0 0,1 0 0,-1 0-1,0 0 1,1 0 0,-1-2 0,5-9-4673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50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6545,'0'0'1134,"0"0"-266,0 0-62,0 0-74,0 0-341,0 0-287,0 6 102,4 56 857,18 98-1,-3-35-379,69 434 1060,-68-494-1761,-17-63-527,-1-8-90,0-12-1215,-1-12-3357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50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78 7210,'0'0'1547,"0"0"-1051,0 0-382,0 0 94,0 0 316,0 0 445,23-4-120,174-18 901,-167 20-1511,-1 2-113,1-2 0,-1-1 1,0-1-1,1-2 0,32-10 0,-62 16-211,1 0 0,-1 0-1,1-1 1,-1 1 0,0 0 0,1 0 0,-1 0-1,0 0 1,1 0 0,-1-1 0,0 1 0,1 0-1,-1 0 1,0-1 0,1 1 0,-1 0-1,0 0 1,0-1 0,1 1 0,-1 0 0,0-1-1,0 1 1,0 0 0,1-1 0,-1 1-1,0-1 1,0 1 0,0 0 0,0-1 0,0 1-1,0 0 1,0-1 0,0 1 0,0-1-1,0 1 1,0 0 0,0-1 0,0 1 0,0-1-1,0-5-3894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7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9178,'0'0'2392,"0"0"-1647,0 0-745,0 0 0,0 0 456,0 0 232,-5 136 632,15-81-232,-1 1-431,-1 0-161,2-5-416,-3-9-64,1-11-16,-4-9-48,6-15-224,0-7-1721,-2 0-3128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6:51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7418,'0'0'1056,"0"0"-744,0 0 8,0 0 480,22 120 440,-2-64-367,5 6-329,-3 0 16,0 3-312,-5-5 160,-2-3-304,-2-3-48,-4-5 64,-4-7-120,-2 7-8,-1-9-480,-2-11-2569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09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1064,'0'0'736,"0"0"-616,0 0-16,0 0-96,67 158 16,-50-105-48,-2 2-1744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2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4505,'0'0'1147,"0"0"-391,0 0 23,0 0 306,0 0 118,0 0-296,0 0-235,0 0-33,0 0-157,0 0-121,2-16 204,3 9-560,1 1 0,-1 0 0,1 0 0,0 0-1,1 1 1,-1 0 0,1 1 0,0-1-1,0 1 1,1 0 0,11-4 0,2 0-8,1 1 1,42-9 0,-52 13-2,1 1-1,0 0 1,0 1 0,0 0-1,0 1 1,17 2-1,-27-1 5,0 0 0,0-1 0,1 2-1,-1-1 1,0 0 0,0 0 0,-1 1 0,1 0-1,0-1 1,0 1 0,-1 0 0,1 0-1,-1 1 1,0-1 0,1 0 0,-1 1 0,0-1-1,-1 1 1,1 0 0,0 0 0,-1 0 0,1 0-1,-1 0 1,0 0 0,0 0 0,0 0-1,-1 0 1,1 0 0,0 6 0,1 5 2,-1 0 1,-1 0 0,0 0-1,0 1 1,-1-1 0,-1 0-1,-1 0 1,0 0 0,0-1-1,-1 1 1,-1-1 0,-1 1-1,0-2 1,-10 17 0,10-17 13,-4 5-2,0 0-1,-23 27 0,30-41-13,0 1 0,0-1 1,-1 0-1,1 0 0,-1 0 0,1 0 0,-1-1 1,0 1-1,0-1 0,0 0 0,-1 0 1,1-1-1,0 1 0,-1-1 0,1 0 0,-1 0 1,-6 0-1,9-1-18,1-1 0,0 1 0,0-1 0,0 1 0,-1-1 0,1 0 0,0 1 0,0-1 0,0 0 1,0 0-1,0 0 0,0 0 0,1 0 0,-1 0 0,0 0 0,0 0 0,1 0 0,-1 0 0,0 0 0,1 0 0,-1-1 0,1 1 0,0 0 0,-1 0 1,1-1-1,0 1 0,0 0 0,0-1 0,0 1 0,0-3 0,-1-48-322,2 46 340,-1 0-4,1 1 0,0-1 0,1 1 1,-1-1-1,1 1 0,0 0 1,0 0-1,1 0 0,-1 0 0,1 0 1,0 1-1,0-1 0,1 1 1,-1 0-1,1 0 0,0 0 0,0 0 1,1 1-1,-1 0 0,1-1 1,0 2-1,-1-1 0,1 0 0,0 1 1,8-2-1,-1 0 6,-1 0 1,1 1-1,-1 0 1,1 1-1,0 1 0,0 0 1,0 1-1,0 0 0,0 0 1,0 1-1,12 3 1,-17-1 0,1-1 0,0 2 0,-1-1-1,1 1 1,-1 0 0,0 0 0,0 1 0,-1 0 0,1 0 0,-1 1 0,0 0 0,-1 0 0,1 0 0,-1 0 0,0 1 0,-1 0 0,0 0 0,0 1 0,0-1 0,2 11 0,2 2 4,-2 0 0,0 1 0,-2 0 0,0 0 0,-1 0 1,0 35-1,-3-47 4,-1 0 0,0 0 1,0 0-1,0-1 0,-1 1 1,0 0-1,-1-1 0,0 1 0,-1-1 1,1 0-1,-1 0 0,-1-1 1,-7 10-1,8-11 41,-1-1-1,0 0 1,0 0-1,-1 0 1,1-1 0,-1 0-1,0 0 1,0 0-1,-1-1 1,1 0-1,-1 0 1,0-1 0,1 1-1,-1-2 1,0 1-1,0-1 1,-8 1 0,5-2 78,-1 0 0,0 0 0,0-1-1,0-1 1,0 0 0,0 0 0,1-1 0,0-1 0,-1 1 0,1-2 0,0 1 0,1-1 0,-1-1 0,1 0 0,0 0 0,-9-10 0,3 4 20,2-1-1,0-1 0,1-1 1,0 1-1,1-2 1,1 0-1,0 0 0,-13-30 1,23 46-176,0-1 0,0 1 1,0 0-1,0 0 0,-1 0 0,1 0 1,0 0-1,0-1 0,0 1 1,0 0-1,0 0 0,0 0 0,-1-1 1,1 1-1,0 0 0,0 0 1,0 0-1,0-1 0,0 1 1,0 0-1,0 0 0,0-1 0,0 1 1,0 0-1,0 0 0,0 0 1,0-1-1,0 1 0,0 0 1,0 0-1,0 0 0,1-1 0,-1 1 1,0 0-1,0 0 0,0 0 1,0-1-1,0 1 0,0 0 0,1 0 1,-1 0-1,0 0 0,0-1 1,0 1-1,0 0 0,1 0 1,-1 0-1,0 0 0,0 0 0,0 0 1,1 0-1,-1 0 0,0 0 1,0-1-1,1 1 0,-1 0 0,0 0 1,0 0-1,0 0 0,1 1 1,14 4-2424,-14-5 2413,19 12-3977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3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1 832,'0'0'9162,"0"0"-7586,0 0-695,0 0-49,0 0 144,0 0-240,0 0-344,-3 0-392,3 0 8,0 0-8,0 0-576,0 0-872,0 0-3385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3.6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7009,'0'0'1369,"0"0"-842,0 0-178,0 0 709,0 0 104,0 0-352,23 1-354,183 7 2045,-201-9-2556,-5 1 32,0 0 0,1 0 0,-1 0 0,0 0-1,0 0 1,1 0 0,-1-1 0,0 1-1,1 0 1,-1 0 0,0 0 0,0 0 0,1 0-1,-1 0 1,0 0 0,1 0 0,-1 0 0,0 1-1,1-1 1,-1 0 0,0 0 0,0 0-1,1 0 1,-1 0 0,0 0 0,0 1 0,1-1-1,-1 0 1,0 0 0,0 0 0,1 1-1,-1-1 1,0 0 0,0 0 0,0 1 0,0-1-1,1 0 1,-1 0 0,0 1 0,0-1 0,0 0-1,0 1 1,0-1 0,0 0 0,0 7-5477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5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12 4305,'0'0'1726,"0"0"-687,0 0-59,0 0 45,0 0-23,0 0 10,-20-1-366,-2-2-524,8 0-39,-1 1 1,1 0-1,-1 2 0,0 0 0,1 0 1,-23 4-1,28-1-60,0 0 0,1 0 0,0 1 0,0 0 0,0 1 0,0 0 0,0 0-1,-11 11 1,-51 55-26,53-52 4,1 2 0,-13 21 0,25-35-5,0 1 1,0-1-1,1 1 1,0-1-1,0 1 0,1 0 1,0 0-1,0 0 1,1 1-1,-1 10 1,2-18-2,1-1-1,-1 1 1,0-1 0,1 1 0,-1-1 0,1 1-1,-1-1 1,1 0 0,-1 1 0,1-1 0,-1 1 0,1-1-1,-1 0 1,1 0 0,-1 1 0,1-1 0,0 0 0,-1 0-1,1 0 1,-1 1 0,1-1 0,0 0 0,-1 0-1,1 0 1,0 0 0,-1 0 0,2-1 0,25 1-148,-19 0 91,12-2 17,1 0 0,-1-1-1,0-2 1,0 0 0,22-9 0,-14 5 60,52-11 1,-59 17-18,0 0 1,0 2 0,0 0-1,0 1 1,0 1 0,21 4 0,-36-4 2,-1 0 1,1 1-1,0-1 0,-1 1 1,1 1-1,-1-1 1,0 1-1,1 0 1,-1 0-1,-1 1 1,1-1-1,0 1 1,-1 0-1,0 0 1,0 1-1,0-1 1,0 1-1,-1 0 1,0 0-1,0 0 1,0 0-1,-1 0 0,1 1 1,-1-1-1,2 12 1,-1-6 2,-1 0-1,-1 0 1,1 0 0,-2 0-1,1 0 1,-2 1 0,1-1-1,-2 0 1,1 0 0,-2 0-1,1 0 1,-2-1 0,1 1-1,-1-1 1,-9 16 0,9-18 19,-1-2 0,-1 1 1,1 0-1,-1-1 0,0 0 1,0-1-1,0 1 0,-1-1 1,0 0-1,0-1 0,0 1 1,-1-1-1,0-1 0,1 0 1,-1 0-1,0 0 0,-1-1 1,1 0-1,0-1 0,-1 0 1,-9 0-1,6 0 109,0 0 0,0-1 0,-1-1 0,1 0 0,0 0 0,0-2 0,0 1 0,1-1 0,-1-1 0,1 0 0,-1-1 0,1 0 0,1-1 0,-1 0 0,1 0 0,0-1 1,0-1-1,1 0 0,0 0 0,0 0 0,1-1 0,0-1 0,1 1 0,-11-19 0,18 27-153,-1 1 0,1-1 0,-1 1 1,1-1-1,0 1 0,-1 0 0,1-1 0,0 1 1,0-1-1,-1 0 0,1 1 0,0-1 0,0 1 1,0-1-1,0 1 0,0-1 0,0 1 0,0-1 1,0 0-1,0 1 0,0-1 0,0 1 0,0-1 1,0 1-1,0-1 0,0 1 0,1-1 0,-1 1 1,0-1-1,0 1 0,1-1 0,-1 1 1,0-1-1,1 1 0,-1-1 0,0 1 0,1-1 1,-1 1-1,1 0 0,-1-1 0,0 1 0,1 0 1,-1-1-1,1 1 0,-1 0 0,1 0 0,0-1 1,-1 1-1,1 0 0,-1 0 0,1 0 0,-1 0 1,1 0-1,-1 0 0,1 0 0,0 0 0,0 0 1,40 4-1516,-35-3 1133,29 7-2343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5313,'0'0'740,"0"0"-413,0 0-266,0 0 41,3 20 234,4 22 183,23 81 1,-26-111-450,0 1 0,0-1 0,1 1 0,1-1 0,0-1 0,1 1 0,0-1 0,1 0-1,0-1 1,1 0 0,0 0 0,18 15 0,-25-24-39,-1 1 0,1-1 1,-1 0-1,1-1 0,-1 1 0,1 0 0,0 0 0,-1-1 0,1 1 0,0-1 0,-1 1 0,1-1 0,0 0 1,0 1-1,0-1 0,-1 0 0,1 0 0,0-1 0,0 1 0,-1 0 0,1 0 0,0-1 0,0 1 1,1-2-1,-1 1 63,0-1 1,0 0 0,0 0-1,0 1 1,-1-1 0,1 0-1,-1 0 1,1-1 0,-1 1 0,0 0-1,0 0 1,0-1 0,0 1-1,1-5 1,1-9 176,0 0-1,-1 0 1,-1-32-1,-1 47-286,0-41 63,0-34 24,0 53-52,1 20-17,-1 5-5,2 17 21,2 0 1,0 0 0,0-1 0,2 1 0,0-2 0,1 1 0,1-1 0,1 0-1,20 30 1,-23-38 2,0 0-1,1-1 1,0 0-1,0-1 0,1 1 1,0-1-1,0-1 1,1 1-1,0-1 1,0-1-1,0 0 1,0 0-1,1-1 0,0 0 1,0-1-1,0 0 1,0 0-1,1-1 1,12 1-1,-20-3-17,0 0-1,0 0 0,0 0 1,0 0-1,0-1 1,-1 1-1,1-1 1,0 1-1,0-1 0,0 0 1,0 0-1,-1-1 1,1 1-1,-1 0 1,1-1-1,-1 0 0,1 1 1,-1-1-1,0 0 1,0 0-1,0-1 1,0 1-1,0 0 0,0-1 1,-1 1-1,3-5 1,0-4-340,-1 1 0,0 0 0,-1-1-1,0 1 1,0-1 0,-1-14 0,1-30-3824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6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6385,'0'0'1079,"0"0"-637,0 0-261,0 0 571,0 0 719,0 0-457,17 23-393,120 161 1082,-121-163-1145,25 47-1,-36-59-500,-1 0 0,0 0 0,0 1 0,-1-1 0,-1 1 1,0 0-1,0 0 0,1 16 0,-3-26 31,0-13 256,-3-53-432,1 37-102,2 0 0,0 0 0,7-41 0,-7 67 174,0 1 0,1 0 1,-1 0-1,1-1 0,0 1 1,-1 0-1,1 0 0,0 0 1,0 0-1,1 0 0,-1 0 1,0 0-1,1 0 1,-1 0-1,1 1 0,-1-1 1,1 1-1,0-1 0,0 1 1,0-1-1,-1 1 0,1 0 1,1 0-1,-1 0 1,0 0-1,0 0 0,0 1 1,0-1-1,1 1 0,-1-1 1,0 1-1,0 0 0,1 0 1,-1 0-1,0 0 0,4 1 1,0 0 9,-1 0 1,1 1 0,-1-1-1,1 1 1,-1 1-1,0-1 1,0 1-1,0 0 1,0 0-1,0 0 1,-1 1 0,0 0-1,7 6 1,7 14 151,0 2 0,-1 0-1,15 32 1,-18-30 30,2 0 0,37 47 0,-53-74-172,1 0 0,-1 0 0,1-1 0,0 1 1,0 0-1,-1 0 0,1-1 0,0 1 0,0-1 1,0 1-1,0 0 0,0-1 0,0 0 0,0 1 0,0-1 1,0 1-1,0-1 0,1 0 0,9-10 116,0-33 33,-10 34-173,12-139-272,-4 31-219,2 77 318,-11 39 187,0 1 0,0-1 0,0 0 0,0 1 0,0-1 0,1 0 0,-1 1 0,0-1 0,0 0 0,1 1 0,-1-1 0,1 1 0,-1-1 0,1 0 0,-1 1 0,0-1 0,1 1 0,0 0 0,-1-1 0,1 1 0,-1-1 0,1 1 0,0 0 0,-1-1 0,1 1 0,-1 0 0,1 0 0,0-1 0,0 1 0,-1 0 0,1 0 0,0 0 0,-1 0 0,1 0 0,0 0 0,-1 0 0,1 0 0,0 0 0,0 0 0,-1 1 0,1-1 0,0 0-1,-1 0 1,1 1 0,-1-1 0,1 0 0,0 1 0,-1-1 0,1 1 0,-1-1 0,1 0 0,-1 1 0,1 0 0,6 9 28,0 0 0,-1 0 0,0 1 0,-1 0 0,0 0 0,-1 0-1,6 24 1,10 22 185,-14-42-157,2 0-1,0 0 1,1-1 0,16 20 0,-22-30-40,0 0 1,1-1 0,0 1-1,0-1 1,0 0 0,0 0 0,0-1-1,9 5 1,-11-6-3,1 0 0,-1-1 0,1 1 0,-1-1 0,1 1 1,-1-1-1,1 0 0,-1 0 0,1 0 0,-1 0 0,1 0 0,-1-1 0,0 1 0,1-1 0,-1 0 0,1 1 0,-1-1 0,4-3 1,-3 2-3,0 0 1,0-1 0,-1 0-1,1 1 1,-1-1 0,0 0-1,0 0 1,0 0 0,0-1-1,0 1 1,-1 0 0,1-1-1,-1 1 1,0-1 0,0 1-1,-1-1 1,2-7 0,2-68-77,-4 69 50,0-53-529,0 63 536,1 0 1,-1-1-1,0 1 0,0 0 1,0 0-1,0 0 0,0 0 1,0 0-1,1-1 1,-1 1-1,0 0 0,0 0 1,0 0-1,0 0 0,1 0 1,-1 0-1,0 0 1,0 0-1,0-1 0,1 1 1,-1 0-1,0 0 0,0 0 1,0 0-1,1 0 1,-1 0-1,0 0 0,0 0 1,0 0-1,1 0 0,-1 0 1,0 1-1,0-1 1,0 0-1,1 0 0,-1 0 1,0 0-1,0 0 0,0 0 1,0 0-1,1 0 1,-1 1-1,0-1 0,0 0 1,0 0-1,0 0 0,0 0 1,1 1-1,-1-1 1,0 0-1,0 0 0,0 0 1,0 0-1,0 1 0,0-1 1,0 0-1,0 0 1,0 0-1,0 1 0,0-1 1,0 0-1,9 14-98,1 10 69,-3-5 35,1 0 0,0-1 0,2-1 0,11 18 0,-19-32 13,0 0 1,1 1-1,-1-1 1,1 0-1,0 0 1,0-1 0,0 1-1,0-1 1,1 1-1,-1-1 1,0 0 0,1 0-1,0-1 1,-1 1-1,1-1 1,0 1-1,0-1 1,0 0 0,0-1-1,0 1 1,0-1-1,0 0 1,0 0 0,0 0-1,0 0 1,4-2-1,-6 2 28,0-1 0,-1 0-1,1 0 1,-1 0 0,0 0-1,1 0 1,-1-1-1,0 1 1,0 0 0,0 0-1,0-1 1,0 1 0,0-1-1,0 1 1,0-1 0,-1 1-1,1-1 1,0 0 0,-1 1-1,1-1 1,-1 0-1,0 0 1,0 1 0,0-3-1,3-49 340,-3 45-290,0-2-55,0 0 0,-1-1 1,0 1-1,0 0 1,-1 0-1,-1-1 0,0 1 1,0 1-1,-8-17 1,8 21-20,0 1-1,0 0 1,0 0 0,0 0 0,-1 0 0,0 1 0,0-1 0,0 1 0,0 0 0,0 0 0,0 1 0,-1-1-1,0 1 1,1 0 0,-1 0 0,0 0 0,0 1 0,0 0 0,0 0 0,0 0 0,-9 0 0,8 0-23,0 1 1,1 0-1,-1 0 1,1 0-1,-1 1 1,0 0-1,1 0 1,0 0-1,-1 1 1,1-1-1,0 1 0,-9 5 1,11-4 1,-1-1-1,1 1 1,0 1 0,-1-1-1,1 0 1,1 1 0,-1 0-1,0 0 1,1-1 0,0 1-1,0 1 1,0-1 0,0 0-1,1 0 1,0 1 0,-1 5-1,-1-1 7,2 0 0,-1 1-1,1-1 1,1 0 0,0 1 0,0-1-1,1 0 1,0 1 0,0-1 0,5 15-1,-5-22-8,0 1-1,0-1 1,0 1-1,1-1 1,-1 1-1,1-1 1,0 0-1,-1 1 1,1-1-1,0 0 0,1 0 1,-1-1-1,0 1 1,0 0-1,5 2 1,-3-3-24,-1 0-1,1 0 1,0 0 0,0 0 0,0-1 0,0 1-1,-1-1 1,1 0 0,0 0 0,0 0 0,0-1-1,0 0 1,0 1 0,5-3 0,-5 1 17,0 1 0,0-1 0,0 0 0,0 0 1,-1-1-1,1 1 0,-1-1 0,0 1 0,0-1 0,0 0 0,0-1 1,0 1-1,-1 0 0,1-1 0,-1 1 0,2-5 0,5-9-32,-2 0 0,9-27 0,0 0 102,-16 44-44,0-1 0,0 1 0,0 0 0,0-1 0,0 1 0,1-1 0,-1 1 0,0 0 0,0-1 0,0 1 0,0 0 0,1-1 0,-1 1 0,0 0 0,0-1 0,1 1 0,-1 0 0,0 0 0,0-1-1,1 1 1,-1 0 0,0 0 0,1 0 0,-1-1 0,0 1 0,1 0 0,-1 0 0,1 0 0,-1 0 0,0 0 0,1 0 0,-1 0 0,0 0 0,1 0 0,-1 0 0,1 0 0,-1 0 0,0 0 0,1 0 0,-1 0 0,1 0 0,-1 0-1,0 0 1,1 0 0,-1 1 0,0-1 0,1 0 0,-1 0 0,0 0 0,1 1 0,-1-1 0,0 0 0,0 0 0,1 1 0,-1-1 0,0 0 0,1 1 0,12 21 55,-12-20-38,6 14 77,3 7 96,1-1 0,1-1 0,29 40 0,-38-57-235,-1 0 0,2-1 1,-1 1-1,0-1 0,1 0 0,-1 0 1,1 0-1,0 0 0,0 0 0,0-1 1,1 0-1,-1 0 0,0 0 0,1 0 1,0-1-1,-1 0 0,1 0 0,0 0 1,-1 0-1,1-1 0,0 0 0,0 0 1,-1 0-1,1 0 0,0-1 0,0 0 1,4-1-1,17-13-2272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6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9130,'0'0'1280,"6"21"-613,5 22-335,2 0-1,3-1 1,1 0-1,30 55 1,-56-121-153,0 0 1,2 0 0,0 0 0,2-1 0,1 0-1,0 0 1,2 0 0,1-1 0,3-27-1,-1 48-116,0 0 0,0 0 0,1 0 0,0 1 0,-1-1 0,2 1 0,-1-1 0,1 1 0,-1 0 0,1 0 0,0 0 0,0 0 0,1 0 0,-1 1 0,1 0 0,0 0 0,0 0 0,0 0 0,0 0 0,0 1 0,1-1 0,-1 1 0,1 0 0,0 1 0,0-1 0,-1 1 0,1 0 0,0 0 0,0 1 0,5-1 0,4 0-59,0 0 0,0 1 0,1 0 1,-1 1-1,0 1 0,0 0 0,0 1 0,-1 1 0,18 6 0,9 9-1336,-6 1-3252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3529,'0'0'3495,"0"0"-2133,0 0-91,0 0-207,3 26 43,0-3-824,0 13 449,2 0-1,19 68 1,21 54 1069,62 186-1204,-106-342-722,10 19-563,-10-21 540,-1 1-1,0-1 1,1 0 0,-1 1 0,0-1 0,1 0-1,-1 0 1,0 1 0,1-1 0,-1 0 0,1 0-1,-1 0 1,1 0 0,-1 0 0,0 1 0,1-1-1,-1 0 1,1 0 0,-1 0 0,1 0 0,-1 0-1,1 0 1,-1-1 0,0 1 0,1 0 0,-1 0 0,1 0-1,0 0 1,2-4-4027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9378,'0'0'1184,"0"0"-896,0 118 721,3-45 223,-1 12 32,3 3-256,2 6-424,1-7-416,-1-12 88,-2-13-256,0-15 25,0-18-25,0-20-617,-3-9-1303,1 0-2969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7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9338,'0'0'1504,"0"0"-366,11 24-561,36 75-287,-44-94-217,-1 0 1,2 0 0,-1 0-1,0 0 1,1-1 0,0 1-1,0-1 1,0 0 0,0 0-1,1-1 1,-1 1-1,7 3 1,-8-6-18,0 0 1,0 0-1,0 0 0,0 0 1,1 0-1,-1-1 0,0 1 1,0-1-1,0 0 0,1 0 1,-1 0-1,0 0 1,0-1-1,1 1 0,-1-1 1,4-1-1,-2 0-8,1-1 1,0 0-1,-1 0 0,1-1 1,-1 0-1,0 1 1,0-2-1,-1 1 0,1-1 1,-1 1-1,0-1 0,0 0 1,-1-1-1,1 1 1,-1-1-1,0 1 0,2-8 1,0-3-34,0 0 1,-1 0-1,-1-1 1,0 1-1,-1-1 1,-1 0-1,-2-26 1,1 35-2,-1 0 0,0 0 1,0 0-1,-1 0 0,0 0 0,0 0 0,-1 0 1,0 0-1,0 1 0,-1-1 0,0 1 1,0 0-1,-1 0 0,0 1 0,0-1 0,0 1 1,-8-6-1,10 9-8,0 0 1,-1 1 0,0-1-1,1 1 1,-1 0 0,0 0 0,0 1-1,0-1 1,0 1 0,0 0-1,0 0 1,0 0 0,-1 0-1,1 1 1,0-1 0,0 1-1,-1 1 1,1-1 0,0 0-1,-1 1 1,1 0 0,0 0-1,0 0 1,0 1 0,0-1 0,0 1-1,0 0 1,0 0 0,1 0-1,-1 1 1,1-1 0,-1 1-1,1 0 1,-3 3 0,-1 2-10,0 0 0,0 0 0,1 1 0,0 0 0,1 0 0,0 0 0,1 0 0,0 1 0,0 0 0,1 0 0,0 0-1,-3 21 1,5-26 1,1-1-1,-1 1 1,1 0-1,0-1 1,0 1-1,0 0 1,1 0-1,-1-1 1,1 1-1,0 0 1,1-1-1,-1 1 1,1-1-1,0 0 1,0 1-1,0-1 1,1 0-1,-1 0 1,1 0-1,0-1 1,0 1-1,0-1 1,1 1-1,-1-1 1,1 0-1,0-1 1,0 1-1,0 0 1,0-1-1,0 0 1,1 0-1,-1 0 0,1-1 1,7 2-1,0 1 6,0-1 0,0-1 0,0 0 0,0 0 0,0-1 1,1-1-1,-1 0 0,0-1 0,0 0 0,1-1 0,-1 0 0,0-1 0,-1 0 0,18-7 0,-15 3-4,-1 0 1,0-1-1,0 0 1,-1-1-1,0 0 1,0-1 0,-1-1-1,-1 0 1,0 0-1,0-1 1,10-16-1,0-6-133,17-38-1,-8 14 94,-28 56 41,-1 0 0,1 0 1,0 1-1,0-1 0,0 0 1,0 1-1,1-1 1,-1 1-1,0-1 0,0 1 1,1 0-1,-1-1 0,1 1 1,0 0-1,-1 0 0,1 0 1,0 0-1,-1 1 0,3-2 1,-2 2 2,-1 0 1,0 0-1,0 0 1,1 1-1,-1-1 1,0 0-1,1 1 0,-1-1 1,0 1-1,0-1 1,1 1-1,-1 0 1,0-1-1,0 1 1,0 0-1,0 0 1,0 0-1,0 0 0,0-1 1,1 3-1,5 7 65,-1-1 0,0 1 0,-1 0 0,7 19 0,-10-25-39,-1-2-10,49 136 990,-47-126-912,0 1-1,0 0 1,-1 0-1,-1 1 1,0-1-1,0 0 1,-2 0-1,0 1 1,-2 12 0,2-24-100,0 0 1,0 0-1,0 0 1,0 0-1,0 0 1,0 0-1,-1-1 1,1 1 0,-1 0-1,1-1 1,-1 1-1,0-1 1,0 0-1,1 1 1,-1-1-1,0 0 1,0 0 0,0 0-1,0-1 1,0 1-1,-1 0 1,1-1-1,0 1 1,0-1-1,0 0 1,0 0 0,-1 0-1,1 0 1,0 0-1,0 0 1,-4-1-1,-1 0-445,0 1-1,-1-2 0,1 1 0,0-1 0,-1 0 0,1-1 0,0 1 0,-6-5 0,-18-13-6265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9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0 9578,'0'0'2563,"0"0"-1370,0 0-461,0 0-360,-24 0 8,-78 5-113,97-5-252,0 1 0,-1 0 0,1 0 1,0 0-1,0 1 0,0 0 0,0 0 1,0 0-1,1 0 0,-1 1 0,0 0 1,1 0-1,0 0 0,0 0 0,0 1 1,0 0-1,1 0 0,-1 0 0,1 0 1,0 0-1,0 1 0,-4 8 0,6-11-16,-1-1 0,1 1 0,0 1 0,0-1 0,0 0 0,0 0 0,0 0 0,1 0 0,-1 1 0,1-1-1,-1 0 1,1 1 0,0-1 0,0 0 0,0 1 0,0-1 0,0 0 0,0 1 0,1-1 0,-1 0 0,1 1 0,0-1 0,0 0-1,-1 0 1,1 0 0,1 0 0,-1 0 0,0 0 0,0 0 0,1 0 0,-1 0 0,1 0 0,0-1 0,2 3 0,6 2-8,-1 0 1,1-1 0,1 0 0,-1-1 0,22 7 0,-11-4 5,45 13 6,42 16-13,-97-31 15,1 0 0,-1 1-1,0 0 1,0 1 0,-1 0 0,14 12 0,-22-18 14,-1 0 1,0 1-1,1-1 1,-1 0-1,0 1 1,0-1-1,0 1 0,0-1 1,0 1-1,0-1 1,0 1-1,0 0 1,0-1-1,-1 1 1,1 0-1,-1-1 1,0 1-1,1 0 1,-1 0-1,0 0 1,0 0-1,0-1 1,0 1-1,0 0 1,-1 2-1,0-1 25,-1-1 1,1 1-1,-1-1 0,0 1 0,1-1 1,-1 0-1,0 1 0,-1-1 0,1 0 1,0 0-1,0-1 0,-1 1 1,-4 2-1,-8 3 76,1 0 1,-1-1 0,0-1 0,-23 5-1,0-4-14,-1-2-1,-75-2 0,83-2-119,29 0-141,4 0-13,49 1 63,-4 0 78,0-2 0,48-8 0,-79 6 2,0 0 1,0-1-1,-1-1 1,1-1 0,-1 0-1,0-1 1,-1 0-1,0-1 1,23-18-1,-26 18-23,0-2-1,-1 1 1,0-1-1,0-1 0,-1 0 1,-1 0-1,0-1 1,-1 0-1,0 0 1,0-1-1,-2 0 1,1 0-1,-2 0 0,0-1 1,0 1-1,-1-1 1,-1 0-1,0 0 1,-1 0-1,-1 0 1,-2-22-1,2 33 115,0 1 0,0-1-1,0 1 1,0 0 0,0-1 0,-1 1 0,1-1 0,-1 1-1,0 0 1,0 0 0,0-1 0,0 1 0,0 0-1,0 0 1,-1 0 0,1 0 0,-1 0 0,1 0-1,-3-2 1,0 39 400,5-5-443,0 0 0,2 0 0,13 57 0,-12-72-14,0 1-1,2-1 0,0 0 1,1-1-1,0 0 0,1 0 1,1 0-1,0-1 0,14 15 1,-21-25-8,0-1 1,1 1-1,-1-1 0,0 1 1,1-1-1,-1 0 1,1 0-1,0 0 1,0-1-1,0 1 0,0-1 1,0 1-1,0-1 1,0 0-1,0 0 1,1 0-1,-1-1 0,0 1 1,0-1-1,1 0 1,-1 0-1,0 0 1,1 0-1,-1 0 0,4-2 1,-2 0-2,-1 0 1,0 0-1,0-1 1,0 1-1,0-1 1,0 0-1,0 0 1,-1-1-1,1 1 1,-1-1-1,0 0 1,0 0-1,0 0 1,-1 0-1,0 0 1,3-5-1,36-97-327,-15 38-34,-25 65 342,0 0 0,1 0-1,-1 1 1,1-1 0,0 0 0,0 1 0,0-1 0,0 1-1,3-3 1,-5 5 13,1-1 0,0 1-1,-1 0 1,1-1-1,-1 1 1,1 0 0,0 0-1,-1-1 1,1 1 0,0 0-1,-1 0 1,1 0-1,0 0 1,-1 0 0,1 0-1,0 0 1,-1 0 0,1 0-1,0 0 1,-1 1-1,1-1 1,-1 0 0,1 0-1,0 1 1,-1-1 0,1 0-1,-1 1 1,1-1-1,0 0 1,-1 1 0,1-1-1,-1 1 1,0-1-1,1 1 1,-1-1 0,1 1-1,-1-1 1,0 1 0,1 0-1,-1-1 1,0 1-1,0-1 1,1 1 0,-1 0-1,0-1 1,0 1 0,0 0-1,0 0 1,8 22-26,9 45 0,-15-53 103,1 1-1,1-1 1,0 0-1,1 0 1,1-1-1,1 1 1,14 24-1,-20-37-62,0-1-1,0 1 1,0 0 0,0 0 0,0-1-1,0 1 1,1-1 0,-1 1 0,1-1-1,-1 0 1,1 0 0,0 0 0,-1 1-1,1-1 1,0-1 0,0 1 0,-1 0-1,1 0 1,0-1 0,0 1 0,0-1-1,0 1 1,0-1 0,0 0 0,0 0-1,0 0 1,0 0 0,0 0 0,0-1 0,0 1-1,0 0 1,0-1 0,0 0 0,0 1-1,0-1 1,2-1 0,0-1 1,0-1 1,0 1-1,0-1 0,-1 0 1,1 0-1,-1 0 1,0-1-1,0 1 1,0-1-1,-1 0 1,0 1-1,3-8 0,5-19-109,7-43 0,5-15-104,-11 73 85,-2 23-25,5 31 37,-13-35 135,6 27-36,15 47 78,-21-74-67,0 0 0,1 1 0,-1-1 0,1 0 0,0 0 0,0 0 0,0 0 0,0 0 0,0 0 0,1-1 0,-1 1 0,1-1 0,0 1 0,0-1 0,0 0 0,0 0 0,4 2 0,-5-4-7,0 1 0,1-1 0,-1 1 0,0-1 1,0 0-1,0 0 0,0 0 0,0 0 1,1 0-1,-1-1 0,0 1 0,0 0 1,0-1-1,0 0 0,0 1 0,0-1 0,0 0 1,0 0-1,0 0 0,-1-1 0,1 1 1,0 0-1,-1-1 0,1 1 0,-1-1 1,1 1-1,-1-1 0,0 0 0,1 1 0,0-4 1,5-6-309,-2-1 1,0 1-1,0-1 1,3-13-1,-3 9-349,2-7-112,7-22-676,-14 42 1379,1 1 1,0 0-1,0 0 1,0 0-1,0 0 1,0 0-1,1 0 1,-1 0-1,1 0 1,-1 0 0,1 1-1,0-1 1,-1 0-1,4-1 1,-5 3 73,1 0 1,0 0-1,0 0 0,0 0 1,-1 0-1,1 0 1,0 0-1,0 0 0,-1 0 1,1 0-1,0 0 1,0 1-1,0-1 0,-1 0 1,1 0-1,0 1 1,-1-1-1,1 0 0,0 1 1,-1-1-1,1 1 1,0-1-1,-1 1 0,1-1 1,-1 1-1,1 0 1,-1-1-1,1 1 0,-1 0 1,0-1-1,1 1 1,-1 0-1,0-1 1,1 1-1,-1 0 0,0 1 1,12 36 707,-9-27-426,4 12 142,-4-9-198,1 0-1,1 0 1,0 0 0,0 0-1,2-1 1,0 0 0,0 0-1,1-1 1,10 13 0,-18-25-233,0 0 0,0 0 0,0 0 1,1 0-1,-1 1 0,0-1 0,0 0 0,0 0 1,0 0-1,1 0 0,-1 0 0,0 0 0,0 0 1,0 0-1,1 0 0,-1 0 0,0 0 0,0 0 1,0 0-1,1 0 0,-1 0 0,0 0 0,0 0 1,0 0-1,1 0 0,-1 0 0,0 0 0,0 0 1,0 0-1,1 0 0,-1 0 0,0 0 0,0 0 1,0 0-1,1-1 0,-1 1 0,0 0 0,0 0 1,0 0-1,0 0 0,0 0 0,1-1 0,-1 1 1,0 0-1,0 0 0,0 0 0,0 0 0,0-1 1,0 1-1,0 0 0,0 0 0,0 0 0,0-1 1,0 1-1,0 0 0,0 0 0,0 0 0,0-1 1,0 1-1,0 0 0,0 0 0,0 0 0,0-1 1,0 1-1,0-20-1153,0 15 400,0-26-5115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9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13083,'0'0'2480,"0"0"-1680,0 0-591,0 0-193,0 0-16,0 0-40,0 0-16,8 32-1121,4-17-2928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19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11362,'0'0'1274,"0"0"-866,0 0-256,-1 21-14,-3 166 960,3-174-991,0-9-91,0 0-1,1 0 1,0 0 0,0 0 0,0 0-1,0 0 1,0 0 0,1 0 0,0 0-1,0 0 1,0 0 0,0 0-1,4 7 1,-3-17 66,0 1 0,-1-1 0,0 0 0,1 1-1,-2-1 1,1 0 0,-1-10 0,0-29-531,-1 32 428,0-1 0,1 1-1,1-1 1,0 1 0,1 0 0,0 0-1,1 0 1,0 0 0,8-18-1,-11 30 25,1 0 0,0 0 0,0 0 0,0 0 0,0 1 0,0-1 0,0 0 0,0 1 0,1-1 0,-1 0 0,0 1 0,0 0-1,0-1 1,1 1 0,-1 0 0,0-1 0,0 1 0,1 0 0,-1 0 0,0 0 0,0 0 0,1 0 0,-1 0 0,0 1 0,0-1 0,2 1-1,32 13 44,40 40 69,-49-34 191,1 0 0,39 21 0,-57-37-696,0 0-1,1 0 1,-1 0-1,0-1 0,1-1 1,0 0-1,0 0 1,0-1-1,0 0 1,0-1-1,0 0 1,12-1-1,-1-5-6289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10386,'0'0'1232,"0"0"-191,0 0-465,0 0 24,101 127 64,-68-90-352,1-6-96,-2-6-32,-4-7-184,-6-9 0,-7-9-96,-6 0-1200,-4-16-2737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0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 9194,'0'0'2480,"0"0"-991,0 0-425,0 0-576,-126 71 216,99-35 104,0 1-127,2 1-409,8 0-24,0-5-160,4-2-80,-2 5-16,3-9-1321,2-7-5176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1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8810,'0'0'904,"0"20"-521,24 287 1062,-17-261-1284,2 18-129,0 73 0,-9-136-771,0-8-2082,-2-108-256,0 32 5536,8-94-1,-4 167-2309,0 0-1,0 0 0,1 1 0,1-1 0,-1 1 0,2 0 0,-1 0 0,1 0 0,1 0 1,-1 1-1,14-15 0,-17 20-103,1 0 1,0 0-1,0 0 1,0 0 0,1 1-1,-1-1 1,1 1-1,-1 0 1,1 0-1,0 0 1,0 0 0,0 1-1,0-1 1,0 1-1,0 0 1,0 1-1,0-1 1,1 1-1,-1-1 1,0 1 0,0 0-1,0 1 1,1-1-1,-1 1 1,0 0-1,0 0 1,0 0 0,0 0-1,0 1 1,0 0-1,4 2 1,-3 0-42,0-1 1,0 1-1,-1 1 1,0-1-1,1 0 1,-1 1-1,-1 0 0,1 0 1,-1 0-1,0 1 1,0-1-1,0 1 1,-1 0-1,0-1 1,3 13-1,-2-5 18,-1-1 1,0 1-1,-1 0 1,-1-1-1,0 1 0,-3 24 1,2-33-15,0 1 0,0 0 1,-1-1-1,0 1 0,0-1 1,0 0-1,-1 1 0,1-1 1,-1 0-1,0-1 0,0 1 1,-1 0-1,1-1 0,-1 0 0,1 0 1,-1 0-1,0 0 0,0 0 1,0-1-1,-1 0 0,1 0 1,-1 0-1,1 0 0,-1-1 0,0 0 1,1 0-1,-1 0 0,0 0 1,0-1-1,1 0 0,-1 0 1,-6 0-1,7 0-71,-1 0-1,1-1 1,-1 1 0,1-1-1,-1 0 1,1 0 0,0 0-1,-1 0 1,1-1 0,0 0 0,0 0-1,0 0 1,0 0 0,0-1-1,1 1 1,-1-1 0,1 0-1,-1 0 1,1-1 0,0 1-1,0 0 1,1-1 0,-1 0 0,1 0-1,0 0 1,0 0 0,0 0-1,0 0 1,1 0 0,-1-1-1,1 1 1,0 0 0,1-1-1,-1-7 1,1 11 23,0-1-1,0 1 1,1-1-1,-1 1 1,1-1-1,-1 1 1,1-1-1,0 1 1,0 0-1,-1-1 1,1 1-1,0 0 1,0 0-1,0 0 1,0-1-1,0 1 1,1 0-1,-1 0 1,0 1-1,0-1 1,1 0-1,-1 0 1,0 1-1,1-1 1,-1 1-1,1-1 1,-1 1-1,1-1 1,-1 1-1,1 0 1,-1 0-1,1 0 1,1 0-1,65 1 163,-51 0-175,23 3 319,55 12 1,-57-8 619,67 5-1,-102-13-825,29 2 354,1-2-1,0-1 1,-1-1 0,55-12-1,-81 13-402,1-1-1,0 0 1,-1 0-1,1 0 1,-1-1 0,0 0-1,0 0 1,0-1-1,0 0 1,-1 0-1,1 0 1,-1 0-1,0-1 1,0 0 0,-1 0-1,1-1 1,-1 1-1,0-1 1,-1 0-1,1 0 1,-1 0-1,-1 0 1,1-1 0,-1 1-1,0-1 1,0 1-1,-1-1 1,0 0-1,1-7 1,1-4-41,3 34-150,3 11 134,-6-20 46,1-1-1,0 1 1,0-1 0,0 0-1,1-1 1,0 1 0,0-1-1,0 0 1,1 0 0,0-1-1,0 1 1,0-1 0,0-1-1,0 1 1,1-1 0,0 0 0,0 0-1,0-1 1,0 0 0,0 0-1,0-1 1,0 0 0,1 0-1,-1-1 1,0 0 0,1 0-1,-1-1 1,0 1 0,12-4-1,-15 2 4,-1 0-1,1 0 0,-1 0 0,0-1 0,1 1 0,-1-1 0,0 1 0,-1-1 0,1 0 0,0-1 0,-1 1 1,0 0-1,0-1 0,0 1 0,0-1 0,0 1 0,-1-1 0,1 0 0,-1 0 0,0 0 0,0 0 0,-1 0 1,1 0-1,-1 0 0,0-5 0,1 1 5,-1-1 0,0 0 0,-1 1 0,1-1 0,-2 0 0,1 1 0,-1-1 0,-1 1 0,1 0 0,-1 0 0,-5-8 0,3 8-4,-1 0 0,0 1 0,0 0 0,-1 0 0,0 1 0,0 0 0,-1 0 0,0 1 0,0 0 0,0 0-1,-1 1 1,1 0 0,-1 0 0,0 1 0,0 0 0,0 1 0,0 0 0,-1 0 0,1 1 0,-1 0 0,1 1 0,-1 0 0,1 0 0,-13 3 0,17-2-6,0 0 1,0 0-1,0 1 0,0 0 1,0 0-1,1 0 1,-1 1-1,1 0 1,-1 0-1,1 0 1,0 0-1,0 0 1,0 1-1,1 0 1,-1 0-1,1 0 1,0 0-1,0 0 1,0 1-1,-3 8 1,2-5-10,0 0 0,1 1 0,0 0 0,0 0 1,1 0-1,1 0 0,-1 0 0,1 1 0,1-1 1,1 17-1,-1-24 8,1 0 1,0 0 0,-1 0-1,1 0 1,0-1 0,0 1-1,0 0 1,1 0-1,-1-1 1,0 1 0,1-1-1,-1 1 1,1-1-1,-1 0 1,1 1 0,0-1-1,-1 0 1,1 0-1,0 0 1,0 0 0,0-1-1,0 1 1,0 0 0,-1-1-1,1 1 1,1-1-1,-1 0 1,3 0 0,11 2 6,0-1 1,27-2 0,-23 1-16,139-10 9,1 0-3576,-133 10 660,-4 0-942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8618,'0'0'2562,"0"0"-1302,0 0-815,0 0-247,0 0 10,2 24 245,0-2-337,21 166 359,1-100-302,-23-87-110,-1-4 112,-3-70 91,1 41-385,2-1-1,0 0 0,8-50 1,-7 81 105,-1 0 1,0-1 0,1 1-1,-1 0 1,1 0 0,0 0-1,0-1 1,0 1-1,0 0 1,0 0 0,0 0-1,0 1 1,1-1 0,-1 0-1,1 0 1,-1 1-1,1-1 1,0 1 0,-1-1-1,1 1 1,0 0 0,0-1-1,0 1 1,0 0-1,0 0 1,1 1 0,-1-1-1,0 0 1,0 1 0,0-1-1,1 1 1,-1 0-1,0 0 1,1 0 0,-1 0-1,0 0 1,0 0 0,1 1-1,-1-1 1,3 1-1,3 2 18,1 0-1,-1 0 0,0 1 1,0 0-1,-1 0 1,1 1-1,-1 0 0,0 0 1,8 8-1,28 33 4,-30-32 16,0 0-1,1 0 1,17 11-1,-26-21-23,1 0 1,0-1-1,0 0 1,0 0-1,1 0 0,-1-1 1,0 0-1,1 0 1,0-1-1,-1 1 1,1-1-1,11-1 0,-14 1 1,-1-1 0,1 1 0,-1-1 0,1 0-1,-1-1 1,1 1 0,0-1 0,-1 1 0,1-1-1,-1 0 1,0 0 0,1-1 0,-1 1 0,0-1-1,0 1 1,0-1 0,0 0 0,0 0 0,0-1-1,0 1 1,-1 0 0,1-1 0,-1 0 0,0 1-1,0-1 1,0 0 0,0 0 0,0-1 0,0 1-1,-1 0 1,0 0 0,1-1 0,-1 1 0,-1-1-1,1 1 1,0-1 0,-1 1 0,0-1 0,0-6-1,1 2 62,-1-1 0,1 0 0,-2 0 0,1 0 0,-1 1 0,-1-1 0,1 0 0,-2 1 0,1-1 0,-8-15 0,8 20-24,-1 0 0,1 0 0,-1 1 1,0-1-1,0 1 0,0-1 0,-1 1 0,1 0 0,-1 1 0,0-1 0,1 1 0,-1-1 0,-1 1 0,1 0 0,0 0 0,0 1 0,-1 0 0,1-1 0,0 1 0,-1 1 0,0-1 1,1 1-1,-6-1 0,4 1-42,0 0 0,0 0 1,0 1-1,1 0 0,-1 0 1,0 0-1,0 0 0,1 1 1,-1 0-1,1 0 1,0 1-1,-1 0 0,1 0 1,0 0-1,1 0 0,-1 1 1,1-1-1,-1 1 0,1 0 1,0 1-1,0-1 0,-6 10 1,5-4-5,0 1 0,0-1 0,0 1 0,2 0 0,-1 0 0,1 0 0,1 0 0,0 1 0,1-1 0,0 22 0,1-32 8,0 1-1,0 0 1,0-1 0,0 1-1,0-1 1,1 1-1,-1-1 1,1 1 0,-1-1-1,1 1 1,-1-1-1,1 1 1,0-1 0,0 1-1,0-1 1,0 0-1,0 0 1,0 1-1,0-1 1,0 0 0,0 0-1,1 0 1,-1 0-1,2 0 1,0 1-2,1-1 0,0 1 0,-1-1 0,1 0 0,0 0-1,0-1 1,-1 1 0,1-1 0,0 0 0,4 0 0,2-1 4,-1 0-1,0 0 1,1-1-1,-1-1 1,0 1 0,0-1-1,0-1 1,8-4-1,23-21 56,-32 22-47,1 0 0,0 0 0,0 1 0,1 0 0,18-7 0,-25 12-7,0 0 1,-1 0 0,1 1 0,0-1 0,0 1 0,0 0 0,-1 0-1,1 0 1,0 0 0,0 1 0,0-1 0,0 1 0,-1-1 0,1 1-1,0 0 1,-1 0 0,1 0 0,0 1 0,-1-1 0,0 1 0,1-1 0,-1 1-1,0 0 1,0 0 0,1 0 0,-2 0 0,4 3 0,30 38 22,-26-30-219,1 0-1,0-1 0,1 0 0,0-1 1,1 0-1,1-1 0,0 0 0,18 11 1,-6-11-4866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2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10122,'0'0'1232,"0"0"-1016,0 0-144,-2 124 1,2-66 207,5 11 208,12 6-144,1-1-192,-1-5-8,3-14-136,-3-13-8,-2-17 0,2-25-320,-2-5-2545,-8-21-3080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3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7938,'0'0'1327,"0"0"-463,0 0 441,5 27-334,19 88-106,-19-96-624,0 0 0,1 0 0,1-1 0,1 0 1,1-1-1,0 1 0,1-2 0,1 1 1,24 27-1,-28-36-219,1 0-1,0-1 1,0-1 0,0 1 0,1-1-1,0-1 1,0 1 0,0-1-1,1-1 1,-1 0 0,1 0 0,0-1-1,0-1 1,1 1 0,-1-2-1,1 1 1,19-1 0,-27-1-17,0 0-1,0-1 1,0 1 0,0-1 0,0 0 0,-1 0 0,1 0 0,0 0-1,0 0 1,-1 0 0,1-1 0,-1 1 0,1-1 0,-1 0-1,0 0 1,1 0 0,-1 0 0,2-3 0,0 0 4,-1-1 0,1 0 0,-1 1 0,0-1 0,-1 0 0,0 0 0,0-1 0,2-5 0,0-14 12,0 1 0,-2-1-1,-1-31 1,-1 50-21,0 4 6,-4-48 64,3 50-72,1-1-1,0 1 1,0 0 0,-1-1 0,1 1-1,-1-1 1,1 1 0,-1 0-1,1-1 1,-1 1 0,0 0 0,0 0-1,0 0 1,0-1 0,0 1-1,0 0 1,0 0 0,0 0 0,0 1-1,0-1 1,0 0 0,-1 0-1,1 1 1,0-1 0,-1 0 0,1 1-1,0-1 1,-1 1 0,1 0-1,-3-1 1,3 2 0,0-1-1,0 0 0,0 0 1,0 1-1,0-1 1,0 1-1,0-1 0,1 1 1,-1 0-1,0-1 1,0 1-1,0 0 1,1-1-1,-1 1 0,0 0 1,1 0-1,-1 0 1,0-1-1,1 1 0,-1 0 1,1 0-1,0 0 1,-1 0-1,1 0 0,0 0 1,-1 2-1,-6 32-11,6-29 14,-2 13-11,1 0 0,1 0 0,0 1 0,1-1 0,2 0 0,0 0-1,0 0 1,7 22 0,-7-34 10,1 0-1,-1-1 1,1 1-1,1-1 1,-1 0 0,1 0-1,0 0 1,0 0-1,1-1 1,-1 0-1,1 1 1,1-2-1,-1 1 1,1-1 0,-1 0-1,1 0 1,1 0-1,-1-1 1,0 0-1,1 0 1,-1-1 0,1 1-1,0-1 1,0-1-1,10 2 1,-8-2-16,0 0 1,0-1-1,0 1 1,0-2-1,0 1 1,0-1-1,0-1 0,0 0 1,0 0-1,15-6 1,-12 2-506,1-1 0,-1 0 0,0-1 0,0 0 0,-1-1 0,11-11 0,21-22-5794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7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4425,'0'0'6459,"0"0"-4530,0 0-1671,0 0 19,0 0 309,0 0-197,12-12-136,-1 1-210,0 0-1,0 1 0,1 1 1,1 0-1,0 1 0,0 0 0,0 1 1,1 0-1,22-7 0,-21 9-11,1 2-1,0 0 1,-1 0 0,1 2-1,0 0 1,0 1 0,0 0-1,0 1 1,-1 1-1,22 5 1,-28-4 10,0 0-1,0 0 1,0 1-1,0 0 1,-1 1 0,0-1-1,0 2 1,0-1-1,-1 1 1,1 1 0,-1-1-1,-1 1 1,1 0-1,-1 1 1,-1-1 0,1 1-1,-1 0 1,5 12-1,-6-10 11,0-1-1,0 1 1,-1-1-1,-1 1 1,0 0-1,0 0 1,-1 0-1,0 0 0,-1 0 1,0 1-1,-1-1 1,-2 16-1,-1-12-19,0 1 0,0-1 0,-1-1 0,-1 1 0,0-1 0,-1 0 0,-1 0 0,-9 13 0,3-8 2,-1-1 1,-1 0-1,0 0 1,-1-2-1,-1 0 1,0-1-1,-1-1 1,-1 0-1,0-2 1,-43 18-1,35-23 65,27-6-106,1 0 0,0-1 0,0 1 0,0 0 0,0-1 0,0 1 0,0 0-1,0-1 1,0 1 0,0 0 0,0 0 0,0-1 0,0 1 0,0 0 0,0-1 0,0 1 0,0 0 0,0-1 0,0 1-1,0 0 1,0-1 0,1 1 0,-1 0 0,0-1 0,0 1 0,0 0 0,1 0 0,-1-1 0,0 1 0,0 0-1,1 0 1,-1 0 0,0-1 0,0 1 0,1 0 0,-1 0 0,0 0 0,0 0 0,1-1 0,45-31-703,-35 28 692,1 0-1,-1 0 1,1 1 0,0 0-1,0 1 1,0 1 0,0 0-1,0 0 1,0 1 0,0 1-1,0 0 1,0 0 0,0 1-1,-1 1 1,16 5 0,-20-6 30,1 1 0,-1 0 0,0 1 0,0-1 0,0 1 0,0 1 0,-1-1 0,0 1 0,0 0 0,0 1 0,0-1 0,-1 1 0,0 0 0,0 1 0,-1-1 0,0 1 0,0 0 0,0 0 0,-1 0 0,0 0 0,-1 1 0,1-1 0,-1 1 0,1 10 0,-2-10 66,0-1 0,-1 1 0,0 0 1,0 0-1,-1 0 0,0 0 1,0 0-1,-1 0 0,0-1 1,-1 1-1,1-1 0,-1 1 1,-6 9-1,2-7-25,-1 1 1,0-1-1,0-1 1,-1 0-1,-1 0 0,1 0 1,-18 11-1,10-10 29,-1 0 0,0-1-1,0-1 1,-1 0 0,0-2-1,0 0 1,0-1 0,-1-1-1,0-1 1,1 0 0,-1-2-1,0 0 1,-29-3 0,45 1-80,0 1-1,-1-1 1,1 0 0,0 0 0,-1 0-1,1 0 1,0-1 0,0 0 0,0 0 0,-6-4-1,9 5-41,0 1 0,0-1 0,0 0 0,0 0 0,0 1 0,1-1-1,-1 0 1,0 0 0,1 0 0,-1 0 0,0 0 0,1 0 0,-1 0 0,1 0-1,0 0 1,-1 0 0,1-1 0,0 1 0,0 0 0,0 0 0,-1 0-1,1 0 1,0 0 0,1 0 0,-1-1 0,0 1 0,0 0 0,0 0 0,1 0-1,-1 0 1,0 0 0,1 0 0,-1 0 0,1 0 0,0 0 0,-1 0 0,1 0-1,0 0 1,-1 0 0,1 0 0,0 0 0,0 1 0,0-1 0,0 0 0,0 1-1,1-2 1,23-14-2823,7-2-2952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3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 10218,'0'0'4041,"0"0"-2342,0 0-707,0 0-489,0 0-406,-22 5-57,-69 18-66,86-21 17,0 0 1,1 0-1,-1 1 1,1 0-1,0-1 1,0 1-1,0 1 1,0-1-1,0 1 1,1-1-1,-1 1 1,1 0-1,0 0 1,0 1-1,1-1 1,-1 0-1,1 1 1,0 0-1,0 0 1,1-1-1,-1 1 1,1 0-1,0 0 1,0 0-1,1 0 1,-1 1-1,1-1 1,1 0-1,-1 0 1,0 0-1,3 9 1,-2-12 8,0-1 0,0 1 0,1 0 0,-1-1 0,0 1 0,1-1 0,-1 0 1,1 1-1,-1-1 0,1 0 0,-1 0 0,1 0 0,0 0 0,0 0 0,-1-1 0,1 1 1,0 0-1,0-1 0,0 1 0,0-1 0,3 0 0,47 3 40,-39-4-42,158-12-276,-144 9 206,-25 4 72,0 0 0,0 0 0,-1 0 0,1 0 0,0 0-1,0 0 1,0 1 0,0-1 0,0 0 0,-1 1 0,1 0 0,0-1-1,0 1 1,-1 0 0,1 0 0,-1 0 0,1 0 0,-1 0 0,1 0-1,-1 1 1,1-1 0,-1 0 0,0 1 0,0-1 0,0 1 0,0-1 0,0 1-1,0 0 1,0-1 0,0 1 0,-1 0 0,1 0 0,0 3-1,2 7 19,-1 1 0,-1-1 0,0 1 0,0 15 0,-1-8 8,-1 131 182,-1-91-81,9 109 1,-7-168-133,0 1 0,0-1 1,0 0-1,0 1 0,0-1 0,1 1 1,-1-1-1,0 0 0,1 1 1,-1-1-1,1 0 0,0 1 0,-1-1 1,1 0-1,0 0 0,0 0 0,0 0 1,0 1-1,0-1 0,0-1 1,0 1-1,0 0 0,0 0 0,0 0 1,0 0-1,1-1 0,-1 1 0,0-1 1,0 1-1,1-1 0,-1 1 1,1-1-1,-1 0 0,0 1 0,1-1 1,-1 0-1,1 0 0,-1 0 0,0 0 1,1 0-1,-1-1 0,3 0 1,1 0-290,1-1 0,-1 0 1,0-1-1,0 1 1,0-1-1,-1 0 0,1 0 1,-1-1-1,8-6 0,18-24-4672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4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85 171 10042,'0'0'5697,"0"0"-4154,0 0-1220,0 0-358,0 0-33,-6 13 7,4-10 58,-3 4 3,1 1 0,1-1-1,-1 1 1,1 0 0,0 0-1,1 1 1,0-1 0,0 0-1,1 1 1,0-1 0,1 14-1,0-21 3,0 1-1,1 0 0,0 0 1,0 0-1,-1 0 0,1-1 1,0 1-1,0 0 0,0-1 1,1 1-1,-1-1 0,0 1 1,1-1-1,-1 0 0,1 1 1,-1-1-1,1 0 0,-1 0 0,1 0 1,0 0-1,0-1 0,-1 1 1,1 0-1,0-1 0,0 1 1,0-1-1,0 1 0,0-1 1,0 0-1,0 0 0,2 0 1,1 0 3,0 0 0,0 0 0,0 0 1,0-1-1,0 1 0,0-1 0,0 0 1,0-1-1,0 0 0,0 1 0,5-4 1,-3 0-17,0-1 0,0 1 1,-1-1-1,1 0 0,-2-1 0,1 0 1,-1 0-1,0 0 0,0 0 0,-1-1 1,0 1-1,0-1 0,4-14 0,-4 8-173,0 0 0,-1 0 0,-1 0-1,0-1 1,-1 1 0,0-1 0,-2-21-1,0 32 163,0 1-1,1-1 1,-1 1-1,0-1 1,0 1 0,-1 0-1,1 0 1,-1 0-1,0 0 1,0 0-1,0 0 1,0 0-1,0 0 1,0 1-1,-1-1 1,0 1-1,1-1 1,-1 1-1,0 0 1,0 0-1,0 1 1,0-1-1,0 0 1,0 1-1,-1 0 1,1 0 0,-1 0-1,1 0 1,-6 0-1,4 0 42,-1 0 0,1 1 1,-1 0-1,0 0 0,1 0 0,-1 1 0,1 0 0,-1 0 0,1 0 0,-1 0 1,1 1-1,0 0 0,0 0 0,-1 1 0,1 0 0,1-1 0,-1 2 1,-4 3-1,1 1 55,0 2 0,1-1 0,0 1 0,1 0 0,0 1 0,0 0 0,1-1 0,1 2 0,-1-1 1,2 0-1,0 1 0,0 0 0,1 0 0,1 0 0,0 0 0,0 0 0,3 18 0,-2-26-67,0-1 0,0 0 0,0 1 0,1-1 1,-1 1-1,1-1 0,0 0 0,0 1 0,0-1 0,1 0 0,-1 0 0,1 0 0,0 0 0,0 0 0,0 0 0,0-1 0,0 1 0,0 0 0,1-1 0,-1 0 0,1 0 0,0 1 0,0-2 1,0 1-1,0 0 0,0-1 0,0 1 0,5 1 0,6 0-251,1 0 1,-1-1 0,0 0 0,1-1-1,21-2 1,-16 1-494,32 0-2198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4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9882,'0'0'1604,"0"0"-818,1 23-225,0-7-468,0 32 725,14 84 0,-14-126-699,8 32 251,-8-37-349,-1 1 1,0 0-1,1-1 1,0 1-1,-1-1 1,1 1-1,0-1 0,0 1 1,0-1-1,0 1 1,0-1-1,0 0 1,0 0-1,1 1 0,-1-1 1,0 0-1,3 1 1,-4-2-12,1-1 1,-1 1-1,1-1 1,-1 1 0,0-1-1,1 1 1,-1-1 0,1 1-1,-1-1 1,0 1-1,0-1 1,1 1 0,-1-1-1,0 0 1,0 1-1,0-1 1,0 1 0,0-1-1,0 0 1,0 1-1,0-1 1,0 0 0,0 1-1,0-2 1,0 0 14,7-87-220,6-63-594,-9 129 735,0 0 0,1 1 0,2 0 1,13-32-1,-18 49 50,1 0-1,0 0 1,0 0 0,0 1 0,1-1 0,0 1 0,0 0-1,0 0 1,0 0 0,7-4 0,-10 7-11,1-1 0,0 1 0,0 0 0,1 0 0,-1 0 0,0 1 0,0-1-1,0 0 1,1 1 0,-1 0 0,0-1 0,0 1 0,1 0 0,-1 0 0,0 0 0,1 0 0,-1 1 0,0-1 0,0 1 0,1-1 0,-1 1 0,0 0 0,0 0 0,0 0 0,0 0 0,0 0-1,0 0 1,0 1 0,3 2 0,5 6-668,-1 1-1,0 0 1,7 13-1,-9-15-447,15 23-4883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4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9 11090,'0'0'1483,"0"0"-932,-6 21-279,5-18-255,-8 26 294,1 0 0,1 1 1,2 0-1,-3 43 1,8-69-249,0 1 1,0 0 0,1 0-1,-1-1 1,1 1-1,0 0 1,0-1-1,1 1 1,-1-1-1,1 1 1,0-1 0,1 0-1,-1 0 1,1 0-1,-1 0 1,1 0-1,6 6 1,-6-8-55,0 0 1,1 0 0,-1 0-1,1 0 1,0 0-1,-1-1 1,1 1 0,0-1-1,0 0 1,0 0-1,0-1 1,0 1 0,0-1-1,0 0 1,0 0-1,0 0 1,0-1-1,0 1 1,0-1 0,-1 0-1,8-2 1,-7 1-75,0 0 0,0 0 1,0 0-1,-1-1 0,1 1 1,0-1-1,-1 0 0,0 0 1,0 0-1,0-1 0,0 1 0,0-1 1,-1 1-1,1-1 0,-1 0 1,0 0-1,0 0 0,0 0 1,-1-1-1,0 1 0,2-6 1,1-7-306,-1-1 0,-1 1 0,0 0 0,-1-19 0,-1 27 359,0 1 1,-1 0-1,0 0 0,0 0 1,0 0-1,-1 0 0,-1 0 1,1 0-1,-1 0 0,-7-12 0,8 17 18,0 0 0,-1 0 0,1 1-1,-1-1 1,1 1 0,-1-1 0,0 1-1,0 0 1,0 0 0,0 0-1,0 1 1,0-1 0,-1 1 0,1-1-1,0 1 1,-1 0 0,1 0 0,-1 1-1,0-1 1,1 1 0,-1 0-1,1 0 1,-1 0 0,0 0 0,1 1-1,-1-1 1,-3 2 0,1 0 7,1 0 1,0 0-1,0 0 0,1 1 1,-1-1-1,0 1 1,1 0-1,-1 1 1,1-1-1,0 1 0,1 0 1,-1 0-1,0 0 1,1 0-1,0 1 1,0-1-1,0 1 0,1 0 1,-4 10-1,1-3 58,0 1 0,1 0 0,1 0-1,0 0 1,0 0 0,2 1 0,-1 13 0,1-23-42,1 0 0,0 0 0,0 0 0,1 1-1,-1-1 1,1 0 0,0 0 0,0 0 0,0 0 0,1 0 0,-1 0 0,1 0 0,0-1 0,0 1 0,0 0 0,0-1 0,1 0 0,0 1 0,0-1 0,-1 0 0,2 0 0,-1-1 0,0 1 0,0-1 0,1 1 0,0-1 0,-1 0 0,1 0 0,0-1 0,0 1 0,0-1 0,0 0 0,0 0 0,0 0 0,7 0 0,19 2-1084,50-1 0,-60-2-277,36 0-6046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5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12107,'0'0'1176,"0"0"-952,0 0-128,0 126 248,3-63 216,2-1 64,7-7-176,3-6-288,5-11 32,2-11-184,3-16-8,-1-11-72,18-20-1320,-10-18-536,-2-4-3377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70 6489,'0'0'2124,"0"19"-228,-1 4-1374,-1-2-79,1-1 0,1 1 0,1-1-1,0 1 1,7 28 0,-7-47-414,-1 1 0,1 0 0,0-1 0,0 0 0,0 1 0,0-1 0,1 1 0,-1-1 0,1 0 0,-1 0-1,1 0 1,0 0 0,-1 0 0,1 0 0,0-1 0,0 1 0,1 0 0,-1-1 0,0 0 0,0 1 0,1-1 0,-1 0 0,1 0 0,-1-1-1,1 1 1,-1 0 0,1-1 0,0 1 0,-1-1 0,1 0 0,-1 0 0,4 0 0,-1-1-6,0 0 0,0-1-1,0 1 1,0-1 0,0 0 0,0 0 0,-1 0 0,1-1 0,-1 0-1,1 0 1,-1 0 0,0 0 0,-1-1 0,1 1 0,4-6 0,0-1-139,0-1 1,0 1 0,-1-1-1,-1-1 1,0 1 0,0-1 0,-1 0-1,-1 0 1,0-1 0,-1 1 0,0-1-1,-1 0 1,0 0 0,-1 0-1,-1-20 1,0 30 118,-1 0-1,1 1 1,-1-1-1,0 0 1,1 1 0,-2-1-1,1 1 1,0-1-1,0 1 1,-1-1 0,1 1-1,-1 0 1,0 0-1,0-1 1,1 1-1,-2 1 1,1-1 0,0 0-1,0 0 1,0 1-1,-1-1 1,1 1 0,-1 0-1,1 0 1,-1 0-1,0 0 1,1 0-1,-1 1 1,0-1 0,1 1-1,-1-1 1,0 1-1,-5 0 1,3 0-1,-1 0 0,0 0 0,0 1 1,0 0-1,0 0 0,0 0 0,1 1 0,-1-1 1,0 1-1,1 1 0,-1-1 0,1 1 0,0 0 0,0 0 1,-6 5-1,6-2-92,-1 1 1,1 0 0,0 0-1,1 0 1,0 0 0,0 1-1,0-1 1,1 1 0,0 0-1,1 0 1,0 0 0,0 1-1,0-1 1,1 0 0,1 1-1,-1-1 1,1 1-1,1-1 1,0 1 0,0-1-1,0 0 1,1 1 0,0-1-1,1 0 1,5 12 0,16 17-3441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84 464,'0'0'4058,"0"0"-2039,2 24-281,-2-16-1571,3 33 906,2 1 0,15 62 0,-18-97-926,9 29 249,-10-35-385,-1 0 1,1 0-1,-1 0 0,1 0 1,-1 1-1,1-1 0,0 0 1,-1 0-1,1 0 0,0 0 0,0 0 1,0 0-1,0-1 0,0 1 1,0 0-1,0 0 0,0-1 1,0 1-1,0 0 0,0-1 0,0 1 1,3 0-1,-4-2 7,1 1-1,0 0 1,0-1 0,0 1-1,0-1 1,-1 1 0,1-1-1,0 1 1,0-1 0,-1 1-1,1-1 1,0 0 0,-1 1-1,1-1 1,0 0 0,-1 0-1,1 1 1,-1-1 0,0 0-1,1 0 1,-1 0 0,0 0-1,1 0 1,-1-1 0,8-28 102,-7 25-105,13-107-34,-13 87 248,1 0 0,2-1 0,0 2 0,2-1 0,13-35 0,-19 59-187,1 0 0,-1 0-1,1 0 1,-1 0-1,1 0 1,0 0-1,-1 0 1,1 0-1,0 1 1,0-1-1,0 0 1,0 0-1,0 1 1,0-1 0,0 0-1,0 1 1,0-1-1,0 1 1,0-1-1,0 1 1,0 0-1,0 0 1,1-1-1,-1 1 1,0 0 0,0 0-1,0 0 1,0 0-1,1 0 1,-1 0-1,0 1 1,0-1-1,0 0 1,0 0-1,1 1 1,-1-1 0,0 1-1,0-1 1,0 1-1,0 0 1,0-1-1,0 1 1,0 0-1,-1-1 1,3 3-1,6 5 117,0-1 0,0 2 0,11 13 0,-14-15 73,27 31 66,-20-22-256,0-1-1,0 0 1,1-1-1,1-1 0,1 0 1,-1-1-1,23 12 0,-33-22-165,-1 0 0,1 0 0,0-1 0,0 0 0,-1 0 0,1 0 0,0-1 0,5 1 0,23-3-3596,-10-1-3794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6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0 12395,'0'0'2200,"0"0"-1616,0 0-312,0 0-120,-129 105 280,97-59 321,0 3-209,5-2 0,7-3-392,3-6-152,7-7 112,2-9-112,8-10-264,0-8-1265,0-4-4960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6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43 10474,'0'0'2475,"0"0"-964,0 0-49,0 0-464,0 0-490,0 0-171,-16-6-198,-52-21-75,63 25-69,0 0 0,0 1 0,0 0 0,0 0 0,0 0 0,-1 0 0,1 1 0,0 0 0,0 0 0,-1 0 0,1 1 1,0 0-1,0 0 0,-9 3 0,10-3-2,1 1 0,-1 1 0,1-1 0,0 0 0,0 1 0,-1-1 0,2 1 0,-1 0 0,0 0 0,1 0 0,-1 1 0,1-1 0,0 0 0,-4 8 0,1 4-24,1 0 0,0 0 1,1 0-1,0 1 0,1-1 0,1 1 0,1 21 0,0-34 28,0 0 0,0-1 0,0 1 0,0-1 0,1 1 0,-1-1 0,1 1 0,0-1 0,0 1 0,0-1 0,0 1 0,0-1 0,1 0 0,-1 0 0,1 0 0,-1 0 0,1 0 0,0 0 0,0 0 0,-1 0 0,1-1 0,1 1 0,-1-1 0,0 1 0,0-1 0,1 0 0,-1 0 0,0 0 0,1 0 0,2 1 0,-1-2-30,-1 1 0,1-1 0,-1 1 0,1-1 0,-1 0 0,1-1 0,-1 1 0,1 0 0,-1-1 0,0 0-1,1 0 1,-1 0 0,0 0 0,1 0 0,-1-1 0,0 0 0,0 1 0,0-1 0,0 0 0,-1-1 0,1 1 0,3-3 0,8-13-264,0 0 0,-2-1 0,15-27 0,-15 24-3,1 0 1,19-24-1,-31 45 296,-1 0 0,1 0 0,0 0-1,-1 0 1,1 1 0,0-1 0,0 0 0,-1 0 0,1 0 0,0 1 0,0-1 0,0 1 0,0-1 0,0 1-1,0-1 1,0 1 0,0-1 0,0 1 0,0 0 0,0-1 0,0 1 0,0 0 0,1 0 0,-1 0 0,0 0-1,2 0 1,-2 1 8,0 0 0,1 0 0,-1 0-1,0 0 1,0 0 0,0 0 0,0 1 0,0-1-1,0 0 1,0 0 0,0 1 0,-1-1-1,1 1 1,0-1 0,-1 1 0,1 2 0,3 12 172,0 0 0,2 32 1,-5-35 9,7 65 542,-5-36-613,1-1 0,2 0 0,3 0 0,18 58 0,-27-99-122,0 1 0,0 0-1,1 0 1,-1 0 0,0-1-1,0 1 1,1 0 0,-1 0-1,1-1 1,-1 1 0,0 0 0,1 0-1,-1-1 1,1 1 0,0-1-1,-1 1 1,1-1 0,0 1-1,-1-1 1,1 1 0,0-1 0,-1 1-1,1-1 1,0 0 0,0 1-1,-1-1 1,1 0 0,0 0-1,0 1 1,0-1 0,0 0-1,-1 0 1,1 0 0,0 0 0,0 0-1,1-1 1,0 0-159,-1 1 0,1-2 0,-1 1 0,1 0-1,0 0 1,-1 0 0,0-1 0,1 1 0,-1-1 0,0 1 0,0-1 0,0 0 0,0 1-1,1-3 1,13-30-5740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7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11146,'0'0'1385,"0"0"-861,3 22-16,17 154 1227,-16-144-1274,1-1 0,14 46 0,-15-64-396,1 0 0,0 0 1,1-1-1,1 1 0,0-1 0,0 0 0,1-1 1,11 12-1,-17-20-62,1 0 0,0 0 0,-1-1 0,1 1 0,0-1 0,1 0 0,-1 1 0,0-1 0,0-1 0,1 1 0,-1 0 0,1-1 0,0 0 0,-1 0 0,1 0 0,0 0 0,0-1 0,0 1 1,0-1-1,-1 0 0,1 0 0,0-1 0,0 1 0,0-1 0,-1 0 0,7-1 0,-3-1-77,0-1 1,0 0-1,-1 0 1,1 0-1,-1-1 1,0 0-1,-1 0 1,1 0-1,-1-1 1,0 0-1,8-12 1,6-12-1574,24-55 1,-34 68 1359,-10 17 258,1 0 0,0 0 1,0 0-1,0 0 0,0-1 0,0 1 0,0 0 0,1 0 1,-1 0-1,0 0 0,0 0 0,0-1 0,0 1 1,0 0-1,0 0 0,0 0 0,0 0 0,0 0 0,0 0 1,0 0-1,0-1 0,0 1 0,1 0 0,-1 0 0,0 0 1,0 0-1,0 0 0,0 0 0,0 0 0,0 0 0,0 0 1,1 0-1,-1 0 0,0 0 0,0 0 0,0 0 0,0 0 1,0 0-1,1-1 0,-1 1 0,0 1 0,0-1 1,0 0-1,0 0 0,0 0 0,0 0 0,1 0 0,-1 0 1,0 0-1,0 0 0,0 0 0,0 0 0,0 0 0,0 0 1,1 0-1,-1 0 0,0 0 0,0 0 0,0 1 0,0-1 1,5 14-567,1 31 831,-5-29-378,1 1 245,1 0 1,1-1-1,0 1 0,1-1 1,1 0-1,11 21 0,-15-32-37,1 0-1,-1 0 0,2-1 0,-1 1 1,0-1-1,1 0 0,0 0 0,0 0 0,0-1 1,0 1-1,0-1 0,1 0 0,0 0 0,-1-1 1,1 1-1,0-1 0,0 0 0,1-1 0,-1 1 1,0-1-1,1 0 0,-1 0 0,10 0 0,-13-1-3,1 0 0,0 0 0,-1-1-1,1 1 1,-1-1 0,1 1 0,0-1 0,-1 0-1,1 0 1,-1 0 0,0-1 0,1 1-1,-1 0 1,0-1 0,0 0 0,0 1-1,0-1 1,0 0 0,2-3 0,0 0 21,-1 0 1,0-1 0,0 1-1,0-1 1,-1 1 0,0-1-1,0 0 1,1-8 0,0-8 66,0 0 1,-2 0-1,-1-39 0,-1 53-81,0 0-1,-1 0 0,0 0 0,0 0 0,-1 1 0,0-1 1,0 0-1,-1 1 0,0 0 0,0 0 0,-1 0 1,-7-9-1,9 13-62,1 0 1,-1 0 0,0 0-1,0 0 1,-1 0 0,1 1-1,0-1 1,-1 1-1,0 0 1,1 0 0,-1 0-1,0 1 1,0-1 0,0 1-1,0 0 1,0 0 0,0 1-1,0-1 1,-1 1-1,1 0 1,0 0 0,0 0-1,0 0 1,0 1 0,0-1-1,-6 3 1,6-1-60,0 0 0,0 0-1,1 1 1,-1 0 0,1-1 0,0 1 0,-1 0 0,1 1-1,1-1 1,-1 0 0,0 1 0,1 0 0,0-1 0,0 1-1,0 0 1,0 0 0,0 0 0,1 1 0,0-1 0,-1 7-1,-2 8-513,1 0-1,1 0 0,0 22 0,2 16-3546,0-10-2612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13.1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8 3897,'0'0'1931,"0"0"-872,0 0-435,0 0-101,0 0 285,-5-8 4450,6 18-5241,1-1-1,0 0 1,0 0-1,1 0 0,0-1 1,1 1-1,0 0 0,0-1 1,8 12-1,53 70 593,-48-71-324,1-1 1,1 0 0,0-2-1,42 28 1,0-1-258,-48-35-21,0-1 0,0 0 0,1-2 0,0 1-1,0-2 1,0 1 0,0-2 0,1 0 0,0-1 0,-1 0 0,1-1 0,0-1 0,0-1 0,21-2 0,-33 2-432,-1-1 0,0 1 0,1-1 0,-1 0-1,0 1 1,0-1 0,0 0 0,0 0 0,0 0 0,0-1 0,-1 1 0,1 0 0,-1-1 0,1 1 0,-1-1 0,0 1 0,0-1 0,0 0-1,-1 1 1,1-1 0,0-3 0,3-5-2187,-1 2-577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28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14211,'0'0'1608,"0"0"-1031,0 0-299,0 0-42,0 0-22,0 0-93,2 14-26,33 343 610,-35-356-650,0-5 212,-6-82 315,3 66-601,1-1-1,0 0 1,2 0 0,0 0-1,2 1 1,4-24-1,-4 38 13,0 0 0,1-1 0,0 1 0,0 0 1,0 0-1,1 1 0,-1-1 0,2 1 0,-1 0 0,0 0 0,1 0 0,0 0 0,0 1 0,1 0 0,-1 0 0,1 0 0,0 1 0,11-5 0,-8 4 1,0 1-1,0 0 1,0 0 0,0 1-1,1 1 1,-1-1 0,1 1-1,-1 1 1,1 0 0,0 0-1,-1 1 1,17 3 0,-18-1 13,-1-1 1,1 1-1,-1 0 0,0 1 1,0 0-1,-1 0 1,8 6-1,-11-8-46,-1-1 0,1 1-1,-1 0 1,0 0 0,0 1-1,0-1 1,0 0-1,0 1 1,0-1 0,0 1-1,-1 0 1,0 0 0,1-1-1,-1 1 1,0 0 0,0 0-1,-1 0 1,1 0 0,-1 0-1,1 6 1,-5 1-4435,-9-3-8092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7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9722,'0'0'1640,"0"0"-1125,0 0-255,0 26 243,8 165 963,-4-146-1001,2 0-1,23 86 0,-29-130-457,0-1-1,0 1 1,0 0-1,0-1 1,0 1-1,0 0 1,1-1-1,-1 1 1,0-1-1,0 1 1,1 0-1,-1-1 1,0 1-1,1-1 1,-1 1-1,1-1 1,-1 1-1,0-1 1,1 1-1,-1-1 1,1 1-1,-1-1 1,1 0-1,0 1 1,-1-1-1,1 0 1,-1 1-1,1-1 1,0 0-1,-1 0 1,1 0-1,-1 1 1,1-1-1,0 0 1,-1 0-1,1 0 1,0 0-1,-1 0 1,1 0-1,0 0 1,-1-1-1,1 1 1,0 0-1,-1 0 1,1 0-1,0-1 1,-1 1-1,1 0 1,-1-1-1,1 1 1,-1 0-1,1-1 1,-1 1-1,1-1 1,-1 1-1,1-1 1,-1 1-1,1-1 1,-1 0-1,31-42 186,-24 31-211,2-1-15,0 1 0,1 1 0,1-1 1,0 2-1,0-1 0,19-12 0,-25 20 20,0-1-1,0 1 1,1 0 0,-1 1 0,1 0 0,0-1-1,-1 2 1,1-1 0,0 1 0,0 0 0,0 0-1,0 0 1,0 1 0,1 0 0,-1 0-1,0 1 1,0 0 0,0 0 0,8 2 0,-11-2 51,0 1 1,-1-1 0,1 1 0,0-1-1,-1 1 1,1 0 0,-1 0 0,1 0-1,-1 0 1,0 1 0,0-1 0,0 1-1,0-1 1,0 1 0,-1 0 0,1-1-1,-1 1 1,0 0 0,0 0 0,0 0-1,0 0 1,0 0 0,0 0 0,-1 0-1,0 0 1,1 1 0,-1-1 0,-1 0 0,1 0-1,0 0 1,-2 5 0,1-2 58,0 1 0,0-1 0,-1 1 0,0-1-1,-1 1 1,1-1 0,-1 0 0,0 0 0,-1 0 0,1-1 0,-1 1 0,0-1 0,-9 9 0,3-7-72,1 0 0,-1-1 0,0 0 0,-1-1 1,1 0-1,-1-1 0,0 0 0,-20 5 0,27-8-127,0 0-1,0 0 1,1-1-1,-1 1 1,0-1 0,0 0-1,0 0 1,1 0 0,-1-1-1,0 1 1,0-1-1,1 0 1,-1 0 0,0 0-1,1 0 1,-1-1-1,1 0 1,-1 1 0,1-1-1,0 0 1,0-1-1,0 1 1,0-1 0,0 1-1,1-1 1,-1 0-1,1 0 1,-1 0 0,-2-6-1,-5-19-2612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7:28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1 540 9754,'0'0'1468,"0"0"-551,0 0-265,24 20-226,80 62-235,-97-77-149,-1-1-1,0 0 1,1 0 0,0-1-1,0 0 1,0 0-1,0 0 1,1-1-1,-1 0 1,1-1 0,-1 1-1,1-1 1,-1-1-1,1 0 1,0 0 0,-1 0-1,12-3 1,3 1 288,-15 2-328,1-1 0,-1-1 1,1 0-1,-1 0 0,0 0 0,1-1 1,-1 0-1,-1 0 0,1 0 0,0-1 0,-1 0 1,0-1-1,0 0 0,0 0 0,0 0 0,-1 0 1,0-1-1,0 0 0,0 0 0,4-9 0,-2 3-239,0 0-1,-2-1 0,0 0 1,0 0-1,-1 0 0,0 0 0,-2 0 1,1-1-1,-2 0 0,1-19 1,-2 30 273,0 0-1,0 0 1,-1 1 0,1-1 0,-1 0 0,0 0 0,0 1 0,0-1 0,0 0 0,0 1 0,0-1 0,-1 1 0,1-1 0,-1 1 0,0 0 0,0 0 0,0 0 0,0 0 0,0 0 0,0 0 0,0 0 0,-1 1 0,1-1 0,-1 1 0,1-1 0,-1 1 0,1 0 0,-1 0 0,0 0 0,1 1 0,-1-1 0,0 1 0,0-1 0,0 1 0,-4 0 0,-1 0-11,-1 0 0,1 0 0,0 0 0,-1 1 1,1 1-1,0-1 0,-1 2 0,1-1 1,0 1-1,0 0 0,-7 4 0,3 1-27,-1 0 0,2 0 0,-1 1-1,1 0 1,1 1 0,0 1 0,-10 12 0,16-17-14,0 0 0,0 0 1,0 0-1,1 0 1,0 1-1,0-1 0,1 1 1,0 0-1,0 0 1,1 0-1,-1 0 0,2 0 1,-1 0-1,1 1 1,0-1-1,1 8 1,0-13 10,0 0 1,0-1 0,0 1 0,0 0 0,0-1 0,1 1 0,-1-1 0,1 0-1,-1 1 1,1-1 0,-1 0 0,1 0 0,0 0 0,-1 0 0,1 0 0,0 0 0,0 0-1,0-1 1,0 1 0,0-1 0,0 1 0,0-1 0,0 0 0,0 0 0,0 0 0,0 0-1,0 0 1,3-1 0,4 1-348,-1 0 0,1-1 0,-1 0-1,1 0 1,15-5 0,-12-1-542,-1 0-1,1 0 1,-1-1 0,-1 0 0,0-1-1,0 0 1,-1-1 0,16-21-1,20-18 1601,-45 48-618,0 0-1,1 1 1,-1-1-1,1 0 1,-1 1-1,1-1 1,-1 0-1,1 1 1,-1-1-1,1 1 1,-1-1-1,1 1 1,0-1-1,0 1 0,-1 0 1,1-1-1,0 1 1,-1 0-1,1-1 1,0 1-1,0 0 1,0 0-1,-1 0 1,1 0-1,0 0 1,0 0-1,0 0 1,-1 0-1,1 0 1,0 0-1,0 0 1,-1 0-1,1 1 1,0-1-1,0 0 1,-1 1-1,1-1 1,0 0-1,0 1 1,-1-1-1,1 1 1,-1-1-1,1 1 1,0-1-1,-1 1 1,1-1-1,-1 1 1,1 0-1,-1-1 1,0 1-1,1 0 1,-1-1-1,1 1 1,-1 1-1,11 52 3056,-9-38-2577,0-5-388,0-1 0,1 0 1,0 0-1,0 0 0,1 0 1,0-1-1,1 0 0,0 1 1,1-2-1,10 14 0,-11-17-139,0 0-1,0-1 0,1 1 1,-1-1-1,1-1 0,0 1 1,0-1-1,1 0 0,-1 0 0,0-1 1,1 0-1,0 0 0,-1 0 1,1-1-1,0 0 0,0-1 1,8 1-1,0-1-33,0 0-1,0 0 1,0-2 0,0 0 0,0 0 0,0-2 0,-1 0-1,18-7 1,-23 7-83,1-1-1,-2 0 0,1-1 1,0 0-1,-1-1 0,0 0 1,-1 0-1,0 0 1,0-1-1,0 0 0,-1 0 1,10-19-1,-6 7 97,-1 0 1,0-1-1,-2 0 0,-1 0 0,-1-1 1,0 0-1,2-38 0,-5-164 321,-4 125-373,-2 66 263,-1 26 78,-3 22-238,2 11-69,1 0 0,1 1 0,2-1 0,0 1 0,2 0 0,1 0 0,5 27 0,-3-37 34,1 0 1,1-1-1,0 0 0,1 0 0,1 0 1,1-1-1,0 0 0,1 0 0,0-1 1,1 0-1,15 15 0,-10-13 6,0 0 0,1-1-1,1-1 1,1-1 0,0 0-1,0-1 1,1-1 0,27 11-1,-32-17-79,0-2-1,0 1 0,0-1 0,1-1 0,-1-1 0,1 0 1,27-2-1,-10 0-622,17 1-1604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0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708 27 9762,'0'0'1660,"0"0"-811,0 0-255,0 0 579,0 0-184,0 0-470,0-7-14,-1-12-152,-5 38-158,-4 20-198,8-30 12,-560 1860 908,512-1739-921,24-66 4,-22 81-1,48-145-34,0 0 0,0 1 0,-1-1 0,1 0 0,0 1 0,0-1 0,-1 0 0,1 1 0,0-1 0,0 1-1,0-1 1,0 0 0,0 1 0,-1-1 0,1 1 0,0-1 0,0 0 0,0 1 0,0-1 0,0 1 0,0-1 0,0 0 0,1 1 0,-1-1 0,0 1 0,0-1 0,0 0 0,0 1-1,0-1 1,1 1 0,-1-1 0,0 0 0,0 1 0,1-1 0,-1 0 0,0 1 0,0-1 0,1 0 0,-1 0 0,0 1 0,1-1 0,-1 0 0,0 0 0,1 0 0,-1 1 0,1-1-1,-1 0 1,0 0 0,1 0 0,-1 0 0,1 0 0,-1 0 0,0 0 0,1 0 0,-1 0 0,1 0 0,-1 0 0,0 0 0,1 0 0,-1 0 0,1 0 0,2 0-324,19 0-3288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0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 1632,'0'0'6234,"0"0"-3856,0 0-1430,0 0-296,0 0-68,0 0-347,-17 0-69,14 3-140,2 0-1,-1 0 1,0 0-1,1 0 1,-1 1-1,1-1 1,0 0-1,0 1 1,0-1-1,0 1 1,1-1-1,0 1 0,-1 6 1,1-2 110,-3 11 35,1 0 0,1 1 0,1-1 0,4 37-1,-4-55-175,1 1 1,-1-1-1,1 0 0,-1 0 0,1 0 0,-1 0 0,1 0 0,0 0 0,0 0 0,-1 0 0,1 0 0,0 0 0,0 0 0,0 0 1,0-1-1,0 1 0,0 0 0,0-1 0,0 1 0,0-1 0,1 1 0,-1-1 0,0 1 0,0-1 0,0 0 0,1 0 0,-1 1 0,0-1 1,0 0-1,1 0 0,-1 0 0,0 0 0,0-1 0,1 1 0,-1 0 0,0 0 0,0-1 0,0 1 0,1-1 0,-1 1 0,0-1 1,0 0-1,0 1 0,0-1 0,0 0 0,0 0 0,0 1 0,0-1 0,-1 0 0,1 0 0,0 0 0,0 0 0,-1 0 0,1 0 1,0-1-1,0-1 0,2-9-30,0 0 0,-1-1 1,0 1-1,-1-1 0,0-15 1,0 23 19,-1 1 0,0 0 0,0 0 0,-1 0 0,1 0 0,-1 0 0,0 0 0,0 0 0,0 0 0,0 0 0,-1 0 0,0 0 0,0 0 0,0 1 0,0-1 0,0 1 0,-1-1 0,1 1 0,-5-3 0,6 5-4,0 0 1,-1 0 0,1 0-1,-1 0 1,1 0 0,-1 1-1,1-1 1,-1 1 0,0-1-1,1 1 1,-1 0 0,0-1 0,1 1-1,-1 0 1,0 0 0,1 0-1,-1 0 1,0 1 0,1-1-1,-1 0 1,0 1 0,1-1-1,-1 1 1,0-1 0,1 1 0,-3 1-1,2 1 9,-1-1 0,1 1 0,-1-1 0,1 1 0,0 0-1,0 0 1,1 0 0,-1 0 0,0 0 0,1 1 0,0-1 0,-1 4-1,-2 9 5,0 1 0,2-1 0,0 1 0,0 19 0,2-34-11,0 0 0,0 0 0,0-1 1,0 1-1,0 0 0,1 0 0,-1 0 1,0-1-1,1 1 0,-1 0 0,1 0 1,0-1-1,0 1 0,-1-1 0,1 1 0,0 0 1,0-1-1,1 0 0,-1 1 0,0-1 1,0 0-1,3 2 0,-2-2-7,0 0 0,1 0-1,-1-1 1,0 1 0,1-1 0,-1 1-1,1-1 1,-1 0 0,1 0 0,-1 0 0,1 0-1,-1-1 1,1 1 0,-1-1 0,1 1 0,3-3-1,-2 2-50,1-2 0,-1 1 0,0 0 0,0-1 0,-1 0 0,1 0 0,0 0 0,-1 0 0,0-1 0,0 1 0,0-1 0,0 0 0,0 0 0,-1 0 0,0 0 0,1 0 0,-2 0-1,1-1 1,1-5 0,0 1 52,0 1 0,-1-1 0,-1 0 0,1 0 0,-1 0 0,-1 0-1,0 0 1,0 0 0,-2-12 0,2 20 59,0 0 1,-1 0-1,1 0 1,0-1-1,-1 1 1,1 0-1,0 0 1,-1 0-1,0 0 1,1 0-1,-1 0 1,1 1-1,-1-1 1,0 0-1,0 0 1,1 0-1,-1 1 1,0-1-1,0 0 1,0 1-1,0-1 0,0 0 1,0 1-1,0 0 1,0-1-1,0 1 1,0-1-1,0 1 1,-1 0-1,1 0 1,0 0-1,0 0 1,0 0-1,0 0 1,0 0-1,0 0 1,0 0-1,-1 0 1,1 1-1,0-1 1,0 0-1,0 1 1,0-1-1,0 1 0,0-1 1,0 1-1,0-1 1,0 1-1,0 0 1,1 0-1,-1-1 1,0 1-1,0 0 1,1 0-1,-1 0 1,0 0-1,1 0 1,-1 0-1,1 0 1,-1 1-1,-2 11-319,1 0-1,0 0 0,1 0 1,1 0-1,0 0 1,1 0-1,2 13 1,5 9-5118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1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4153,'0'0'4694,"0"0"-3248,0 0-1018,0 0 618,0 0 190,27-4-256,227-43 382,31-33-1222,-283 80-1115,-4 0-1243,-8 2-1952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2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 6209,'0'0'1447,"0"0"-760,0 0-121,0 0 532,0 0 53,-4 22-341,4-18-769,-8 42 887,-2 82 1,8-81-498,1-27-321,0-1-1,1 0 1,4 24-1,-3-42-107,-1 0-1,1-1 1,-1 1 0,1 0-1,0-1 1,-1 1 0,1-1-1,0 1 1,0-1 0,-1 1-1,1-1 1,0 1 0,0-1-1,0 0 1,-1 1-1,1-1 1,0 0 0,0 0-1,0 0 1,0 0 0,0 0-1,0 0 1,0 0 0,-1 0-1,1 0 1,0 0 0,1 0-1,28-6 127,-12-2-32,-1-1 0,1 0 1,18-15-1,40-21 44,-58 37-150,0 0 0,0 1 0,1 2 0,29-6 0,-43 10 7,1 0 0,0 0 1,0 1-1,0-1 1,0 2-1,-1-1 1,1 0-1,0 1 1,0 0-1,-1 1 1,1-1-1,0 1 0,-1 0 1,1 1-1,-1-1 1,0 1-1,0 0 1,0 0-1,6 6 1,2 6 32,0 0 0,-1 1 0,-1 0 0,0 1 0,-2 1 0,0 0 0,0 0 0,8 30 0,-7-16 60,-2-1 0,-1 1 0,-2 1 0,2 47 0,-6-61-66,-1-1 0,-1 0 0,-5 32 0,4-42-20,0 1 1,-1-1-1,-1 0 0,1 0 0,-1 0 0,0-1 1,-1 1-1,0-1 0,0 0 0,-6 6 0,-2 0 12,-1 0-1,0-1 0,0-1 1,-1 0-1,-1-1 0,0-1 1,0-1-1,0 0 0,-1-1 0,0 0 1,-1-2-1,0 0 0,-29 4 1,-9-2 141,0-3-1,0-2 1,-65-6 0,93 1-6,0-2 0,1 0 1,-51-19-1,-35-7 242,110 31-385,2 0-42,1 26-758,3 17-3393,-1-25-1653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3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5577,'0'0'2626,"0"0"-987,0 0-591,0 0-445,0 0-4,0 0-164,0 0-182,0 0 54,25 2 1117,32 4-817,-1-2 0,112-6-1,-154 0-661,0 0-1,0-1 1,0-1-1,-1 0 1,18-8-1,5-11-7875,-36 23 3617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4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0 5329,'0'0'1699,"0"0"-687,0 0-426,0 0-133,0 0 247,0 0-119,-3 10-7,-8 32-285,1 0 0,3 0 0,2 1 0,1-1 0,2 1 0,5 54 0,-3-95-287,0-1-1,1 0 1,-1 1-1,0-1 1,1 0-1,0 0 1,-1 1-1,1-1 1,0 0-1,-1 0 1,1 0-1,0 0 1,0 0-1,0 0 1,0 0-1,0 0 1,0 0-1,0 0 1,0 0-1,0-1 1,1 1-1,-1 0 1,0-1-1,0 1 1,1-1-1,-1 1 1,0-1-1,1 0 1,-1 0-1,0 1 0,1-1 1,-1 0-1,1 0 1,-1 0-1,0-1 1,1 1-1,-1 0 1,0 0-1,1-1 1,-1 1-1,2-1 1,3-1 25,0 1 0,0-1 0,-1 0 1,1 0-1,0-1 0,-1 0 0,11-6 1,14-18-28,-10 8-15,1 1 0,0 1 1,1 1-1,30-16 0,-47 29 13,1 1-1,-1-1 1,1 1-1,0 0 1,-1 0-1,1 1 1,0-1-1,0 2 1,0-1-1,0 0 1,0 1-1,0 0 1,0 1-1,0-1 1,0 1-1,0 0 1,0 1-1,0-1 1,0 1-1,-1 0 0,1 1 1,-1-1-1,1 1 1,8 7-1,4 4 73,-1 1-1,0 1 0,-1 0 0,0 2 0,-2 0 0,0 0 1,-1 1-1,-1 1 0,-1 0 0,0 1 0,-2 0 0,0 0 1,-2 1-1,0 0 0,-2 0 0,0 1 0,-1 0 0,-2 0 0,0 0 1,-2 27-1,-1-44-70,0 0 0,-1 1 0,0-1 0,0 0 0,0 0 0,-1 0 0,0-1 1,0 1-1,0-1 0,-1 0 0,0 1 0,0-1 0,0-1 0,-1 1 0,1-1 0,-1 0 0,0 0 0,-10 6 1,-13 8-223,-1-2 1,-41 18 0,52-26-64,-33 16-238,-89 37 95,121-54 478,0-1-1,0-2 1,0 0 0,0 0-1,-35 0 1,43-5 142,0 0 0,1 0 1,0-1-1,-1 0 0,1-1 1,0 0-1,0-1 0,0 0 1,1-1-1,0 0 0,-1 0 0,-11-10 1,-9-9 155,0-2 0,-28-32 0,-9-7 459,75 106-1022,35 20-1695,-22-37-1537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5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5049,'0'0'784,"0"0"-200,0 0 291,0 0 113,22-1-99,-19 1-852,175-14 1731,-170 13-1815,150-20 707,-90 18-3112,-65 3-162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6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5721,'0'0'1790,"0"0"-950,0 0 87,0 0 21,0 0-344,0 0-188,-2 7 18,-2 4-209,1 0 0,1 0 0,-1 0 0,0 13 0,3-22-206,0 0 0,-1 0 1,1 0-1,0 0 0,0 0 0,0 0 0,0 0 0,0 0 0,1 0 0,-1 0 1,0 1-1,1-1 0,0 0 0,-1 0 0,1-1 0,0 1 0,0 0 1,0 0-1,1 0 0,-1-1 0,0 1 0,0 0 0,1-1 0,-1 1 1,1-1-1,0 0 0,-1 1 0,1-1 0,0 0 0,0 0 0,0 0 0,0 0 1,0-1-1,2 2 0,15-1 33,0 0 0,-1-1 0,1-2 0,-1 1 0,1-2 0,-1-1 0,1 0 0,28-11 0,-24 7-54,-1 2-1,1 0 1,1 2-1,41-3 1,-49 7 37,0 1-1,0 0 1,-1 1-1,1 1 1,0 0 0,-1 1-1,1 1 1,-1 0-1,-1 1 1,1 1-1,-1 0 1,0 1 0,0 1-1,-1 0 1,19 17-1,-24-18-8,0-1 0,0 1 0,0 1-1,-1 0 1,0 0 0,-1 0 0,0 0-1,-1 1 1,0 0 0,0 0 0,-1 1-1,0 0 1,-1-1 0,0 1 0,-1 0-1,0 0 1,-1 0 0,0 1 0,-1-1-1,0 0 1,0 0 0,-3 14 0,0-17-20,0 1 0,0-1 0,0-1 0,-1 1 0,0 0 0,0-1 0,-1 0 0,0 0 1,0 0-1,-1-1 0,0 1 0,0-1 0,0-1 0,-1 1 0,0-1 0,-10 6 0,-1 0 1,0-2-1,0 1 1,-1-2-1,0-1 1,-36 9-1,24-9 209,-1-2 0,0-2 1,0-1-1,0-1 0,0-2 0,-58-8 0,77 5-84,1 0 0,-1-1-1,1 0 1,0 0 0,-20-13 0,-18-9-1020,46 26-2631,3 1-1859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36.3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83 2865,'0'0'4643,"0"0"-2610,0 0-688,0 0-199,0 0-146,0 0-78,-2 0-816,-1 0 1,1 0-1,-1 0 1,1 1-1,-1-1 0,1 0 1,-1 1-1,1 0 1,-1-1-1,1 1 1,-3 1-1,-6 12-75,1 0-1,0 1 1,2 0 0,-1 0-1,2 1 1,0 0-1,1 0 1,0 0 0,1 1-1,-2 19 1,0 5 66,2 0 0,2 1 0,3 45-1,1-79-74,-1 0-1,2 0 1,-1 0-1,1 0 1,0 0-1,1 0 1,0 0-1,0-1 1,1 1-1,-1-1 1,2 0-1,-1 0 1,6 6-1,-1-3 35,0-1-1,0 0 0,1 0 0,0-1 0,0 0 0,1-1 0,22 11 1,-19-11-12,1 0 1,-1-2-1,1 0 1,1 0-1,-1-2 1,1 0-1,-1 0 1,1-2-1,0 0 1,0-1-1,0 0 1,0-1-1,-1-1 1,18-4-1,-23 3 15,0-1 0,0 0 0,-1 0 1,0-1-1,1 0 0,-2-1 0,1 0 0,-1 0 0,1-1 0,-2 0 0,1 0 1,-1-1-1,0 0 0,-1-1 0,0 1 0,0-1 0,-1 0 0,0 0 1,0-1-1,-1 0 0,-1 0 0,0 0 0,3-11 0,-3 4 9,0 0 1,-1-1-1,-1 1 0,-1 0 0,0 0 0,-2 0 1,0 0-1,0-1 0,-2 2 0,0-1 0,-1 0 1,0 1-1,-11-22 0,3 13-59,-1 1-1,0 0 1,-2 1 0,-1 1-1,-38-41 1,46 55-11,-1-1 0,1 1 0,-1 1 0,-1 0 0,0 0 0,1 1 0,-2 0 0,1 1 0,-1 0 0,0 1 0,0 1 0,0 0 0,0 0 0,-1 1 0,-19-1 0,19 3-18,0 0-1,0 1 1,0 0-1,0 1 1,0 1 0,-21 6-1,29-7-25,1 0 0,-1 1 0,1-1 0,-1 1-1,1 0 1,0 0 0,0 1 0,0-1 0,0 1 0,1 0-1,-1 0 1,1 0 0,0 0 0,1 1 0,-1-1 0,1 1-1,-1 0 1,1 0 0,1 0 0,-3 8 0,0 12-1341,0 1 0,1 44 0,2-11-3945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3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0 783 4281,'0'0'804,"0"0"-324,0 0-86,0 0-162,37-5 2136,5-1-2022,0 1-1,0 3 0,75 4 1,-25 1-138,579-20 312,-134 2-155,-452 14-358,528 1 154,-251 30 311,31 2 157,281-36 169,236 7 241,180 24-880,211-31-75,-125-36-28,-705 25-34,356-24 24,-600 19-38,652-52-17,2 40 43,767-21-58,-494-10 103,163 48-75,-772 35 11,-109-3 2,801-5-55,-645-8 112,1422-35-93,-932-71 327,-405 26-54,2553-77 155,-2311 119-301,-287 8-1,223-27 378,-146 6-270,-473 44-829,-166 3-2705,-51 0-1872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7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6513,'0'0'2522,"0"0"-1560,0 0-563,0 0 178,0 0 84,0 0-94,18-4-112,75-18 432,176-41 559,-260 62-1868,28-5 943,-11 5-6867,-25 1 909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18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4945,'0'0'947,"0"0"-319,0 0 168,0 0 232,0 0-31,-5 19-415,-2 12-223,1-1-1,1 1 1,-1 42-1,5-71-329,1 0 0,0-1-1,0 1 1,0-1 0,0 1 0,0 0 0,1-1-1,-1 1 1,0-1 0,1 1 0,-1 0-1,1-1 1,0 1 0,-1-1 0,1 0 0,0 1-1,0-1 1,0 0 0,0 1 0,0-1-1,0 0 1,0 0 0,1 0 0,0 2 0,3-2 18,-1 1 0,1-1 0,-1 0 0,1 0 0,0-1 0,-1 1 0,8-1 0,-9 0-49,75 1 254,-47-2-119,0 2 0,51 8 1,-71-7-106,0 1 1,0 1 0,0-1 0,-1 2 0,1-1-1,-1 2 1,0-1 0,-1 1 0,1 1 0,-1 0-1,8 8 1,-6-5 85,-2 0-1,0 2 1,0-1-1,-1 1 0,0 0 1,-1 0-1,0 1 1,-1 0-1,-1 1 1,0-1-1,5 23 1,-5-9-91,-1 0 0,-1 0 1,-1 1-1,-1-1 0,-4 32 1,1-47-23,0-1 0,-1 0 0,0 0 0,0 0 0,-1 0 0,-1 0 0,0-1 0,0 0 0,-1 0 0,-1 0 0,1-1 0,-1 0 0,-1 0 0,0-1 0,0 0 0,-1 0 0,-11 7 0,8-5-7,-2-1 1,1-1 0,-1 0 0,0-1-1,-1-1 1,0 0 0,0-1 0,0 0-1,0-1 1,-1-1 0,-30 2 0,30-5 89,1 0 1,-1-2 0,1 1-1,0-2 1,0 0 0,0-1-1,0 0 1,0-2 0,1 1-1,0-2 1,0 0 0,0 0-1,1-2 1,1 1 0,-21-19-1,17 15 108,1-1 0,1-1 0,0-1 0,1 0 0,1 0 0,-16-25-1,31 38-3861,3 8-2172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1772 8 3369,'0'0'961,"0"0"-297,0 0-217,0 0 144,0 0 209,4-1-205,4-2-994,-7 3 677,1-1 1,-1 0 0,0 1 0,0 0-1,1-1 1,-1 1 0,1 0-1,-1-1 1,0 1 0,1 0 0,-1 0-1,1 0 1,-1 1 0,3-1-1,-3 1-121,0 1-1,0-1 1,-1 0-1,1 0 0,0 1 1,-1-1-1,1 0 1,-1 1-1,1-1 0,-1 1 1,0-1-1,1 0 1,-1 1-1,0-1 0,0 1 1,0-1-1,0 1 1,0-1-1,-1 2 0,0 14-9,-1 0 0,-1 0 0,0 0 0,-1 0-1,-1-1 1,0 0 0,-2 0 0,0 0 0,0-1-1,-2 0 1,-13 19 0,-64 105 76,-6-3 0,-5-4 1,-7-5-1,-5-4 0,-153 134 0,90-112-210,-204 184 583,300-255-295,4 3-1,-106 146 1,170-212-268,-1 1 0,2 0 0,0 0 0,0 0 0,1 1 0,1 0 0,0 0 0,0 0 0,1 1 0,-3 26 0,7-39 81,0-1-100,0 2-26,0-2-16,0 0 66,0 43-1066,-1-33 451,0-1-1,0 0 0,-1 1 0,0-1 0,0 0 1,-1 0-1,-1 0 0,-4 9 0,-13 18-6550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2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2305 11 6809,'0'0'1041,"0"0"-145,0 0 107,0 0-158,0 0-218,0 0 104,-19-2-75,-63-6-271,76 8-337,0 0-1,0 1 0,0 0 1,0 0-1,0 1 0,0 0 1,0 0-1,0 0 0,0 1 1,1 0-1,-1 0 0,1 0 1,0 0-1,0 1 0,0 0 1,0 0-1,-7 9 0,-3 1-1,-257 264 304,158-155-279,-147 158-26,-250 257-117,-45-42 598,190-189 170,366-307-749,0 1 0,0-1 1,0 0-1,0 0 0,0 1 0,0-1 0,0 0 0,0 0 0,-1 1 0,1-1 0,0 0 0,0 0 0,0 1 0,0-1 0,0 0 0,0 1 0,1-1 1,-1 0-1,0 0 0,0 1 0,0-1 0,0 0 0,0 0 0,0 1 0,0-1 0,1 0 0,-1 0 0,0 1 0,0-1 0,0 0 0,0 0 0,1 0 0,-1 1 1,0-1-1,0 0 0,1 0 0,-1 0 0,0 0 0,0 0 0,1 1 0,-1-1 0,0 0 0,0 0 0,1 0 0,-1 0 0,0 0 0,0 0 0,1 0 1,-1 0-1,0 0 0,1 0 0,-1 0 0,0 0 0,1 0 0,19 4-968,-18-4 740,22 4-2530,-1-3-1663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9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4353,'0'0'4401,"0"0"-3137,0 0-696,0 0 280,0 0-287,0 0 39,0 0 448,91-13-672,-41 4 160,7 0-128,4 0-264,1 0 304,-5 3-376,-10-1-72,-13 5 0,-11 2-1104,-11 0-936,-12 0-2353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0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8362,'0'0'1053,"0"0"-406,-5 21 189,4-19-810,-7 28 513,1 1 1,1 0-1,-2 52 0,8-58-301,-1-15-107,1 0 0,0 0 0,0 0-1,1 0 1,1 0 0,-1 0 0,5 10 0,-6-18-110,1 0-1,0 0 1,0 0 0,1 0 0,-1 0 0,0-1 0,1 1 0,-1 0-1,1-1 1,-1 1 0,1-1 0,0 0 0,-1 1 0,1-1-1,3 1 1,-1 0-22,-1-1 0,1 0 0,0 0 0,-1-1 0,1 1 0,0-1 0,0 0 0,0 0 0,-1 0 0,1-1 0,6 0 0,2-3 5,0 1 0,0-2 0,-1 1 0,20-12 0,29-12 7,-41 22-9,-1 2 0,1 0 0,0 1 0,0 0 1,0 2-1,0 0 0,1 1 0,-1 1 0,0 1 0,0 1 0,23 6 1,-32-6 54,0 0 1,0 1-1,-1 0 1,0 0-1,0 1 1,0 0-1,0 1 1,-1 0-1,0 0 1,0 1-1,0 0 1,-1 1-1,0-1 1,-1 1-1,1 1 1,-2-1-1,1 1 1,-1 0-1,0 0 1,-1 0-1,0 1 1,3 12-1,-4-10-15,1 1 0,-2-1 0,0 0 0,0 1 0,-1-1 1,-1 1-1,0-1 0,0 1 0,-1 0 0,-1-1 0,0 0 0,-1 1 0,0-1 0,-1 0 0,-1 0 0,0-1 0,0 1 0,-1-1 0,0-1 1,-1 1-1,0-1 0,-1 0 0,0 0 0,-1-1 0,0 0 0,0-1 0,-1 0 0,0 0 0,0-1 0,-21 11 0,7-7-38,-2-1 1,1-2-1,-1 0 0,0-2 0,-1 0 0,0-2 0,1-1 0,-1-2 0,0 0 0,-1-2 0,1 0 1,1-2-1,-37-9 0,47 8 10,0-1 1,1-1 0,0 0 0,0-1-1,0-1 1,-25-17 0,35 21-23,-1 1 1,1-2-1,0 1 0,0-1 1,1 1-1,-1-1 1,1-1-1,0 1 1,1 0-1,-1-1 1,1 0-1,0 0 1,1 0-1,-1 0 0,1 0 1,0-1-1,1 1 1,0-1-1,-1-9 1,2 15-13,1 0 0,0 0 0,0 0 0,0 0 0,0 0 0,0 0-1,0 0 1,0 0 0,0 1 0,0-1 0,0 0 0,0 1 0,0-1 0,0 1 0,1-1 0,-1 1 0,0 0 0,0-1 0,1 1 0,-1 0 0,0 0 0,1 0 0,-1 0 0,0 0 0,0 0 0,1 0 0,1 1 0,44 1-587,-44-1 510,45 6-1780,-1 4-2247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0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8890,'0'0'1640,"0"0"-1096,0 0 72,0 0 641,25 151 359,-13-84-656,-2 11-200,0 2-175,-3 0-441,-2-4 24,-2-14-168,-3-9-24,2-13-24,-2-11-376,0-13-489,0-16-847,0 0-440,-2-23-3322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1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9378,'0'0'1832,"0"0"-1271,0 0-401,0 0 504,0 0 496,0 0-256,139-7 24,-77 7-240,7 2-415,2 3-25,-1-1-200,-9-2-40,-4 1 32,-15-3-40,-10 0-216,-19 0-481,-8 0-1599,-5 0-1793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1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8346,'0'0'1816,"0"0"-1424,0 0 536,0 0 473,0 0-169,0 0-176,141 24-752,-92-24-32,3 0-272,-3 0-64,6 0-680,-11 0-3081,-12 0-6769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37.3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0 8434,'0'0'2114,"0"0"-1108,0 0-465,0 0-5,0 0-124,0 0-168,-7 7-101,2-1-66,0 0 1,0 0 0,0 1-1,0-1 1,1 1 0,1 0 0,-1 0-1,1 0 1,0 1 0,0-1 0,1 1-1,0 0 1,-1 10 0,0 9 154,1 1 0,2-1 0,0 0 0,2 1 0,1-1 0,1 0 0,10 35 0,-11-52-223,1 1-1,0-1 0,0 0 0,1 0 1,0-1-1,0 0 0,1 1 0,1-2 0,0 1 1,0-1-1,0 0 0,1 0 0,0-1 1,1 0-1,-1-1 0,1 0 0,1 0 1,-1-1-1,1 0 0,0 0 0,15 4 1,-20-7-3,1 0 1,0-1 0,0 1 0,-1-1 0,1 0 0,0-1 0,0 1 0,0-1-1,0 0 1,0-1 0,0 1 0,0-1 0,0 0 0,-1-1 0,1 1 0,0-1 0,-1-1-1,1 1 1,-1-1 0,0 1 0,0-2 0,0 1 0,0 0 0,0-1 0,-1 0-1,0 0 1,0 0 0,0-1 0,0 0 0,6-9 0,-2 1 135,0-1-1,-1 0 1,0 0 0,-1 0 0,-1-1 0,0 0-1,-1 0 1,-1 0 0,0-1 0,-1 1 0,-1-1-1,0 0 1,-1 1 0,-1-1 0,-4-24-1,3 33-103,-1 1 1,0-1-1,0 0 0,0 1 0,-1 0 0,1 0 0,-2 0 0,1 0 0,-1 1 0,0-1 0,0 1 0,0 1 0,-1-1 0,1 1 0,-1-1 1,0 2-1,-1-1 0,-8-3 0,4 2-84,-1 0 1,1 1-1,-1 0 1,0 1-1,0 0 1,0 1-1,0 1 1,-1 0-1,-23 1 0,34 0-1,1 1-1,-1-1 1,1 0-1,-1 1 1,0 0-1,1-1 1,0 1-1,-1 0 1,1 0-1,-1-1 1,1 1-1,0 0 1,0 1-1,-1-1 1,1 0-1,0 0 1,0 0-1,0 1 1,0-1-1,0 0 1,1 1-1,-1-1 1,-1 3-1,-9 39-2174,10-34 1348,-4 25-3849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1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0 285 7682,'0'0'1475,"0"0"-444,22 0 213,2 3-827,-14-2-241,1 0 1,0 0-1,-1-1 1,1 0-1,-1-1 1,1 0-1,0-1 0,-1 0 1,0 0-1,17-7 1,-11 2 49,-1 0 0,0-1 0,-1 0 0,0-2 0,0 1 1,24-24-1,-32 27-176,0 1 1,-1-2-1,1 1 0,-2-1 1,1 1-1,-1-1 1,0-1-1,0 1 1,-1 0-1,0-1 1,0 0-1,-1 0 0,0 0 1,0 0-1,-1 0 1,1-9-1,-2 14-35,-1 0 1,1 1-1,-1-1 0,0 0 1,0 1-1,0-1 0,0 0 0,0 1 1,-1 0-1,1-1 0,-1 1 0,1 0 1,-1-1-1,0 1 0,0 0 1,0 1-1,0-1 0,0 0 0,-1 0 1,1 1-1,0-1 0,-1 1 0,1 0 1,-1 0-1,0 0 0,1 0 1,-1 0-1,0 1 0,1-1 0,-1 1 1,-5-1-1,0 0 6,0 0 1,0 1-1,0 0 0,-1 0 0,1 0 1,0 1-1,0 0 0,0 1 0,1 0 1,-12 4-1,11-1-19,0-1 0,0 2-1,0-1 1,1 1 0,-1 0 0,1 1-1,1-1 1,-1 1 0,1 1 0,1-1 0,-1 1-1,1 0 1,1 1 0,-1-1 0,-3 12-1,1-2 5,2 0-1,0 1 1,0-1-1,2 1 1,1 0-1,-1 33 1,3-44 14,1 1-1,0-1 1,0 0 0,1 0 0,0 1 0,1-1 0,-1 0 0,1-1-1,1 1 1,0-1 0,0 1 0,0-1 0,8 9 0,-3-6 26,0 0 0,0-1 0,1 0 0,0-1 0,0 0 0,1 0 0,0-1 0,17 7 0,-17-8-188,0-1 1,1 0-1,0-1 0,-1 0 1,1-1-1,1-1 1,-1 0-1,0 0 1,0-1-1,1-1 1,-1 0-1,1-1 0,-1 0 1,0-1-1,0 0 1,0-1-1,0 0 1,0-1-1,18-8 1,14-18-4490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2721,'0'0'6086,"0"0"-4379,0 0-1252,0 0 517,0 0 214,27-4-182,35-7-138,108-2-1,-164 13-800,1 0 0,-1 1 0,1 0 0,-1 0 0,1 1-1,-1-1 1,1 1 0,-1 1 0,0-1 0,0 1 0,0 1 0,-1-1 0,1 1 0,-1-1 0,0 2-1,0-1 1,5 5 0,-7-5-53,0-1 1,-1 1-1,1 0 0,-1 0 0,0 0 1,0 0-1,0 0 0,-1 0 0,1 0 1,-1 1-1,0-1 0,0 0 0,-1 1 1,1-1-1,-1 1 0,0-1 1,0 1-1,0-1 0,-1 1 0,0-1 1,0 1-1,0-1 0,0 0 0,-1 0 1,1 1-1,-5 5 0,2-2-9,-1-1 1,0 1-1,-1-1 1,1-1-1,-1 1 0,-1-1 1,1 0-1,-1 0 1,0-1-1,-1 0 0,1 0 1,-1-1-1,-10 5 1,5-4-86,0 0 0,-1 0 1,1-1-1,-1-1 0,0 0 1,0-1-1,-23 0 1,36-1 38,0-1 1,0 0-1,0 0 1,0 0-1,1 0 1,-1 0-1,0 0 1,0 0-1,0 0 1,0 0-1,0-1 1,0 1-1,1 0 1,-1-1-1,0 1 1,0 0-1,0-1 1,1 1-1,-1-1 1,0 1-1,0-1 1,1 1-1,-1-1 1,1 0-1,-1 1 1,0-1-1,1 0 1,-1 1-1,1-1 1,-1 0-1,1 0 1,0 0 0,-1 1-1,1-1 1,0 0-1,0 0 1,-1 0-1,1 0 1,0 0-1,0 1 1,0-1-1,0 0 1,0 0-1,0 0 1,0 0-1,1 0 1,-1-1-1,1-1-122,0-1 0,1 1 0,-1 0 0,0 0 0,1 0-1,0 1 1,0-1 0,0 0 0,0 1 0,0-1 0,5-4 0,4 0 67,0 0 1,1 1 0,0 0-1,0 0 1,1 2-1,-1-1 1,1 2-1,0-1 1,0 2 0,0 0-1,0 0 1,1 1-1,-1 1 1,0 0 0,16 3-1,-20-2 301,-1 0-1,0 0 1,1 1-1,-1 0 1,0 1-1,0-1 1,0 2-1,0-1 1,-1 1-1,1 0 0,-1 1 1,0-1-1,0 2 1,-1-1-1,1 1 1,-1 0-1,0 0 1,-1 0-1,0 1 1,0 0-1,0 0 1,-1 0-1,0 1 1,6 13-1,-9-16-144,1 0 0,-1-1 0,0 1 0,-1 0 0,1 0 0,-1 0 0,1 0 0,-2-1 0,1 1 0,0 0 0,-1 0 0,0 0 0,0-1 0,0 1 0,-1 0 0,0-1 0,-2 6 0,1-5-22,-1 1 1,0-1-1,0 0 1,-1 0-1,1-1 1,-1 1-1,0-1 1,0 0 0,-1 0-1,1-1 1,-9 5-1,-2-1-24,-1 0 0,0-1 0,-1-1 0,1 0 0,-1-2 0,0 0 0,0-1 0,-23 0 0,25-1-72,10-1 48,1 1-1,-1-1 1,0-1 0,0 1 0,1-1-1,-8-2 1,11 3-55,1-1-1,0 1 0,0-1 0,0 1 1,0-1-1,1 0 0,-1 1 0,0-1 1,0 0-1,0 0 0,0 0 1,1 0-1,-1 0 0,0 0 0,1 0 1,-1 0-1,1 0 0,-1 0 1,1 0-1,0 0 0,-1 0 0,1 0 1,0 0-1,0 0 0,-1-1 0,1 1 1,0 0-1,0 0 0,1 0 1,-1 0-1,0-1 0,0 1 0,0 0 1,1 0-1,-1 0 0,1-1 1,11-23-3953,6-2-2104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2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10266,'0'0'1721,"0"0"-1361,0 0 96,0 0 872,148 2-352,-106-2-296,0 0-400,-2 0-48,-8 0-232,-7-2-96,-10-12-216,-11 3-1552,-4 0-3089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2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8906,'0'0'2184,"0"0"-319,0 0 175,5 144-455,7-90-833,3-1-64,-3 3-344,-4-5-264,-6-2-80,-2 6-320,0-13-1296,-5-10-8275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8906,'0'0'2072,"0"0"-1624,0 0-192,0 0 1377,0 0-441,163 0-208,-94-2-128,5-4-551,5-3 47,-5-2-344,-9-1 72,-11 1-80,-12-2-624,-12 0-881,-13-1-2776,-12 5-2416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9874,'0'0'2225,"0"0"-1505,0 0-424,0 0 1048,0 0-320,29 162-272,-16-104-55,-3 0-401,0-7-96,-3-7-96,3-8-104,0-12 0,2-6-408,15-18-993,0 0-1439,-2 0-3962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4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8666,'0'0'2314,"0"0"-1323,0 0-717,0 0 86,0 0 270,0 0 66,1 13 8,7 183 296,46 258 1,-56-473-1194,1 0-1,3-33 1,-1-26 91,-27-109-1,16 137 117,3-1-1,1 1 1,3-73 0,2 122-20,1-1 0,0 0 0,1 1 0,-1-1 0,0 1 0,0-1 0,1 0 0,-1 1 0,1-1 0,-1 1 0,1-1 0,-1 1 0,1-1 0,0 1 0,0 0 1,0-1-1,0 1 0,0 0 0,0 0 0,0-1 0,0 1 0,1 0 0,-1 0 0,0 0 0,1 1 0,-1-1 0,1 0 0,-1 0 0,1 1 0,-1-1 0,1 1 0,-1-1 0,1 1 0,-1 0 0,1-1 0,3 1 0,-2 1 2,1-1 1,-1 1-1,0-1 0,1 1 0,-1 0 0,0 0 1,1 1-1,-1-1 0,0 1 0,0-1 0,0 1 1,0 0-1,0 0 0,-1 0 0,1 1 0,3 4 1,25 32 55,-2 2 0,-2 0 0,-2 2 0,24 57 0,63 190 182,-112-291-234,0 1 0,0 0 0,0 0 0,0 0 0,0 0 0,1 0 0,-1 0 0,0 0 0,0 0 0,0 0 0,0 0 0,0 0-1,0 0 1,0 0 0,0-1 0,0 1 0,1 0 0,-1 0 0,0 0 0,0 0 0,0 0 0,0 0 0,0 0 0,0 0 0,0 0-1,1 0 1,-1 0 0,0 0 0,0 1 0,0-1 0,0 0 0,0 0 0,0 0 0,0 0 0,0 0 0,1 0 0,-1 0 0,0 0-1,0 0 1,0 0 0,0 0 0,0 0 0,0 0 0,0 0 0,0 1 0,0-1 0,0 0 0,0 0 0,0 0 0,0 0 0,0 0-1,1 0 1,-1 0 0,0 0 0,0 1 0,0-1 0,3-20-12,3-45-29,-4 30 8,25-175-625,-20 169 567,3 0 0,1 1 0,17-41 0,-26 76 85,0 0-1,0 0 0,1 1 1,0-1-1,0 1 1,0-1-1,0 1 0,1 0 1,-1 1-1,6-5 1,-9 8 11,1-1 1,0 0 0,0 1-1,0-1 1,0 1 0,0 0-1,0-1 1,0 1 0,0 0-1,0 0 1,0-1 0,0 1-1,1 0 1,-1 0 0,0 0-1,0 0 1,0 0 0,0 0-1,0 1 1,2-1 0,-2 1 35,1 0 1,0 1 0,0-1-1,-1 0 1,1 0 0,-1 1 0,1-1-1,-1 1 1,0-1 0,1 1-1,-1 0 1,0-1 0,0 1 0,1 4-1,23 54 451,-3 2-1,-2 0 1,17 104-1,-18-78-394,-19-88-100,13 60-467,-9-20-2857,-3-23-2665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4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9482,'0'0'1439,"0"0"-898,0 0 29,0 0 818,0 0-293,0 0-177,21 9-336,65 32-205,-81-38-330,0 1 0,0 0 0,0 0 1,0 0-1,-1 0 0,0 1 0,0 0 1,0 0-1,0 0 0,-1 0 1,1 0-1,-2 1 0,1-1 0,0 1 1,-1 0-1,3 12 0,0-1 52,1 10-72,-1 2 0,-1-1 0,0 38 0,-4-65-208,0-36-210,2 0 0,1 0-1,13-57 1,-12 76 261,1 0 0,0 1 0,1-1 0,1 1 0,0 0 0,1 1 0,1 0 0,0 0 0,1 1 0,12-13 0,-20 24 153,0-1 0,0 1 0,-1 0 0,1 0 0,1 0 0,-1 1 0,0-1 0,0 1 0,1-1 0,-1 1 0,0-1 0,1 1 0,0 0-1,-1 0 1,1 1 0,-1-1 0,1 0 0,0 1 0,0 0 0,-1-1 0,1 1 0,0 0 0,0 0 0,-1 1 0,1-1 0,0 1 0,0-1 0,-1 1 0,1 0 0,0 0 0,-1 0 0,1 0 0,-1 0 0,0 1 0,1-1 0,-1 1 0,0 0 0,0 0 0,0-1 0,0 1 0,0 0 0,0 1 0,-1-1 0,1 0 0,-1 0 0,1 1 0,-1-1 0,0 1 0,0-1 0,1 4 0,111 323 2251,-112-326-3340,-1-6-2315,0-10-4003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5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5249,'0'0'1596,"0"0"-622,0 0 594,0 0 189,23-4-388,71-9-102,-90 12-1139,0 1-1,0-1 1,0 1 0,0 0-1,-1 0 1,1 1-1,0-1 1,0 1 0,0 0-1,0 0 1,0 0-1,-1 0 1,1 1-1,-1-1 1,1 1 0,3 2-1,-5-2-57,1 0-1,-1 1 0,0-1 1,0 0-1,0 1 1,0 0-1,-1-1 0,1 1 1,-1 0-1,1 0 1,-1 0-1,0 0 0,0 0 1,0 0-1,0 5 1,0 0-14,-1 0 0,0 0 1,0 0-1,-1 0 1,0 0-1,0-1 1,-1 1-1,0 0 0,0 0 1,-1-1-1,0 0 1,-5 10-1,-47 59 34,36-51-99,-23 38-1,41-61 11,0-1 0,0 1 0,0-1 0,1 1 0,-1 0 0,0-1 0,1 1 0,0 0 0,-1-1 0,1 1 0,0 0 0,0 0 0,0 0 0,0-1 0,0 3 0,0-3 3,1 0 1,-1 0-1,0-1 0,1 1 0,-1 0 0,1 0 0,-1-1 1,1 1-1,-1 0 0,1-1 0,0 1 0,-1 0 0,1-1 1,0 1-1,0-1 0,-1 1 0,1-1 0,0 0 0,0 1 1,0-1-1,1 1 0,5 0 27,1 0 0,-1 0 0,1-1 0,-1 0 0,14-1 0,-1 0-33,-3 1 53,0-1 1,0 0-1,0-1 1,0-1-1,-1-1 1,19-6-1,-24 6-351,-1-1 0,0 0-1,0 0 1,0-1 0,-1 0-1,0-1 1,0 0 0,-1-1-1,0 1 1,9-12 0,2-8-5199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5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9690,'0'0'2073,"0"0"-1593,0 0 392,0 0 960,0 0-984,0 0-207,163 0-121,-123 0-440,-3 0 96,-8 0-176,-6 0-40,-8 0-96,-11 0-1177,-4-3-1703,0-8-5322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38.5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2450 1674 5145,'0'0'1806,"0"0"-92,0 0-163,0 0-346,0 0-266,0 0-388,7-30 1437,24-33-1658,-3-2 1,-3-1-1,-3-1 0,-3 0 1,-3-2-1,-3 0 0,-3-1 1,2-84-1,-12 132-271,-7-183 149,4 173-194,-2 0 1,-1 0 0,-2 0-1,-15-40 1,12 45 27,-1 1 1,-2 0-1,0 1 1,-1 0-1,-2 2 1,0 0-1,-2 0 1,0 2-1,-2 0 1,-34-27-1,22 25-28,0 1 0,-2 1-1,0 2 1,-1 2-1,-1 1 1,-1 1-1,-40-9 1,-4 2-14,-1 3 1,-1 3-1,-1 4 0,-115-1 0,130 17-52,0 4-1,1 2 0,0 3 0,-81 27 0,-164 50-94,-373 159 0,676-245 131,0 1 1,0 0 0,1 1-1,-1 0 1,-13 12 0,24-18-141,0 0 91,46-1-1335,-9-11-3733,-21 3-1635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5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9418,'0'0'3185,"0"0"-1593,0 0-848,0 0 576,0 0-399,-5 125-489,5-67 280,7 4-264,5 0-88,1 0-88,-3-4-272,0-7-168,7 3-520,0-14-1200,-4-14-6626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10458,'0'0'1982,"0"0"-1056,0 0 88,0 0 235,24-6-446,199-31 772,-130 29-1462,61-5 584,-74 10-8936,-98 3-507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8210,'0'0'1752,"0"0"-352,0 0 777,0 0-553,20 160-520,-8-98-23,1 3-513,-3 2 0,-1-3-80,1-8-416,-2-10-112,-1-10 40,1-14-504,9-20-160,0-2-1593,-2-6-4008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6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11883,'0'0'2040,"0"0"-1195,0 0-92,0 0 43,0 0-137,7 22-186,2 9-353,-1 1 0,-2 0-1,0 1 1,0 39 0,-8-16 25,1-31-15,0-1-1,2 1 1,5 40 0,-5-63-130,0 1-1,0-1 1,1 0 0,-1 1 0,1-1-1,-1 0 1,1 0 0,0 0 0,-1 0-1,1 0 1,0-1 0,0 1 0,1 0-1,-1-1 1,0 1 0,0-1 0,1 0-1,-1 0 1,1 0 0,-1 0 0,1 0-1,-1-1 1,1 1 0,0-1 0,-1 1-1,1-1 1,0 0 0,2 0 0,13 0 10,1 0 0,34-6 0,-42 5 0,143-23 116,84-8-88,-178 32-115,-43 1-66,0-1-1,0-1 1,29-4 0,-46 5 49,1 0 0,-1 0 0,0 0 1,1 0-1,-1 0 0,0 0 1,1-1-1,-1 1 0,0 0 1,1 0-1,-1 0 0,0 0 1,1 0-1,-1-1 0,0 1 0,0 0 1,1 0-1,-1 0 0,0-1 1,0 1-1,1 0 0,-1 0 1,0-1-1,0 1 0,0 0 1,0-1-1,1 1 0,-1 0 0,0-1 1,0 1-1,0 0 0,0-1 1,0 1-1,0 0 0,0-1 1,0 1-1,0 0 0,0-1 0,0-5-5596</inkml:trace>
  <inkml:trace contextRef="#ctx0" brushRef="#br0" timeOffset="1">463 1 10178,'0'0'4108,"0"0"-3139,0 0-798,0 0 229,0 20 486,19 307 1478,-1-188-1946,17 117-796,-35-254 300,0 1 1,1-1-1,-1 0 0,1 1 1,-1-1-1,1 0 0,0 0 0,0 0 1,0 0-1,0 0 0,0 0 1,0 0-1,0 0 0,1 0 1,1 2-1,14 0-3453,-5-4-2993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7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1072,'0'0'8265,"0"0"-5697,0 0-1709,0 0 155,0 0 233,3 21-114,50 400 953,-47-136-2182,-6-277-67,0-1 1,-1 0 0,0 1-1,0-1 1,0 0-1,-4 10 1,4-13-285,0-1 0,-1 0 0,0-1 1,1 1-1,-1 0 0,0 0 0,-1-1 0,1 1 1,-5 4-1,-6-1-5119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7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9154,'0'0'2472,"0"0"-1743,0 0-433,0 0 1368,133-11 56,-83 11-863,11 0-273,6 0 48,2 0-520,3-4 136,-3-1-240,-9-1 184,-11-3-384,-9 2 168,-13-4-424,-8-5-392,-6 1-2361,-11-1-4585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7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10882,'0'0'2849,"0"0"-2297,0 0-296,0 0 1008,-20 142-263,20-66-265,0 8-240,10 7-152,7-2 360,3-2-544,-3-9 24,-2-9-184,0-9-72,0-3-616,-3-17-1024,-5-13-5418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21 10490,'0'0'1000,"0"0"-961,0 0 947,0 0-270,23-3-544,6-3-121,-12 2 72,1 1 0,0 1 0,35 0 0,-51 2-67,0-1 1,0 1-1,0 0 1,0 0-1,0 1 1,0-1-1,0 0 1,0 1-1,0-1 1,-1 1-1,1-1 1,0 1-1,0 0 1,0 0-1,-1 0 1,1 0-1,0 0 1,-1 0-1,1 1 1,-1-1 0,1 0-1,-1 1 1,0-1-1,2 3 1,-1 1 35,-1-1 1,1 1-1,-1 0 1,0 0-1,-1 0 1,1-1-1,-1 1 0,0 0 1,-1 7-1,0-3-61,0 0 0,-1 0-1,-1 0 1,1 0 0,-1 0-1,-1 0 1,1-1-1,-2 1 1,1-1 0,-10 12-1,-8 11 0,-34 34 0,36-43-6,-3 5-15,14-15 12,0 0-1,-2-1 1,1 0-1,-1 0 1,-1-1-1,1-1 1,-18 10-1,29-19-59,-1-1 0,1 0 0,-1 0 0,1 0-1,0 0 1,-1 0 0,1 0 0,0 0 0,0 0 0,-1 0 0,1 0 0,0 0 0,0 0 0,0 0-1,0 0 1,0 0 0,1 0 0,-1 0 0,0 1 0,0-1 0,1-2 0,1-3-32,1 0-1,-1 0 1,1 0 0,1 0 0,-1 0 0,1 1 0,0-1-1,0 1 1,0 0 0,1 0 0,-1 1 0,1-1 0,1 1-1,-1 0 1,0 1 0,1-1 0,0 1 0,0 0 0,0 1-1,9-4 1,-10 4 193,0 1-1,-1-1 0,1 1 1,0 0-1,1 0 0,-1 1 1,0-1-1,0 1 0,0 0 1,0 0-1,0 1 0,0 0 1,0 0-1,0 0 0,0 0 1,0 1-1,0 0 0,0 0 1,-1 0-1,1 1 0,-1-1 1,1 1-1,-1 0 0,0 0 1,0 1-1,4 4 0,9 14 129,-6-6 9,1-2-1,0 1 1,1-2-1,0 0 1,18 14 0,-28-25-374,-1 0 0,1-1 1,0 1-1,0 0 1,0-1-1,-1 0 1,1 0-1,0 0 0,1 0 1,-1 0-1,0-1 1,0 1-1,0-1 1,0 0-1,0 0 1,1 0-1,-1 0 0,0-1 1,0 1-1,0-1 1,0 0-1,0 1 1,0-2-1,0 1 0,0 0 1,0-1-1,0 1 1,0-1-1,-1 0 1,1 0-1,-1 0 0,1 0 1,-1 0-1,0 0 1,0-1-1,3-4 1,18-24-7789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9:08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1 10306,'0'0'1690,"0"0"-741,0 0 21,0 0 430,-14 24-282,-48 80-511,52-84-450,1 0 1,0 1-1,2 0 1,0 0 0,2 1-1,0-1 1,2 1 0,0 0-1,0 34 1,3-56-155,-2 44 167,2 0 0,5 48 0,-2-73-135,0 1-1,1-1 1,2 0-1,0 0 1,0 0-1,2-1 1,10 18-1,-6-16-42,0-1-1,2 0 1,0-1-1,1-1 1,1 0-1,0-1 1,1-1-1,1-1 1,0 0-1,1-1 1,1-1-1,0-1 1,0-1-1,1 0 1,0-2-1,1 0 1,0-2-1,0 0 1,0-2-1,1 0 0,0-1 1,42-1-1,-55-3 12,0 0 0,0-1-1,0 0 1,-1-1-1,1 0 1,-1 0 0,0-1-1,0 0 1,0 0-1,0-1 1,-1-1 0,0 1-1,0-1 1,0-1-1,-1 1 1,0-1 0,0 0-1,-1-1 1,0 0-1,0 0 1,-1 0 0,0-1-1,5-9 1,0-4 7,0-1-1,-2 0 1,0 0 0,-1 0 0,-2-1 0,0 0 0,-2 0-1,1-33 1,-3 26 1,-1 0-1,-2 0 1,-2 0-1,0 0 1,-15-48-1,14 64 9,-1 0-1,0 1 1,-1-1-1,0 2 1,-1-1-1,-1 1 1,0 0-1,-1 1 1,0 0 0,-1 1-1,0 0 1,-1 0-1,-15-10 1,2 6-72,0 1 1,-1 1-1,-1 2 1,0 0-1,-1 2 1,0 0-1,-1 3 1,1 0-1,-1 1 1,0 2 0,0 1-1,-1 2 1,-29 3-1,48-3-40,1 2 0,-1 0 0,1 0 0,-1 1-1,1 0 1,0 1 0,0 0 0,0 0 0,0 1 0,1 1 0,0 0-1,-10 8 1,-5 6-1857,1 2-1,-38 46 0,10-3-5997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1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5825,'0'0'1447,"0"0"-424,0 0 52,0 0 167,0 0-232,-1 0-794,1 0-1,-1 0 0,0 0 0,0 0 0,0 0 0,1 0 0,-1 1 0,0-1 0,0 0 0,0 1 0,1-1 0,-1 0 0,0 1 0,1-1 0,-1 1 1,0-1-1,1 1 0,-2 1 0,8 1-202,0 1 1,0-1-1,1-1 1,-1 1-1,1-1 1,0 0-1,0 0 1,8 0 0,6 3 13,33 6 71,0-3 0,0-2-1,1-2 1,0-3 0,71-7 0,-78 0 53,-48 6-38,-19 0-2,-97 2-137,-135-5 77,203-4-31,45 6-19,0 1 1,0-1-1,1 0 0,-1 0 0,0 0 1,1 0-1,-1 0 0,1 0 0,-1-1 0,1 0 1,0 1-1,-1-1 0,1 0 0,-2-2 1,5 3-4,0 1 0,0-1 0,0 0 0,-1 1 0,1-1 1,0 1-1,0-1 0,0 1 0,0 0 0,0-1 0,0 1 1,0 0-1,1-1 0,-1 1 0,0 0 0,0 0 0,0 0 1,0 0-1,0 0 0,0 0 0,1 1 0,0-1-1,138-4 77,150 14 0,-286-10-288,18 5 520,-16 1-2103,-7 5-3681,-1-6-902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39.5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272 27 7034,'0'0'2173,"0"0"-536,0 0-606,0 0-346,0 0-184,0 0-346,0-1-80,3 96 555,5 0 1,21 106-1,-59-318 992,10 49-1582,-21-123 1,33 151 2,5 39-47,1 1-1,-1 0 1,0 0 0,0 0 0,1 1 0,-1-1 0,0 1 0,1-1 0,-1 1 0,1 0-1,-1 0 1,-2 2 0,-15 9-6,0 2-1,2 0 0,0 2 1,0 0-1,2 0 0,0 2 1,1 0-1,-16 25 0,30-42-2,1 0 13,-2 10-86,2-10 84,0-1 0,0 1 0,0 0 1,0-1-1,0 1 0,0-1 0,0 1 0,0-1 0,0 1 0,0 0 0,0-1 0,0 1 1,0-1-1,1 1 0,-1-1 0,0 1 0,0-1 0,1 1 0,-1-1 0,0 1 1,1-1-1,-1 1 0,0-1 0,1 1 0,-1-1 0,1 0 0,-1 1 0,0-1 0,1 0 1,-1 1-1,1-1 0,-1 0 0,1 0 0,-1 1 0,1-1 0,0 0 0,0 0 1,30 19 23,1-1 1,64 25-1,-35-17-5,-60-25 45,1 0 0,-1-1 0,0 1 0,1 0 0,-1 0 0,0 0 0,0 0 0,0 0 0,0 0 0,0 1 0,0-1 0,0 0 0,0 0 0,0 1 0,-1-1 0,1 1 1,0-1-1,0 3 0,5 8-809,6 5-3030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6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10658,'0'0'1854,"0"0"-891,0 0-131,0 0 90,0 0-284,0 0-439,0 5-116,3 49 165,3-1 0,19 80 0,-4-29-107,-9-24-203,-4-24-407,2 0 0,2-1 0,29 80 1,-29-110-2097,-2-9-2277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18 222 8954,'0'0'1215,"0"0"-676,9 22-299,29 67 337,-36-84-523,1-1 0,0 1 0,-1 0 0,1-1 0,1 0 0,-1 0 0,1 0 0,-1 0 0,1 0 0,0-1 0,0 0 0,1 0 0,-1 0 0,1 0 0,0 0 0,-1-1 0,1 0 0,7 2 0,-3-2 6,0-1-1,1 0 1,-1 0 0,1-1 0,0 0 0,-1-1 0,16-2-1,-21 2-41,1 0-1,-1-1 1,0 1-1,1-1 1,-1 0-1,0 0 1,0 0-1,0 0 1,-1-1-1,1 0 1,0 0-1,-1 0 0,0 0 1,0 0-1,0-1 1,0 1-1,0-1 1,-1 0-1,1 0 1,-1 0-1,0 0 1,-1 0-1,1 0 1,-1-1-1,2-7 0,1-5-49,-1-1-1,-1 0 0,0 0 0,-1-1 1,-3-20-1,2 30 24,-1 0 0,-1 0-1,0 0 1,0 0 0,-1 0 0,0 0 0,0 0 0,-1 1 0,0 0-1,-1 0 1,0 0 0,0 0 0,-1 1 0,-8-10 0,9 12 5,-1 0 1,1 0-1,-1 1 1,0 0-1,0 0 1,0 0-1,-1 1 1,0-1-1,1 2 1,-1-1-1,0 1 0,0 0 1,0 0-1,0 1 1,-1 0-1,1 0 1,0 1-1,-13 0 1,14 1 4,1 1 0,-1-1 1,1 1-1,0 0 1,0 1-1,0-1 0,0 1 1,0 0-1,0 0 0,1 1 1,-1-1-1,1 1 0,0 0 1,0 0-1,1 0 0,-1 1 1,1-1-1,0 1 0,0 0 1,0 0-1,1 0 0,-4 11 1,-1 1 7,2 1-1,0-1 1,0 1 0,2 1 0,-3 32 0,5-38 17,1 0-1,0 0 1,1 0 0,0 0 0,1 0 0,4 14-1,-5-24-12,0 1 0,1-1 0,-1 1 0,1-1 0,0 1 0,0-1 0,0 0 0,0 0 0,1 0 0,-1 0 0,1-1 0,0 1 0,0-1 0,0 1 0,0-1 0,0 0 0,0 0 0,1 0 1,-1-1-1,1 1 0,-1-1 0,1 0 0,0 0 0,-1 0 0,6 0 0,-2 0-28,0 0 1,0-1-1,1 1 1,-1-2-1,0 1 1,0-1-1,0 0 1,0-1-1,0 0 1,0 0-1,0 0 1,-1-1-1,1 0 1,-1 0 0,0-1-1,1 1 1,-2-1-1,1-1 1,0 1-1,-1-1 1,0 0-1,0 0 1,0-1-1,-1 1 1,0-1-1,0 0 1,0 0-1,-1-1 1,3-6 0,3-7 2,-1-1 1,-1 0-1,0-1 1,-2 0-1,-1 0 1,0 0-1,-2 0 1,0-28-1,-2 49 339,0 6-142,0 34 158,-1-9-86,1-1 0,1 1 0,8 39 0,-7-61-283,0 0 0,0 0 1,1 0-1,0 0 0,0-1 0,1 1 0,0-1 1,0 0-1,1 0 0,0 0 0,0-1 0,0 1 1,1-1-1,0-1 0,0 1 0,13 8 0,23 7-2119,-2-11-2828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10266,'0'0'1549,"7"20"-825,2 7-550,19 56 1417,58 121 0,-86-204-1605,0 1-1,0-1 0,0 0 0,0 1 1,1-1-1,-1 0 0,0 1 1,0-1-1,0 1 0,0-1 0,0 0 1,1 1-1,-1-1 0,0 0 0,0 0 1,1 1-1,-1-1 0,0 0 1,0 1-1,1-1 0,-1 0 0,0 0 1,1 0-1,-1 1 0,0-1 0,1 0 1,-1 0-1,1 0 0,-1 0 1,0 0-1,1 0 0,-1 1 0,0-1 1,1 0-1,-1 0 0,1 0 0,-1 0 1,0 0-1,1-1 0,0 1 1,5-19-830,-4-54-873,-2 46 1198,1 7 207,-1-3-47,1 0 0,1-1 0,1 1-1,1 0 1,1 0 0,1 0 0,12-30 0,-18 52 392,1 0 0,-1 0 0,1 0 1,-1-1-1,1 1 0,0 0 0,-1 0 0,1 0 0,0 0 0,0 0 0,0 0 0,0 0 0,0 0 0,0 0 0,0 0 0,0 1 0,0-1 1,0 0-1,0 1 0,0-1 0,1 1 0,-1-1 0,0 1 0,2-1 0,-2 2 47,0-1 1,1 0-1,-1 1 1,0 0-1,0-1 0,0 1 1,1 0-1,-1-1 0,0 1 1,0 0-1,0 0 0,0 0 1,0 0-1,-1 0 1,1 0-1,0 0 0,0 0 1,0 3-1,5 6 332,-2 0 0,1 1 0,-2 0 0,4 14 1,9 57 862,-10-48-821,1 0-1,1 0 1,22 55 0,-28-86-433,-1 0 1,1 0-1,0 0 1,0 0-1,0 0 0,1 0 1,-1-1-1,0 1 1,1-1-1,0 0 1,0 1-1,0-1 1,5 3-1,-7-5-19,0 0-1,0 1 1,1-1-1,-1 0 0,0 1 1,0-1-1,1 0 0,-1 0 1,0 0-1,1 0 1,-1 0-1,0-1 0,0 1 1,1 0-1,-1 0 1,0-1-1,0 1 0,0-1 1,1 1-1,-1-1 0,0 0 1,0 1-1,0-1 1,0 0-1,0 0 0,0 1 1,0-1-1,0 0 0,-1 0 1,1 0-1,0 0 1,-1 0-1,1-1 0,0 1 1,-1 0-1,1 0 0,-1 0 1,1-1-1,-1 0 1,7-21-122,0 0 1,-2 0 0,-1 0-1,-1-1 1,1-36 0,-3 29 27,2 1 0,9-43-1,-12 72 91,0 1 0,0 0 0,0-1 0,0 1-1,0 0 1,0-1 0,0 1 0,0-1 0,0 1-1,0 0 1,0-1 0,1 1 0,-1 0-1,0-1 1,0 1 0,0 0 0,0-1 0,1 1-1,-1 0 1,0-1 0,0 1 0,0 0 0,1-1-1,-1 1 1,0 0 0,1 0 0,-1-1 0,0 1-1,1 0 1,-1 0 0,0 0 0,1 0 0,-1-1-1,0 1 1,1 0 0,-1 0 0,0 0-1,1 0 1,-1 0 0,1 0 0,-1 0 0,0 0-1,1 0 1,-1 0 0,1 0 0,-1 0 0,0 0-1,1 0 1,0 1 0,11 17-64,8 46 177,-14-40-18,2 1 0,0-1 0,2-1 0,18 33 0,-26-51-81,1-1 0,0 1 0,1-1 0,-1 1 0,1-1 0,0 0 0,0-1 0,0 1 0,0-1 0,1 0 0,0 0 0,-1 0 0,1 0 0,0-1-1,0 0 1,0 0 0,1 0 0,-1-1 0,0 1 0,1-1 0,-1-1 0,1 1 0,-1-1 0,1 0 0,10-1 0,-13 0-10,0-1 0,1 1 0,-1-1 1,0 1-1,0-1 0,0 0 0,0 0 0,-1 0 0,1-1 0,0 1 0,-1-1 0,0 1 0,0-1 0,1 0 0,-2 0 0,1 0 0,0 0 1,0 0-1,-1 0 0,0 0 0,0-1 0,0 1 0,0-1 0,1-6 0,2-11-1,0 0-1,1-35 1,-5-57-33,8 151 39,1 0 0,17 45 0,-20-67 47,1 1 0,1-1 0,13 21-1,-19-33-44,1 0-1,0 0 0,0 0 0,0-1 0,0 1 0,0-1 0,1 0 0,0 0 0,-1 0 0,1 0 1,0 0-1,1-1 0,-1 0 0,0 0 0,1 0 0,-1 0 0,8 1 0,-11-3-39,0 0 1,0 0-1,0 0 0,0 0 0,1 0 0,-1 0 0,0-1 0,0 1 0,0 0 1,0-1-1,0 1 0,0-1 0,0 1 0,0-1 0,0 1 0,0-1 1,0 0-1,0 0 0,0 1 0,-1-1 0,1 0 0,0 0 0,-1 0 0,1 0 1,0 0-1,-1 0 0,1 0 0,-1 0 0,1 0 0,-1 0 0,0 0 1,1-1-1,5-40-2881,-6 40 2704,1-41-5422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7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12523,'0'0'1320,"0"0"-1320,0 0-328,0 0-432,0 0-2129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8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22 13067,'0'0'2215,"0"0"-1575,0 0-383,0 0 9,0 0-186,-15-5-11,-46-11-87,59 16 6,0 0 1,0 0 0,0 0 0,0 0 0,0 1-1,0-1 1,0 0 0,0 1 0,0 0 0,0 0-1,0 0 1,0-1 0,0 2 0,0-1 0,0 0-1,1 0 1,-1 0 0,0 1 0,1-1 0,-1 1-1,1 0 1,0-1 0,-1 1 0,1 0 0,0 0-1,0-1 1,0 1 0,0 0 0,1 0 0,-1 0-1,0 4 1,0-3-106,0-1 1,1 0-1,-1 1 0,1-1 0,-1 0 1,1 1-1,0-1 0,0 0 1,0 1-1,1-1 0,-1 0 0,0 1 1,1-1-1,0 0 0,-1 0 0,1 1 1,0-1-1,0 0 0,0 0 1,0 0-1,1 0 0,-1 0 0,1 0 1,-1-1-1,1 1 0,2 2 0,21 8-668,1 0 0,34 11 0,-43-18 949,0 1 1,0 0 0,-1 1 0,0 1-1,0 0 1,-1 2 0,0-1 0,0 2 0,15 14-1,-28-23-19,0-1-1,0 1 1,-1 0 0,1 0-1,-1 0 1,1 0-1,-1 0 1,0 0-1,0 0 1,1 1 0,-2-1-1,1 0 1,0 1-1,0-1 1,-1 0-1,1 1 1,-1-1-1,0 1 1,0-1 0,0 1-1,0 3 1,-1-4-73,0 0 1,0 0-1,0 1 1,-1-1-1,1 0 1,-1 0 0,1-1-1,-1 1 1,1 0-1,-1 0 1,0-1-1,0 1 1,0-1-1,0 0 1,0 1-1,0-1 1,-4 1-1,-7 3-12,0-1 1,0 0-1,0-1 0,0-1 0,0 0 0,-19 1 0,11-2-242,13 0 235,-1-1 1,1 0-1,-1 0 1,-15-2-1,22 1-201,0 1-1,1-1 0,-1 1 0,1-1 1,-1 1-1,1-1 0,-1 0 1,1 0-1,-1 0 0,1 0 0,0 0 1,-1 0-1,1 0 0,0 0 0,0 0 1,0-1-1,0 1 0,0 0 0,0-1 1,0 1-1,1-1 0,-1 1 1,0-1-1,1 1 0,-1-1 0,1 0 1,-1 1-1,1-1 0,0 0 0,0-1 1,-1-17-5309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12859,'0'0'1275,"0"0"-703,6 20-181,5 20 150,-1 0 0,7 75 1,-16-80-335,-2-24-145,1 0-1,1 0 0,0 0 0,2 11 0,4-62-459,-4 2 93,-3 17-21,1 0 0,2 1 0,0-1 0,1 0 0,8-24 0,-11 43 317,-1 0-1,1 1 1,0-1-1,-1 0 1,1 1-1,0-1 1,0 1-1,1-1 1,-1 1-1,0 0 1,0-1-1,1 1 1,-1 0-1,0 0 1,3-1-1,-3 1 18,-1 1-1,1 0 0,0-1 0,0 1 0,0 0 0,0 0 0,0 0 0,0 0 0,0 0 0,-1 0 0,1 0 0,0 0 0,0 1 1,0-1-1,0 0 0,0 0 0,0 1 0,-1-1 0,1 1 0,0-1 0,1 1 0,1 2 51,1 0 0,-1 0-1,0 1 1,0-1 0,0 0-1,-1 1 1,1 0 0,-1 0 0,0 0-1,2 5 1,22 62 567,16 37-19,-37-98-514,0 0-1,1-1 1,0 0-1,0 0 1,1-1-1,0 0 1,0 0 0,12 9-1,-17-15-81,0 0 0,0 0 0,0-1 0,1 1 0,-1-1 0,1 1-1,-1-1 1,1 0 0,-1 0 0,1 0 0,0 0 0,-1-1 0,1 1 0,0-1 0,0 1 0,0-1 0,-1 0 0,1 0 0,3-1-1,-3 0-12,-1 0 0,0 0 0,1 0 0,-1 0-1,0-1 1,0 1 0,0-1 0,0 1-1,0-1 1,0 0 0,0 0 0,-1 0 0,1 0-1,-1 0 1,1 0 0,1-5 0,3-8-65,0-1 1,-1 0 0,0-1 0,3-32-1,-7 42 54,25-166-435,-20 158 301,1 26-11,2 26 119,-4-6 150,14 63 148,-17-87-225,0-1 1,1 1-1,0-1 0,0 0 1,0 0-1,1 0 0,0 0 1,0 0-1,0-1 1,1 0-1,6 7 0,-8-10-21,0 0-1,1 0 1,-1 0 0,0 0-1,1 0 1,-1-1-1,1 1 1,0-1-1,-1 0 1,1 0-1,0-1 1,0 1-1,0-1 1,0 1 0,-1-1-1,1-1 1,0 1-1,0 0 1,0-1-1,0 0 1,-1 0-1,1 0 1,0 0-1,-1-1 1,1 1 0,-1-1-1,6-3 1,1-2-15,-1 0 0,0 0 1,0-1-1,0 0 1,-1 0-1,0-1 1,12-18-1,14-36-86,-26 46 53,0 2 0,19-29 0,-26 44 34,-1-1 0,0 0 1,0 1-1,1 0 1,-1-1-1,1 1 0,-1-1 1,0 1-1,1-1 1,-1 1-1,1 0 0,-1-1 1,1 1-1,-1 0 1,1-1-1,-1 1 1,1 0-1,-1 0 0,1-1 1,-1 1-1,1 0 1,-1 0-1,1 0 0,0 0 1,-1 0-1,1 0 1,-1 0-1,1 0 0,0 0 1,-1 0-1,1 0 1,0 1-1,11 17 15,0 42 64,-10-49-76,0 1 14,0 0 0,1 0 0,1 0 0,0-1 0,0 1 0,1-1-1,1 0 1,6 10 0,-9-17-7,0-1 1,0 1-1,0-1 0,1 0 0,-1-1 0,1 1 1,-1 0-1,1-1 0,0 0 0,0 0 0,0 0 0,0 0 1,0-1-1,1 1 0,-1-1 0,0 0 0,1-1 1,-1 1-1,0-1 0,1 0 0,-1 0 0,1 0 1,-1 0-1,1-1 0,5-1 0,-3 0-6,-1-1 1,1 0-1,0 0 0,-1-1 1,1 0-1,-1 0 0,0 0 1,0-1-1,-1 1 0,1-2 1,-1 1-1,0 0 0,7-13 1,-3 7-32,-1-1 1,-1 0 0,0-1 0,0 1-1,-1-1 1,5-19 0,-9 27 22,-1 1 0,0-1 0,0 0 0,0 1 1,0-1-1,-1 0 0,0 0 0,0 0 0,0 1 1,0-1-1,-1 0 0,0 0 0,0 1 0,0-1 0,0 1 1,-1-1-1,0 1 0,0-1 0,0 1 0,-1 0 0,1 0 1,-5-6-1,2 6 0,-1 0 0,1 1 0,-1-1 0,1 1 0,-1 0 0,0 1-1,0-1 1,-1 1 0,1 0 0,0 1 0,-1-1 0,1 1 0,-1 1 0,1-1 0,-14 1 0,12 1 5,-1-1 0,0 2 0,1-1 0,-1 1-1,0 0 1,1 1 0,0 0 0,0 0 0,0 1 0,0 0 0,0 0 0,1 1-1,-1 0 1,1 0 0,1 1 0,-1 0 0,1 0 0,0 0 0,0 1 0,1 0 0,0 0-1,0 0 1,1 1 0,-1 0 0,2 0 0,-1 0 0,1 0 0,1 0 0,-1 1-1,-1 16 1,3-22 11,2 0-1,-1 0 0,0 0 0,0 0 1,1 0-1,0 0 0,-1-1 1,1 1-1,0 0 0,1 0 0,-1 0 1,0-1-1,1 1 0,-1-1 0,1 1 1,0-1-1,0 0 0,4 4 1,-1-2 9,1 0 0,-1 0 1,1 0-1,0-1 1,0 0-1,0 0 1,0-1-1,8 2 0,11 2 24,1-1-1,-1-1 0,35 1 0,-2-2-109,58-5 0,-93-1-1680,0 0 0,43-11 1,-31 3-4141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9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0 10218,'0'0'1727,"0"0"-984,0 0-394,0 0 88,0 0-91,0 0-54,-24 8-94,-72 28 67,92-34-223,1-1 0,0 2 0,0-1 0,0 0 0,0 1 0,0-1 0,0 1 0,1 0 0,-1 0 0,1 0 0,0 0 0,0 0 0,0 1 0,0-1 0,1 0 0,-1 1 0,0 4 0,0 1 116,0 1 0,1 0 0,0 0 1,0 14-1,1-8 39,-1-6-139,0 0 0,2 0-1,-1 0 1,1 0 0,0 0-1,1 0 1,0-1 0,6 16-1,-7-22-67,1 1 0,1 0 0,-1-1 0,0 0 0,1 1 0,-1-1 0,1 0 0,0-1 0,0 1 0,0 0 0,1-1 0,-1 1 0,1-1 0,-1 0 0,1 0 0,0-1 0,-1 1 0,1-1 0,0 0 0,0 0 0,0 0 0,0 0 0,6 0 0,-3 0-160,-1-1 0,1 1 0,-1-1 0,1-1 0,0 1 0,-1-1 0,1 0 0,-1 0 0,0-1 0,1 0 0,-1 0 1,0-1-1,0 1 0,9-7 0,-7 3-335,0-1 0,-1 1 0,0-2 1,0 1-1,-1-1 0,1 0 0,-2 0 1,10-17-1,52-122-196,-67 147 745,0 1 0,0-1 0,0 0-1,1 0 1,-1 1 0,0-1 0,0 0 0,0 0 0,0 0 0,0 1 0,1-1 0,-1 0 0,0 0 0,0 0 0,0 0 0,1 0 0,-1 1 0,0-1 0,0 0 0,1 0 0,-1 0 0,0 0 0,0 0 0,1 0 0,-1 0 0,0 0 0,0 0 0,1 0 0,-1 0 0,0 0 0,0 0 0,1 0 0,-1 0 0,0 0 0,0 0 0,0 0 0,1 0 0,-1 0 0,0-1 0,0 1 0,1 0 0,-1 0 0,0 0 0,0 0 0,0 0 0,1-1 0,-1 1 0,0 0 0,0 33 233,0-27-76,0 13 77,1-1-1,0 1 1,1-1-1,1 0 1,10 34-1,-12-47-239,1-1 0,0 1 0,0-1 1,0 1-1,1-1 0,-1 0 0,1 0 0,0 0 0,0 0 0,1-1 0,-1 1 0,1-1 0,-1 0 0,1 0 0,0 0 0,0 0 0,1-1 0,-1 1 0,0-1 0,1 0 0,0-1 0,-1 1 0,1-1 0,0 0 0,0 0 0,-1 0 0,8-1 0,-7 1-38,-1-1 0,1-1-1,0 1 1,0 0-1,0-1 1,-1 0 0,1 0-1,0-1 1,-1 1-1,1-1 1,-1 0 0,0 0-1,1-1 1,-1 1-1,0-1 1,0 0 0,-1 0-1,1 0 1,-1 0-1,1-1 1,-1 1 0,0-1-1,0 0 1,-1 0-1,1 0 1,-1-1 0,3-5-1,0-4-133,0-1 0,-1 0 0,-1 0 0,0-1 0,-1 1-1,-1-1 1,-1-20 0,0 32 124,0 0 0,0 0 0,0 0 0,-1 0 0,0 0 0,0 0 0,0 1 0,0-1 0,0 0 0,-1 0 0,0 1 0,1-1 0,-2 1 0,1-1 0,0 1 0,-1 0 0,1 0 0,-1 0 0,0 0 0,0 0 0,0 1 0,0-1 0,0 1 0,-1 0 0,1 0 0,-1 0 0,0 1 0,1-1 0,-1 1 0,0 0 0,-4-1 0,2 1 9,-1 0 0,1 0 0,0 1 1,-1 0-1,1 0 0,-1 0 0,1 1 0,0 0 0,-1 1 0,1-1 1,0 1-1,0 0 0,0 1 0,0-1 0,0 1 0,1 0 0,-1 1 0,1-1 1,-6 6-1,-1 2 33,1 0-1,0 1 1,0 1 0,-10 17 0,17-25-5,2-1 1,-1 1-1,0 0 0,1 0 1,0 0-1,0 1 0,0-1 1,1 0-1,0 1 0,0-1 1,0 1-1,1-1 0,0 1 1,0-1-1,0 1 1,1 6-1,0-12-41,0 1-1,0 0 1,-1 0 0,1-1-1,0 1 1,0-1 0,0 1-1,0-1 1,0 1 0,-1-1-1,1 1 1,0-1 0,0 0-1,0 0 1,0 1 0,0-1-1,0 0 1,0 0 0,0 0 0,0 0-1,0 0 1,0 0 0,2-1-1,25-3-652,-18 1-95,0-2 0,-1 0 0,0 0 0,0 0 0,0-1 0,14-14 0,-12 11 275,1 0 0,0 1 0,16-9 0,-24 15 989,1 0 1,-1 0-1,1 1 1,-1 0 0,1 0-1,0 0 1,-1 0-1,7 0 1,-9 2-340,0-1 0,0 0 1,0 1-1,0-1 1,-1 1-1,1 0 0,0-1 1,-1 1-1,1 0 0,0 0 1,-1 0-1,1 1 0,-1-1 1,1 0-1,-1 0 1,0 1-1,0-1 0,1 1 1,-1-1-1,0 1 0,0-1 1,-1 1-1,1 0 0,1 2 1,16 55 1215,-10-31-674,-7-23-663,1-1-1,0 0 1,-1 0 0,2 0 0,-1-1 0,0 1 0,1 0-1,-1-1 1,1 1 0,0-1 0,0 0 0,1 0-1,-1 0 1,1-1 0,6 5 0,-7-6-53,0 0 0,0 0 0,0 0 0,0-1 0,0 1 0,0-1 0,0 0 0,0 1 1,1-2-1,-1 1 0,0 0 0,0 0 0,0-1 0,0 0 0,0 0 0,0 0 0,0 0 0,0 0 0,0 0 0,0-1 0,0 1 0,0-1 0,2-2 0,6-5-411,-1-1-1,1 0 0,-2 0 0,1-1 0,-2 0 0,16-25 0,-16 22 270,1 1 1,1 0-1,0 0 0,23-21 0,-33 34 198,1-1 1,-1 1-1,1-1 1,-1 1 0,1-1-1,-1 1 1,1-1-1,0 1 1,-1 0 0,1-1-1,0 1 1,-1 0-1,1 0 1,0-1-1,-1 1 1,1 0 0,0 0-1,0 0 1,-1 0-1,1 0 1,0 0 0,0 0-1,-1 0 1,1 0-1,0 0 1,-1 1 0,1-1-1,0 0 1,0 0-1,-1 1 1,1-1-1,0 0 1,-1 1 0,1-1-1,-1 1 1,1-1-1,-1 1 1,1-1 0,-1 1-1,1-1 1,-1 1-1,1-1 1,-1 1-1,1 0 1,-1-1 0,0 1-1,0 0 1,1-1-1,-1 1 1,0 0 0,0 1-1,11 47 982,-8-35-737,-1-1-166,1-1 1,1 0-1,0 0 0,0-1 1,2 1-1,10 19 0,-14-29-150,0 1 1,0-1-1,-1 1 0,1-1 0,1 0 0,-1 0 1,0 0-1,0 0 0,1 0 0,-1-1 0,1 1 0,0-1 1,-1 1-1,1-1 0,0 0 0,0 0 0,0 0 1,0-1-1,0 1 0,0-1 0,0 1 0,0-1 1,0 0-1,0 0 0,0 0 0,0-1 0,0 1 0,0-1 1,0 0-1,-1 0 0,1 0 0,0 0 0,0 0 1,2-2-1,30-23-2902,-7-9-3135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0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11899,'0'0'4048,"0"0"-3656,0 0-223,0 0 143,-18 147 304,13-58 152,5 11-568,0 6-104,0-1-96,0-5-40,0-9 32,-2-13-456,-8-18-256,0-16-329,-7-24-1335,2-11-1505,0-9-208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0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1 507 4137,'0'0'4266,"0"0"-1635,0 0-1129,0 0-570,20-20-234,66-64-56,-81 79-580,0 0-1,1 1 0,0-1 0,0 1 1,0 0-1,0 0 0,1 1 0,-1 0 0,1 0 1,0 1-1,0 0 0,0 0 0,0 0 1,0 1-1,1 0 0,-1 0 0,0 1 0,1 0 1,-1 0-1,12 3 0,-15-2-23,0 0 0,0 0 0,0 1 0,0 0 0,0 0-1,-1 0 1,1 0 0,-1 0 0,1 1 0,-1 0 0,0-1 0,0 1 0,0 1 0,0-1-1,0 0 1,-1 1 0,0-1 0,1 1 0,1 4 0,7 14 165,0 1 0,8 23 1,-11-25-110,0 2 22,17 38 0,-23-57-123,-1-1 0,1 0 1,0 0-1,0 0 0,0 0 1,0 0-1,0 0 0,1-1 1,-1 1-1,1-1 0,0 0 1,-1 1-1,6 1 0,-7-3-53,0-1 0,0 0 1,0 0-1,1 0 0,-1 0 0,0 0 0,0 0 0,0 0 0,0 0 0,0 0 0,0-1 0,0 1 0,0 0 0,0-1 0,0 1 0,0-1 0,0 1 0,0-1 0,0 1 0,0-1 0,0 0 0,0 0 0,0 1 0,-1-1 0,1 0 0,0 0 0,-1 0 0,1 0 0,0 0 0,-1 0 0,1 0 0,-1 0 0,0 0 0,1 0 0,-1-1 0,11-27-3768</inkml:trace>
  <inkml:trace contextRef="#ctx0" brushRef="#br0" timeOffset="1">317 1 12963,'0'0'1648,"0"0"-1648,0 0-1248,0 0 656,0 0-793,27 122-4816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1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344 251 8466,'0'0'4759,"0"0"-3209,0 0-1190,0 0-130,-26-2 103,-82-2 156,100 3-460,1 1-1,-1 0 0,0 1 0,1 0 0,-1 0 1,1 0-1,-1 1 0,1 0 0,-1 1 0,1-1 1,0 1-1,0 1 0,0-1 0,1 1 0,-1 1 1,1-1-1,0 1 0,0 0 0,1 0 0,-1 1 1,1 0-1,0 0 0,-7 11 0,6-4 35,-1 1 0,1 0-1,1 0 1,1 0-1,0 1 1,1-1 0,0 1-1,1 0 1,1 0-1,0 17 1,1-27-65,0-1 1,1 0-1,-1 1 0,1-1 1,0 0-1,0 0 1,0 1-1,1-1 0,0 0 1,-1 0-1,1-1 0,1 1 1,-1 0-1,0-1 0,1 1 1,0-1-1,0 0 0,0 0 1,0 0-1,1 0 0,-1 0 1,1-1-1,-1 0 0,1 1 1,0-1-1,0-1 0,0 1 1,0 0-1,0-1 1,0 0-1,0 0 0,1 0 1,-1-1-1,7 1 0,-2-1-53,-1 1 1,1-1-1,0-1 0,-1 1 0,1-2 0,0 1 1,-1-1-1,0 0 0,1-1 0,-1 0 0,0 0 1,0-1-1,-1 0 0,1 0 0,-1-1 0,0 0 1,8-7-1,-3-2-20,0 0 0,0-1 0,-1-1 0,-1 0 0,-1 0 0,-1-1 0,0-1 0,-1 1 0,0-1-1,-2 0 1,7-37 0,-4-7 447,-2-2-1,-4-73 0,-2 133-336,0-5 38,1 6-47,-1 0-1,0 0 1,0 1-1,0-1 0,0 0 1,-1 0-1,1 1 1,-1-1-1,1 0 0,-1 1 1,0-1-1,0 1 1,0-1-1,0 1 1,-2-3-1,3 5-24,0 0 1,-1 0-1,1-1 1,0 1-1,0 0 0,0 0 1,-1 0-1,1 0 1,0 0-1,0 0 0,0 0 1,-1 0-1,1 0 1,0 0-1,0 0 0,-1 0 1,1 0-1,0 0 1,0 0-1,0 0 0,-1 0 1,1 0-1,0 0 0,0 0 1,0 0-1,-1 0 1,1 1-1,0-1 0,0 0 1,0 0-1,-1 0 1,1 0-1,0 0 0,0 1 1,0-1-1,0 0 1,0 0-1,-1 0 0,1 0 1,0 1-1,0-1 1,0 0-1,0 0 0,0 0 1,0 1-1,0-1 1,0 0-1,0 0 0,0 1 1,0-1-1,0 0 1,-5 17 40,-2 26 40,2 1 1,2 0 0,1-1-1,9 86 1,-6-124-91,0 0 0,0-1 0,0 1-1,1-1 1,-1 1 0,1-1 0,0 0 0,0 1-1,1-1 1,-1 0 0,1 0 0,0-1 0,0 1 0,0-1-1,0 1 1,1-1 0,0 0 0,-1 0 0,1 0-1,0-1 1,0 0 0,1 1 0,-1-1 0,0-1 0,1 1-1,-1-1 1,1 1 0,-1-1 0,1-1 0,0 1-1,-1-1 1,1 1 0,0-1 0,0-1 0,-1 1 0,1-1-1,0 1 1,-1-1 0,1-1 0,-1 1 0,1-1-1,-1 0 1,7-3 0,40-38-371,-46 36 341,1 1 1,0 0-1,1 1 1,-1-1-1,1 1 1,0 0-1,0 1 1,1 0-1,-1 0 1,1 0-1,10-2 1,-17 6 13,1-1 1,0 1 0,0 0 0,0 0 0,0 1-1,0-1 1,0 0 0,0 1 0,0-1 0,0 1-1,0-1 1,0 1 0,-1 0 0,1 0 0,0 0-1,0 0 1,-1 0 0,1 0 0,-1 1 0,1-1-1,-1 0 1,3 4 0,23 41-21,-12-19 28,-11-21-10,-1-1 0,1 0 0,0 0 0,1-1-1,-1 1 1,1-1 0,0 0 0,0 0 0,0 0 0,1-1 0,-1 0 0,1 0-1,0 0 1,0-1 0,0 0 0,0 0 0,0 0 0,0-1 0,1 0 0,-1 0-1,0-1 1,1 0 0,-1 0 0,0 0 0,1-1 0,-1 0 0,0 0 0,1 0 0,-1-1-1,0 0 1,0 0 0,0-1 0,9-5 0,4-4-709,0-2 1,0 0-1,18-20 0,-32 30 802,0-1 0,-1 0-1,1 0 1,-1-1 0,0 1 0,-1-1-1,0 0 1,1 0 0,-2 0 0,1-1-1,-1 1 1,0 0 0,0-1-1,-1 0 1,1-9 0,-2 13 41,0 1 0,-1 0-1,1 0 1,-1 0 0,0-1 0,0 1 0,1 0 0,-1 0 0,-1 0 0,1 0 0,0 0-1,0 1 1,-1-1 0,1 0 0,-1 0 0,0 1 0,1-1 0,-1 1 0,0 0 0,0-1-1,0 1 1,0 0 0,0 0 0,0 0 0,0 0 0,0 1 0,0-1 0,-1 1-1,1-1 1,0 1 0,-3-1 0,-12-1-14,0 0 0,0 1 0,-20 2-1,21-1 25,-13 0-112,-10-1 9,-44 6 0,73-4-33,0 1 0,-1 0 0,1 0 1,0 1-1,0 0 0,1 1 1,-1 0-1,1 1 0,-12 7 0,19-11-64,1 0 0,0 0-1,-1 0 1,1 0 0,0 0 0,0 0-1,-1 0 1,1 1 0,0-1-1,0 0 1,1 1 0,-1-1 0,0 1-1,0-1 1,1 1 0,-1-1 0,1 1-1,-1-1 1,1 1 0,-1 0-1,1-1 1,0 1 0,0 0 0,0-1-1,0 1 1,0 0 0,1-1-1,-1 1 1,0 0 0,1-1 0,-1 1-1,1-1 1,-1 1 0,1-1-1,0 1 1,0-1 0,0 1 0,-1-1-1,2 0 1,-1 1 0,0-1-1,0 0 1,0 0 0,0 0 0,1 0-1,-1 0 1,0 0 0,1 0-1,-1 0 1,1-1 0,-1 1 0,4 0-1,28 9-2671,-1-3-1724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40.5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1857 8106,'0'0'1033,"0"0"-270,0 0 432,0-25 8,0-184 1447,3 99-1707,5-1-1,31-154 1,88-208-1003,-109 421 80,2 1-1,2 1 1,2 0-1,3 2 0,1 1 1,3 2-1,38-45 0,-51 69-18,1 1 0,1 1-1,1 1 1,0 0 0,2 2-1,0 0 1,1 2 0,0 0-1,1 2 1,0 0 0,1 2-1,0 1 1,1 1-1,0 2 1,48-6 0,-34 8-5,1 2 0,0 2 0,0 2 1,-1 1-1,1 3 0,75 20 0,-95-20 2,0 2 1,-1 1-1,0 1 0,-1 0 0,0 2 0,0 0 1,-1 1-1,-1 1 0,-1 1 0,0 0 1,0 2-1,-2-1 0,0 2 0,14 21 0,34 67-6,-44-71 3,0-2 1,3 0-1,1-1 1,1-1-1,35 35 0,-56-64 6,-2-1-1,0 1-1,0-1 1,0-1 0,0 1 0,0 0 0,0 0 0,1 0-1,-1 0 1,0-1 0,1 1 0,-1-1 0,0 1 0,1-1-1,-1 1 1,1-1 0,-1 0 0,2 0 0,-2 0-2,-1 0-250,0 0-963,-2 0-2416,-6 0-5028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1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198 281 12363,'0'0'2196,"0"0"-1078,0 0-557,0 0 221,0 0-232,-13-3-280,4 0-246,6 1-25,-1 0 0,0 1-1,0 0 1,0 0 0,-1 0 0,1 0 0,0 0-1,0 1 1,0 0 0,-1-1 0,1 2 0,0-1-1,0 0 1,0 1 0,-1 0 0,1 0 0,0 0-1,-6 3 1,3 1-1,1 0 0,0 0 0,0 0 0,0 1 0,0 0 0,1 0 0,0 0 0,0 1 0,1 0 0,0 0 0,0 0 0,0 0 0,-3 11 0,4-6-21,-1-1 1,1 1-1,1 0 0,0 0 1,1 0-1,0 0 0,0 0 1,3 16-1,-2-25-17,1 0 0,0 0 1,0 0-1,0 0 0,0 0 0,0 0 0,1 0 1,0-1-1,-1 1 0,1 0 0,0-1 0,0 0 0,0 1 1,0-1-1,1 0 0,-1 0 0,0 0 0,1-1 1,0 1-1,-1 0 0,1-1 0,0 0 0,0 0 0,0 1 1,0-2-1,0 1 0,0 0 0,0-1 0,0 1 1,0-1-1,0 0 0,0 0 0,6-1 0,-1 1-181,-1 0 1,1-1-1,0 0 0,-1 0 0,0-1 0,1 0 0,-1 0 0,0-1 0,0 0 0,0 0 0,0-1 1,-1 0-1,7-4 0,-3-2 28,-1-1 1,0 1 0,0-2-1,-1 1 1,-1-1 0,0 0-1,0-1 1,-1 1 0,-1-1-1,0-1 1,-1 1 0,4-24-1,-2 5 546,-3 0 1,0-1-1,-2 0 0,-5-44 0,4 67-121,-1 1-1,0-1 1,-1 1-1,0 0 1,0-1 0,-1 1-1,0 0 1,-1 0-1,0 0 1,0 1 0,-10-14-1,14 21-216,-1 1 1,1-1-1,0 1 0,-1-1 0,1 1 1,0-1-1,-1 1 0,1-1 0,-1 1 0,1 0 1,0-1-1,-1 1 0,1 0 0,-1-1 0,1 1 1,-1 0-1,0 0 0,1 0 0,-1-1 1,1 1-1,-1 0 0,1 0 0,-1 0 0,0 0 1,1 0-1,-1 0 0,1 0 0,-1 0 0,1 0 1,-1 0-1,0 0 0,1 1 0,-1-1 1,1 0-1,-1 0 0,1 1 0,-1-1 0,1 0 1,-1 0-1,1 1 0,-1-1 0,1 1 0,-1-1 1,1 0-1,0 1 0,-1-1 0,1 1 0,0-1 1,-1 1-1,1-1 0,0 1 0,0-1 1,-1 2-1,-8 31 321,8-32-307,-4 29 219,1 0-1,1 0 0,2 1 1,1-1-1,1 0 0,2 1 1,1-1-1,8 32 0,-7-45-298,1-1-1,0 1 0,1-1 0,1 0 0,1 0 0,14 19 0,-14-23-358,1 0 0,0-1 0,1 0 0,0-1 0,1-1 0,0 1 0,0-2 0,17 10 0,16 2-10572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 1 8770,'0'0'1319,"0"0"-614,-24 9-10,-77 33 124,97-40-731,-1 0-1,1 1 1,0 0-1,0 0 1,0 0-1,0 0 1,0 0-1,1 1 1,-1-1-1,1 1 1,0 0 0,0 0-1,1 0 1,-1 1-1,1-1 1,0 1-1,-3 8 1,3-2 61,0 0 0,1-1 0,0 1-1,0 0 1,3 19 0,-1-19-73,0-3-23,0 1 0,1-1 1,0 1-1,0-1 1,1 0-1,1 0 1,-1 0-1,1 0 1,0-1-1,1 1 1,0-1-1,0 0 0,0 0 1,1-1-1,0 0 1,1 0-1,-1 0 1,1-1-1,0 0 1,0 0-1,1-1 1,-1 1-1,1-2 1,0 1-1,0-1 0,0-1 1,1 1-1,-1-1 1,1-1-1,-1 1 1,1-2-1,0 1 1,-1-1-1,11-1 1,-15 0-42,0 0 0,0-1 0,0 1 0,0-1-1,0 0 1,0 0 0,-1 0 0,1-1 0,-1 1 0,1-1 0,-1 0 0,0 0 0,0 0 0,0 0 0,0-1 0,-1 1 0,0-1 0,1 1 0,-1-1 0,0 0 0,1-5 0,5-11 12,-1 0 1,9-41-1,-13 51-12,10-58-5,8-33-93,-16 94 54,0 19-49,30 380 143,-16-135 28,18 4-785,-37-259 336,1 10 12,-4-7-3143,-9-5-2242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3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1 581 9194,'0'0'2442,"0"0"-1339,0 0-240,0 0 714,27 3-340,4 1-985,-14 0-147,1-2 0,0 0 0,0-1 1,-1-1-1,1-1 0,0 0 0,31-7 0,-29 3-155,-1-1 0,0-1 1,0-1-1,0-1 0,-1 0 0,0-1 0,-1-1 0,0-1 0,-1 0 1,0-1-1,-1-1 0,0 0 0,-1-1 0,-1-1 0,-1 0 0,0-1 1,-1 0-1,0-1 0,-2 0 0,0 0 0,-1-1 0,-1 0 1,-1-1-1,-1 1 0,0-1 0,-1 0 0,-2-1 0,1-35 0,-3 13 121,-1 102 143,-1-23-16,2 0 0,8 62 0,-7-89-178,1 0 0,0 0-1,0 0 1,1 0 0,0 0-1,1-1 1,0 1 0,0-1-1,1 0 1,0 0 0,0-1-1,1 1 1,0-1 0,0-1-1,13 12 1,-15-15-20,0 0 0,0-1 0,0 1 1,0-1-1,1 0 0,-1 0 0,0 0 0,1 0 0,0-1 1,-1 0-1,1 0 0,0 0 0,-1 0 0,1-1 0,0 0 1,0 0-1,0 0 0,-1-1 0,1 1 0,0-1 0,0 0 0,-1-1 1,1 1-1,-1-1 0,1 0 0,-1 0 0,0 0 0,0-1 1,0 1-1,0-1 0,0 0 0,0 0 0,-1-1 0,1 1 1,-1-1-1,0 1 0,0-1 0,-1 0 0,1 0 0,-1 0 1,3-6-1,3-10-174,-1 1 0,0-1 1,-1-1-1,-2 1 1,0-1-1,2-39 0,-8-126-573,2 179 690,0 5 23,0 0 1,0-1-1,0 1 1,0 0-1,-1-1 1,1 1-1,0 0 1,-1-1 0,0 1-1,0 0 1,1 0-1,-1 0 1,-1 0-1,1 0 1,-2-3-1,2 7 23,0-1-1,-1 1 1,1 0-1,0 0 0,1 0 1,-1 0-1,0 0 0,1 0 1,-1 1-1,1-1 0,-1 0 1,1 0-1,0 0 0,0 3 1,-4 39 237,1 1 0,3 0 0,8 75 0,-6-112-180,0 0 0,0-1 0,1 1 0,0-1 0,1 0 0,-1 0 0,1 0 0,1 0 0,-1 0 0,1-1 0,1 0 0,-1 0 0,1-1 1,0 1-1,0-1 0,0 0 0,8 4 0,-11-7-45,1 0 0,0-1 0,-1 1 1,1 0-1,0-1 0,0 0 0,-1 0 1,1 0-1,0-1 0,0 1 0,0-1 1,0 0-1,0 0 0,0 0 0,0-1 1,0 1-1,0-1 0,0 0 0,0 0 1,0 0-1,0-1 0,-1 1 0,1-1 0,-1 0 1,1 0-1,-1 0 0,0-1 0,0 1 1,0-1-1,0 0 0,0 1 0,0-1 1,-1-1-1,5-5 0,1-4-116,-1 0 0,0 0 1,-1-1-1,-1 0 0,0 0 0,0 0 0,-2-1 0,4-25 0,-3-4 160,-1-57-1,-3 100-27,0 40 285,-2-11-134,2-1 0,1 1 0,2 0 0,5 28 0,-7-51-161,0 1 0,1 0 0,-1-1 0,1 1 0,1-1 0,-1 1 0,1-1 0,0 0-1,0 0 1,0 0 0,1 0 0,0-1 0,-1 0 0,2 1 0,-1-1 0,0-1 0,1 1 0,0-1 0,0 1 0,0-1 0,0-1 0,0 1 0,1-1 0,-1 0 0,8 2 0,-6-3-241,1-1 0,-1 1 0,0-1 0,0 0 0,1-1 0,-1 0 0,0 0 0,0 0 0,0-1 0,0 0 1,0-1-1,0 1 0,0-1 0,-1-1 0,0 1 0,1-1 0,-1 0 0,9-8 0,28-27-6201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3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11979,'0'0'1804,"-3"27"-812,-1-4-780,-4 35 637,-1 70 1,9-104-604,0 0-1,2 0 1,1 0-1,9 38 1,-8-50-218,0 0 1,0 0 0,2 0-1,-1 0 1,1-1-1,1 0 1,0 0-1,1-1 1,0 0-1,12 12 1,-18-19-32,1-1 0,0 1 1,0 0-1,1-1 0,-1 0 1,0 0-1,1 0 0,-1 0 0,1-1 1,0 1-1,0-1 0,-1 0 1,1 0-1,0 0 0,0 0 1,0-1-1,8 0 0,-9 0-19,0-1-1,0 0 1,0 1-1,0-1 0,0 0 1,0-1-1,0 1 1,-1-1-1,1 1 1,0-1-1,-1 0 1,1 0-1,-1 0 1,0 0-1,0 0 1,1-1-1,-1 1 1,-1-1-1,1 1 1,0-1-1,-1 0 1,2-3-1,6-14-275,-2 0 0,10-40-1,-2 4-1192,-6 41-344,-1 24 1143,4 30 800,-11-33-127,6 21 484,1 0-1,1-1 0,1 0 1,1 0-1,21 33 1,-27-51-365,0-1 1,0-1-1,1 1 1,0-1-1,0 0 1,1 0 0,-1 0-1,1-1 1,13 7-1,-15-9-74,0-1 0,1 0 0,-1-1-1,1 1 1,-1-1 0,1 0-1,-1 0 1,1-1 0,-1 0-1,1 0 1,0 0 0,-1 0 0,1-1-1,0 0 1,-1 0 0,8-3-1,-8 1-21,1 1-1,-1-1 0,0 0 0,0-1 1,0 1-1,-1-1 0,1 0 0,-1 0 1,0-1-1,0 1 0,0-1 1,-1 0-1,1 0 0,-1 0 0,0 0 1,-1-1-1,1 1 0,-1-1 0,0 1 1,-1-1-1,2-8 0,2-11 16,-1 0-1,-1 0 0,0-43 1,-3 54-5,-1 0 1,0 0-1,0 0 1,-2 0-1,0 0 0,0 1 1,-1-1-1,-10-22 1,11 32-11,1-1 1,-1 1-1,0 0 0,0-1 1,0 1-1,-1 1 0,1-1 1,-1 0-1,0 1 1,0 0-1,0 0 0,-1 0 1,1 0-1,-1 1 0,0 0 1,1 0-1,-1 0 0,0 0 1,0 1-1,0 0 1,0 0-1,0 0 0,0 1 1,-1-1-1,1 1 0,-10 1 1,10 0-12,0 0 0,-1 1 0,1 0 0,0-1 0,0 1 1,0 1-1,0-1 0,1 1 0,-1 0 0,1 0 0,-1 0 0,1 1 1,0 0-1,0-1 0,1 1 0,-1 1 0,1-1 0,0 0 0,0 1 0,0 0 1,0 0-1,1 0 0,0 0 0,0 0 0,-1 7 0,0-3-364,0 1 1,1-1-1,0 0 0,1 1 0,0 0 0,1-1 0,0 1 0,0 0 1,1-1-1,0 1 0,1-1 0,0 1 0,6 16 0,18 14-7173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3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23 8834,'0'0'5613,"0"0"-3891,0 0-1457,0 0-65,-21-5 96,-71-11-208,89 15-85,-1 1 0,1 0-1,-1-1 1,1 1 0,-1 1-1,1-1 1,-1 0 0,1 1 0,-1 0-1,1-1 1,-1 1 0,1 1-1,0-1 1,-1 0 0,1 1-1,0 0 1,0 0 0,0 0-1,0 0 1,1 0 0,-1 0 0,0 1-1,1 0 1,0-1 0,-3 5-1,4-5-18,0 0-1,0 1 0,0-1 1,0 1-1,0-1 1,1 0-1,-1 1 0,1-1 1,0 1-1,0-1 0,0 1 1,0-1-1,0 1 1,1-1-1,-1 1 0,1-1 1,-1 1-1,1-1 0,0 0 1,0 1-1,0-1 1,0 0-1,0 0 0,1 1 1,-1-1-1,1 0 0,-1 0 1,1-1-1,0 1 1,2 2-1,17 11-58,0 0 0,1-2 1,37 18-1,-38-22 54,-1 1 1,-1 1-1,0 1 0,0 1 1,27 24-1,-44-35 40,0 1 0,1-1 0,-1 0 0,0 1 0,0-1 0,-1 1-1,1 0 1,-1 0 0,1-1 0,-1 1 0,0 0 0,0 0 0,0 0 0,0 1 0,0-1 0,-1 0-1,0 0 1,1 0 0,-1 4 0,-1-5 9,0 0 0,0 0-1,0 0 1,0 1 0,0-1 0,0 0-1,0 0 1,0-1 0,-1 1-1,1 0 1,-1 0 0,0-1 0,1 1-1,-1 0 1,0-1 0,0 0-1,0 1 1,0-1 0,0 0 0,0 0-1,0 0 1,-1-1 0,1 1 0,0 0-1,-3 0 1,-16 3 124,1-1 1,-42 2-1,45-5-238,0 1-1,1 0 1,-1 2 0,1 0-1,-19 6 1,32-7-715,4-2-2881,6 0-2134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4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11867,'0'0'2248,"0"0"-1264,0 0-328,0 0 49,0 0-297,0 0 16,0 154 48,0-63-160,0 9 16,2 0-32,10-5-296,-2-8 0,0-18-96,-5-16-544,-5-26-232,0-16-1865,0-11-3552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1 361 11026,'0'0'1849,"0"0"-433,0 0 128,0 0-255,143 27-769,-83-12-256,1-4-64,-4-4-200,-5-5 168,-12-2-168,-8 0-344,-3-15-200,-9-8-1161,-5-1-2768</inkml:trace>
  <inkml:trace contextRef="#ctx0" brushRef="#br0" timeOffset="1">416 1 10546,'0'0'1625,"0"0"-129,0 0-120,-20 171 113,18-91-745,2 7-416,0-1-32,0-3-176,0-14-120,2-14 0,6-17-112,2-27-432,2-11-1785,-2 0-5729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5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10058,'0'0'4009,"0"0"-3249,0 0 24,0 0 177,126-20-41,-84 16-680,3-1-104,-6 3-136,-7-2-72,-7-1-64,-20-4-536,-5 1-961,0-1-2712</inkml:trace>
  <inkml:trace contextRef="#ctx0" brushRef="#br0" timeOffset="1">111 1 10642,'0'0'2745,"0"0"-793,-2 129-543,2-65 15,0 1-584,10-1-528,0-6-40,-3-5-264,-5-6-8,-2-3-224,0-8-1184,0-16-3321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57.9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268 172 1168,'0'0'6279,"0"0"-3789,0 0-1395,0 0-26,0 0-171,0 0-179,-23 5 1400,12 5-2077,0 0 0,1 0 0,1 1 0,-1 1 0,2-1 0,0 1 0,0 1 0,1-1 0,-10 26 0,-1 11 4,-17 72 0,24-76-16,-3 26-11,3 1 0,-3 139 0,14-196-10,-2 26 7,4 44 1,0-72-12,-1 0 0,2 0 0,0 0 0,1 0 0,0 0 0,1-1 0,7 16 0,11 15 126,2-2 1,2 0-1,1-2 0,2-1 0,66 65 0,-78-87-48,0-1-1,2-1 0,-1 0 0,2-1 0,0-2 0,0 0 1,1-1-1,1-1 0,0-1 0,0-1 0,0-1 1,1-1-1,43 3 0,-36-6 18,1-2-1,0-1 1,0-1 0,-1-2-1,1-2 1,58-17-1,-76 18-98,0 0 0,0-1 0,0-1 0,-1 0 0,-1-1-1,1 0 1,-1-1 0,0-1 0,-1 0 0,0 0-1,-1-1 1,0 0 0,-1-1 0,0 0 0,0 0-1,-2-1 1,7-14 0,6-19 3,-2-2 0,-3 1 0,-1-2-1,-3 0 1,-2 0 0,-2-1 0,1-94 0,-8 120-28,-7-177-30,3 174 50,0 0-1,-2 1 1,-1-1-1,-1 1 1,-16-36 0,2 15 11,-3 1 0,-1 1 0,-3 1 0,-35-41 0,46 63 1,-1 2-1,0 0 0,-2 2 0,0 0 1,-1 1-1,-1 1 0,0 1 0,-1 1 1,-35-14-1,45 23-4,0 1 0,0 0-1,0 1 1,0 1 0,-1 0 0,1 1 0,0 1 0,-1 0 0,1 1 0,-1 0 0,1 1 0,-21 6 0,14-2-10,1 1 1,-1 1-1,1 1 1,0 1 0,1 0-1,0 2 1,-25 20-1,18-11-81,2 2 0,1 1 0,0 1 0,2 1 0,1 0 0,1 2 0,-23 44 0,-1 19-1003,-36 107 0,73-183 919,-41 117-2548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3.3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2537,'0'0'1451,"0"0"-277,0 0-152,0 0 188,0 0 355,0 0-227,0 0-431,0 0-150,0 0-13,0 0 30,0 0-18,0 0-161,0 0-87,0 0-143,0 0-151,0 0 11,0 0-73,11 1 179,175 29 312,-79-23-539,-107-7-170,0 0-138,-29 13-6024,14-10 1515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41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1 221 9826,'0'0'2255,"0"0"-1333,0 0-634,0 0-31,0 0 283,0 0 322,2 21-269,-1-15-572,13 178 520,-14-82-245,0-101 191,0-15 793,3-43-993,13-75 0,2-7-264,-16 89-27,-2 30 3,0 0 0,2 0-1,1 1 1,0-1 0,6-19-1,-8 38-1,-1 1-1,1-1 0,-1 1 1,0 0-1,1 0 0,-1-1 1,1 1-1,-1 0 0,1 0 0,-1-1 1,1 1-1,-1 0 0,1 0 1,-1 0-1,1 0 0,-1 0 1,1 0-1,-1 0 0,1 0 1,-1 0-1,1 0 0,-1 0 1,1 0-1,0 0 0,-1 0 0,1 1 1,-1-1-1,1 0 0,-1 0 1,0 1-1,1-1 0,-1 0 1,1 0-1,-1 1 0,1-1 1,-1 1-1,0-1 0,1 1 1,17 13-43,24 27-19,-11-11 35,0 2 0,31 42-1,-56-65 33,1 0-1,-1 0 0,-1 1 1,0-1-1,-1 1 0,1 0 0,-2 1 1,0-1-1,0 0 0,0 1 1,-2 0-1,1 0 0,-1 0 1,-1 12-1,-1-18-1,-1 1 1,1-1-1,-1 1 0,-1-1 1,1 1-1,-1-1 0,0 0 1,0 0-1,0 0 0,-1-1 1,1 1-1,-1-1 0,0 0 0,0 0 1,-1 0-1,0-1 0,1 1 1,-1-1-1,-8 4 0,-6 3 87,-1 0 1,0-1-1,-39 11 0,-19-4 334,77-15-461,1-1 0,0 0 0,-1 0 0,1 1 0,-1-1 0,1 0 0,0 0 0,-1 1 0,1-1 0,0 1 0,-1-1 0,1 0 0,0 1 0,0-1 0,-1 0 0,1 1 0,0-1 0,0 1 0,0-1 0,0 1-1,0-1 1,0 1 0,-1-1 0,1 1 0,0-1 0,0 0 0,0 1 0,0-1 0,1 1 0,-1-1 0,0 1 0,0-1 0,0 1 0,0-1 0,0 1 0,1 0 0,5 10-4776,7 0-6827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3.7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1 4729,'0'0'2439,"0"0"-804,0 0-476,0 0-205,0 0-57,0 0-373,0 14 55,-1 28 539,0-6-766,1-1 0,1 0 1,2 1-1,1-1 0,3 0 0,11 41 1,-17-74-611,-1-2-5719,0 0-1583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4.5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98 1856,'0'0'3799,"0"0"-2344,0 0-677,0 0 40,0 0 41,0 0-74,-1 4-254,0-1-466,0 0 1,1 1-1,-1-1 1,1 0-1,0 0 1,0 0-1,0 0 0,0 0 1,0 1-1,0-1 1,1 0-1,0 0 0,0 0 1,0 0-1,0 0 1,0 0-1,0 0 1,1-1-1,2 6 0,0-4-34,0 0 0,0-1 0,0 1-1,0 0 1,0-1 0,1 0 0,0 0 0,-1-1-1,1 1 1,0-1 0,0 0 0,6 1-1,1 1 49,1-1-1,-1-1 1,1 0-1,0-1 1,-1 0-1,1-1 1,16-2-1,-24 2-28,-1 0-1,1-1 0,-1 0 0,0 1 1,1-1-1,-1-1 0,0 1 0,0-1 1,1 0-1,-1 0 0,-1 0 0,1 0 0,0-1 1,0 1-1,-1-1 0,0 0 0,1 0 1,-1 0-1,0-1 0,-1 1 0,1-1 1,0 1-1,3-9 0,-5 8-13,0 0-1,0 1 1,0-1-1,-1 0 1,1 0-1,-1 0 1,0 1-1,0-1 1,0 0-1,-1 0 1,0 0-1,1 1 1,-1-1-1,0 0 1,-1 1-1,1-1 1,-1 0-1,-2-4 1,0 2-2,0 1 1,-1-1 0,1 1-1,-1 0 1,0 0 0,0 0-1,-1 1 1,0 0 0,-11-7-1,10 7-37,0 0-1,0 1 0,0 0 1,0 0-1,-1 0 0,0 1 0,1 0 1,-1 1-1,0 0 0,0 0 1,0 0-1,0 1 0,0 0 0,1 1 1,-1 0-1,0 0 0,0 1 1,-13 4-1,16-2-277,-1 0 0,1 1 0,1 0 0,-1 0 0,1 0 0,-1 1 0,2-1 0,-1 1 0,0 0 0,1 0 0,0 0 0,1 0 0,0 1 0,-1-1 0,2 1 0,-2 8 0,-3 12-4075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5.0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 16 5329,'-5'4'425,"0"0"-1,1 1 1,-1 0-1,1-1 1,0 2-1,0-1 1,0 0-1,1 1 1,0 0-1,0 0 1,-4 11-1,2-3-133,0 0-1,1 1 1,1 0-1,-2 16 1,4-24-238,0 0 1,1 0-1,0-1 1,0 1-1,0 0 1,1 0-1,0-1 1,1 1-1,-1-1 1,1 1-1,0-1 1,1 1-1,0-1 1,0 0-1,0 0 1,0 0-1,1-1 1,0 1-1,0-1 1,1 0-1,0 0 1,0 0-1,0-1 1,0 0-1,0 0 1,1 0-1,0 0 1,0-1-1,0 0 1,0-1-1,1 1 1,-1-1-1,0 0 1,14 2-1,-13-3 36,0 1 0,0-1-1,0 0 1,0-1 0,0 0 0,0 0-1,0 0 1,0-1 0,1 0 0,-1 0-1,11-4 1,-14 3-30,0-1 1,0 1-1,0-1 1,-1 1-1,1-1 0,0 0 1,-1 0-1,0-1 0,0 1 1,0-1-1,0 1 0,0-1 1,-1 0-1,0 0 0,0 0 1,0-1-1,0 1 0,2-8 1,-1-1-21,1 0 1,-2 0-1,0 0 0,0 0 1,-1-1-1,-1 1 1,0 0-1,-1-1 1,0 1-1,-1 0 0,0 0 1,-5-13-1,5 20-24,0 0 0,0 1 0,-1-1 0,0 1-1,0 0 1,0 0 0,0 0 0,-1 0 0,0 0 0,0 1-1,0-1 1,-1 1 0,1 1 0,-1-1 0,0 0 0,0 1-1,0 0 1,-1 0 0,1 1 0,-1-1 0,1 1 0,-1 1 0,0-1-1,0 1 1,0 0 0,0 0 0,0 0 0,-9 1 0,11 1-135,-1-1 1,1 1 0,0 0-1,-1 0 1,1 1-1,0-1 1,0 1 0,0 0-1,0 0 1,1 0 0,-1 0-1,0 1 1,1 0 0,0 0-1,-1 0 1,1 0 0,0 0-1,1 0 1,-1 1-1,1 0 1,-1-1 0,1 1-1,0 0 1,0 0 0,1 0-1,-3 7 1,2-4-233,0 0 0,0 0-1,0 0 1,1 1 0,0-1 0,0 0 0,1 1-1,0-1 1,0 0 0,1 1 0,0-1 0,0 0-1,1 1 1,0-1 0,4 11 0,10 6-4809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5.4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 1 5801,'0'0'1212,"0"0"-667,0 0-95,0 0 431,-6 22-47,4-13-765,-7 25 356,1-1 1,2 2-1,-3 52 0,9-72-330,0 1-1,2-1 1,-1 1-1,2-1 1,0 0-1,8 24 1,-9-34-84,0 0 0,1 0 0,-1 0 0,1 0 0,0 0 0,1 0 0,-1-1 0,1 0 0,0 0 1,0 0-1,1 0 0,-1 0 0,1-1 0,0 0 0,-1 0 0,1 0 0,1-1 0,-1 1 0,0-1 0,1-1 1,7 3-1,-8-3 52,-1 0 1,0 0 0,0 0 0,1 0 0,-1-1-1,0 0 1,1 0 0,-1 0 0,0-1 0,1 1-1,-1-1 1,0 0 0,0 0 0,0 0-1,0-1 1,0 1 0,0-1 0,0 0 0,0-1-1,6-4 1,-6 3 20,-1 0-1,1-1 1,-1 0-1,0 0 1,0 0-1,-1 0 1,0 0-1,0 0 1,0 0-1,0-1 0,-1 1 1,0-1-1,0 0 1,-1 1-1,1-12 1,-1 5-33,0 0 0,0 1 1,-1-1-1,-1 0 0,0 1 0,0-1 0,-1 1 1,-1-1-1,0 1 0,0 0 0,-1 1 0,-1-1 1,0 1-1,0 0 0,-1 1 0,0-1 0,-1 1 1,1 0-1,-16-11 0,14 12-11,0 0-1,-1 1 1,0 1 0,-1-1-1,1 2 1,-1-1 0,-13-3 0,22 8-93,-1 0 1,1 0 0,0 0 0,0 0 0,-1 1-1,1-1 1,-1 1 0,1 0 0,0 0-1,-1 0 1,1 0 0,-1 0 0,1 0 0,0 1-1,-1-1 1,1 1 0,0-1 0,-1 1 0,1 0-1,0 0 1,0 0 0,0 0 0,0 1 0,0-1-1,0 0 1,0 1 0,0 0 0,0-1 0,1 1-1,-1 0 1,1 0 0,-1 0 0,1 0 0,0 0-1,0 0 1,-1 0 0,2 0 0,-1 0 0,0 1-1,0-1 1,0 4 0,-5 60-3714,6-41-954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5.8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7458,'0'0'1920,"0"0"-1344,0 0 136,0 0 369,0 0-81,12 131-288,-5-89-152,3 2-256,-2-1-216,1-3 64,-1-5-152,-1-4-8,-2 3-1008,-2-12-1153,-3-4-2984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6.1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 6145,'0'0'2001,"0"0"-961,0 0 688,0 0-623,0 0 47,0 0-360,131 0-368,-101 0-96,-6 0-328,-4-4 0,-5-1-192,-5-4-976,-3 0-448,-4 0-2809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6.4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0 4945,'0'0'4202,"0"0"-2520,0 0-1017,0 0-236,0 0 47,0 0 338,0 21 44,-1-13-794,0 31 422,2 0 1,9 64-1,-2-60-295,-3-17-274,0 0 0,17 46 1,-14-64-1936,-1-11-3121,-4-8 1032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6.8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6513,'0'0'2896,"0"0"-1284,0 0-322,0 0-54,0 0-103,0 0-288,24 0-245,200 0 1048,-201 0-1417,-13 0-4017,-10 0-3591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7.9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69 9522,'0'0'2241,"0"0"-1401,0 0-472,0 0 640,0 0-296,0 0-72,156-40-24,-114 38-304,5 2-111,0 0-33,-3 0-160,-4 0 40,-6-4-48,-7 1-128,-9-1-313,-18-3-1223,0 3-488,0-1-3874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8.2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 5705,'0'0'1937,"0"0"-993,0 0 888,0 0-55,-12 146-705,12-94-224,0-1 8,0-7-632,0-2-88,2-8-136,3-5-56,10-5-656,0-8-1216,0-10-3818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42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59 10266,'0'0'2034,"0"0"-1271,0 0-609,0 0 255,0 0 536,0 0-34,5-7-367,-1 3-495,0-1 0,0 1 0,0 0-1,1 0 1,0 1 0,0-1 0,0 1 0,0 0-1,1 0 1,-1 1 0,1-1 0,-1 1 0,1 1-1,0-1 1,0 1 0,0 0 0,0 0 0,0 1-1,6 0 1,173-2 452,-99 3-5124,-90-1-767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8.6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22 8850,'0'0'1356,"0"0"-770,0 0-361,0 0 51,0 0 92,0 0 103,-1 21-60,-1 71-115,2-88-267,0 1 0,0 0 0,1-1 0,0 1 0,0 0 0,0-1 0,0 1 0,1-1 1,-1 1-1,1-1 0,0 0 0,0 0 0,1 0 0,0 0 0,-1 0 0,1 0 0,0-1 0,1 1 0,-1-1 1,1 0-1,-1 0 0,1 0 0,0-1 0,0 1 0,0-1 0,7 3 0,-2-2 72,1 0-1,-1-1 1,1 1 0,-1-2-1,1 0 1,0 0 0,0-1-1,0 0 1,-1 0 0,14-3-1,-18 1-59,1 0-1,-1 0 1,0 0 0,0-1-1,0 0 1,0 0 0,0 0-1,-1-1 1,0 1 0,1-1-1,-1 0 1,0 0 0,-1-1-1,1 1 1,-1-1 0,0 0-1,0 0 1,0 0 0,-1 0-1,0 0 1,3-10 0,-3 11-27,-1-1-1,1 1 1,-1-1 0,0 1 0,0-1 0,0 1 0,-1-1-1,0 0 1,0 1 0,0-1 0,0 0 0,-1 1 0,0-1-1,0 0 1,0 1 0,0-1 0,-1 1 0,1 0 0,-1-1 0,-1 1-1,1 0 1,0 0 0,-1 0 0,0 0 0,0 1 0,-5-5-1,2 3-4,-1 1 0,0 0 0,0 0 0,-1 1 0,1 0 0,-1 0 1,0 1-1,0 0 0,0 0 0,1 1 0,-2 0 0,1 0 0,0 1 0,0 0 0,0 0 0,0 1 0,0 0 0,0 1 0,-8 2 0,4-1-194,0 1 0,1 1 1,-1 0-1,1 0 0,0 1 0,1 1 1,0 0-1,0 0 0,0 1 0,1 0 1,-13 14-1,-11 23-2369,9-7-2726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8.9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226 1 8210,'0'0'1907,"0"0"-1004,0 0-374,-21 26 287,-63 91 48,80-111-806,0 0 0,1 1-1,-1-1 1,1 1 0,1 0-1,-1 0 1,1 0 0,1 0-1,-1 0 1,1 0-1,0 0 1,1 1 0,0-1-1,1 12 1,-1 3 96,0-14-113,1 1 0,0 0 0,0-1 0,1 1 0,0-1 0,0 1 0,1-1-1,0 0 1,1 0 0,0 0 0,0-1 0,0 1 0,1-1 0,0 0 0,1 0 0,-1-1 0,1 1-1,0-1 1,1 0 0,0-1 0,12 8 0,-6-5 8,-1-2 0,1 0 0,0 0 0,1-1 0,-1-1 0,1 0 1,0-1-1,0 0 0,0-1 0,1-1 0,-1 0 0,24-3 0,-31 2-29,0-2-1,-1 1 1,1-1 0,-1 0-1,0 0 1,0-1 0,0 0-1,0 0 1,0-1-1,0 1 1,-1-1 0,0 0-1,0-1 1,0 1 0,0-1-1,-1 0 1,1 0 0,-1 0-1,0-1 1,-1 0-1,0 1 1,0-1 0,0-1-1,2-6 1,-2 5-5,-1 1 0,1-1 1,-2 1-1,1-1 0,-1 0 0,0 0 0,-1 0 0,0 1 1,0-1-1,-1 0 0,0 0 0,0 0 0,-1 1 0,1-1 1,-2 0-1,1 1 0,-1 0 0,-1 0 0,1 0 0,-7-10 1,2 7-10,-1 1 0,1 0 0,-1 1 0,-1 0 0,1 1 0,-1 0 0,-1 0 0,1 1 0,-1 0 0,0 1 0,-1 0 0,1 1 0,-15-3 0,7 2-1,-1 1 1,1 2-1,-1-1 1,0 2-1,0 1 1,0 0-1,-27 5 1,40-4-57,0 1 1,0-1-1,0 1 1,0 0 0,0 1-1,0 0 1,1 0-1,-1 1 1,1-1 0,0 1-1,0 0 1,0 1-1,1 0 1,0 0 0,-1 0-1,2 0 1,-6 8-1,4-3-194,0 0 0,1 0 0,0 1-1,1-1 1,0 1 0,1 0 0,0 0 0,1 1-1,0-1 1,0 12 0,1 21-4256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9.3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112 10 8410,'0'0'1421,"0"0"-890,0 0-289,-17 24 384,-53 83 27,66-100-585,0 0 0,1 0 0,0 1 0,1 0 0,0-1 0,0 1 0,0 0 0,1 0 0,0 0 0,1 0 1,0 0-1,0 0 0,2 11 0,-1-3 47,0-7-84,1 1 0,-1-1 0,1-1 1,1 1-1,0 0 0,0 0 0,1-1 1,0 0-1,0 0 0,1 0 0,0 0 1,0-1-1,1 0 0,0 0 0,0 0 1,1-1-1,-1 0 0,2 0 0,-1 0 1,0-1-1,14 6 0,-7-3 60,1-1-1,0-1 1,0-1-1,1 0 1,-1-1-1,1 0 1,0-2-1,0 0 1,0 0-1,1-2 1,23-1-1,-32 0-39,0-1 0,-1 0-1,1 0 1,-1-1 0,1 0-1,-1 0 1,0 0 0,0-1-1,0 0 1,-1-1 0,1 1-1,-1-1 1,0-1 0,0 1-1,-1-1 1,0 0 0,0 0-1,0 0 1,-1-1 0,0 0-1,0 0 1,0 0 0,-1 0-1,0-1 1,-1 1 0,2-9-1,-1 5-2,0 0 0,-1 0 1,0 0-1,-1 0 0,0-1 0,-1 1 0,-1 0 0,1-1 0,-2 1 0,0 0 0,0 0 1,-1 0-1,0 0 0,-1 1 0,0-1 0,0 1 0,-1 0 0,-8-11 0,4 10-29,-1 0 0,0 0 0,-1 1-1,-1 0 1,1 1 0,-1 0 0,-1 1 0,0 1-1,0 0 1,0 0 0,-1 1 0,0 1 0,0 1-1,0 0 1,-1 0 0,1 1 0,-1 1 0,0 1-1,0 0 1,1 1 0,-23 2 0,32-1-35,0 0 0,0 0 0,-1 0 1,2 1-1,-1 0 0,0 0 0,0 0 0,1 0 1,-1 1-1,1 0 0,-1 0 0,1 0 0,0 0 1,0 0-1,1 1 0,-1 0 0,1 0 0,-6 8 1,3-1-394,0 1-1,0 0 1,1 0 0,1 0 0,0 0 0,-3 19 0,0 18-3901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09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0 8482,'0'0'2240,"0"0"-1608,0 0-440,-47 138 153,37-71 423,5 0 176,5 2-272,0-7-240,2-7-432,11-8 0,-1-9-1120,-5-14-1953,-4-13-3776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0.0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0 289 1592,'0'0'8834,"0"0"-7874,0 0-247,0 0 191,0 0 232,158 25-272,-98-23-560,-1-2-104,-5 0-200,-2-7-352,-12-10-1568,-16-3-3553</inkml:trace>
  <inkml:trace contextRef="#ctx0" brushRef="#br0" timeOffset="1">346 0 6065,'0'0'2337,"0"0"-345,0 0-696,-27 129 57,27-78-329,0 3-24,0 1-392,7-1-256,8-8-64,0-6-224,0-6-64,5-16-728,-6-10-1848,1-8-3842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0.4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83 10178,'0'0'1929,"0"0"-561,0 0 224,0 0-328,163-38-463,-114 27-81,-2 2-328,-5 0-120,-7 2-248,-8 1-24,-15 3 0,-12 3-688,0 0-1057,-24 0-6880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4385,'0'0'5109,"0"0"-3403,0 0-1190,0 0 48,0 0 532,14 0 59,25 0-575,0 1-1,-1 2 0,74 15 1,-99-15-1010,0 0 0,1-1 1,17 1-1,-11-3-2305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7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373 108 8106,'0'0'1695,"0"0"-668,0 0-111,0 0 87,0 0-63,0 0-191,-17-14 5,-55-44-202,65 54-511,0 0 0,0 0 0,0 0 0,0 0 0,0 1 0,-1 1 0,1-1 0,-1 1 0,0 0 0,0 1 1,0 0-1,0 0 0,0 1 0,0 0 0,0 0 0,-9 2 0,-4-1-49,16 0 8,0-1 1,-1 1 0,1 1-1,0-1 1,0 1 0,0-1-1,0 1 1,0 1 0,1-1-1,-1 1 1,1 0 0,-1 0-1,1 0 1,0 1 0,0-1-1,0 1 1,1 0 0,0 0-1,-1 0 1,1 1 0,1-1-1,-1 1 1,1-1 0,-1 1-1,1 0 1,1 0 0,-1 0-1,-1 8 1,-1 4 2,1 0 0,0 0 0,1 1 0,1-1-1,0 1 1,2-1 0,3 28 0,0-30-6,0 0 0,1 0 1,0 0-1,1-1 0,1 0 0,0 0 0,1 0 0,1-1 0,0 0 0,0-1 1,1 0-1,1-1 0,20 18 0,-17-18 0,0 1-1,1-2 1,0 0 0,0-1 0,1 0 0,1-1-1,-1-1 1,1 0 0,0-2 0,1 0 0,28 5 0,-30-9 6,-1 0 1,0 0-1,0-1 1,1-1 0,-1-1-1,0 0 1,0-1 0,0-1-1,0 0 1,25-11 0,-32 11-2,-1 0 1,0-1 0,0 0-1,0 0 1,0 0 0,-1-1-1,0 0 1,0-1 0,-1 1-1,1-1 1,-1 0 0,-1 0-1,0-1 1,0 1 0,0-1-1,-1 0 1,0 0 0,0 0-1,-1 0 1,2-15 0,-1-4-14,-1 0 0,-1 1 1,-3-30-1,3 75-30,-1-3 7,1-1-1,1 1 1,0-1-1,7 26 0,-4-28 50,1 1 0,0-1 0,0-1 0,1 1 0,1-1-1,0 0 1,1-1 0,18 19 0,-22-25-11,-1-1 1,1 0-1,1 0 0,-1-1 1,0 1-1,1-1 1,0 0-1,0-1 0,0 1 1,0-1-1,0-1 1,0 1-1,0-1 1,1 0-1,-1 0 0,0-1 1,1 1-1,-1-2 1,1 1-1,-1-1 0,0 0 1,8-2-1,-9 1-13,1 0 0,0-1 0,-1 0 0,0 0-1,0-1 1,0 0 0,0 1 0,0-2 0,-1 1 0,1 0 0,-1-1-1,0 0 1,-1 0 0,1 0 0,-1 0 0,0-1 0,0 1-1,-1-1 1,0 0 0,0 0 0,0 0 0,2-12 0,1-10-94,-1 0 0,-1 0 0,-1-43 1,3 89 82,0 1 0,1-2 0,1 1 0,1-1 1,0 0-1,19 27 0,-24-39 37,1-1 1,1 1-1,-1-1 0,0 0 1,1 0-1,0 0 0,0-1 1,0 1-1,0-1 0,1-1 1,-1 1-1,1-1 0,0 0 1,0 0-1,11 2 0,-13-3-12,0-1 1,0 0-1,0 0 0,-1 0 1,1 0-1,0 0 0,0-1 0,0 0 1,0 0-1,0 0 0,-1 0 1,1-1-1,0 1 0,-1-1 1,1 0-1,-1 0 0,0 0 0,1 0 1,-1-1-1,0 1 0,0-1 1,-1 0-1,1 0 0,-1 0 0,3-4 1,0-3 26,0 1 0,-1-1 0,0 1 0,0-1 1,-1 0-1,2-15 0,5-16-189,-10 40 150,1 1 0,-1 0 0,0-1 0,0 1 0,0 0 1,0 0-1,1-1 0,-1 1 0,0 0 0,0 0 0,1-1 0,-1 1 0,0 0 1,0 0-1,1 0 0,-1 0 0,0 0 0,1-1 0,-1 1 0,0 0 0,1 0 1,-1 0-1,0 0 0,1 0 0,-1 0 0,0 0 0,0 0 0,1 0 0,-1 0 1,0 0-1,1 0 0,-1 0 0,0 0 0,1 0 0,-1 0 0,0 1 0,1-1 1,-1 0-1,0 0 0,0 0 0,1 0 0,-1 1 0,0-1 0,1 0 0,11 11-57,24 35 86,-25-31 17,-1-1 1,2-1-1,23 23 0,-30-32-17,1 0 0,0 0 0,0-1 0,0 1 0,0-1 0,1 0 0,-1-1-1,1 0 1,0 0 0,0 0 0,-1-1 0,1 0 0,11 0 0,-12 0 5,-1-1-1,0 0 1,0 0 0,1 0 0,-1-1-1,0 0 1,0 0 0,0-1 0,0 1-1,0-1 1,9-4 0,-11 4-19,-1-1 0,1 1 0,-1-1 0,0 1 1,1-1-1,-1 1 0,-1-1 0,1 0 0,0 0 0,-1 0 1,1 0-1,-1 0 0,0-1 0,0 1 0,0 0 0,-1 0 0,1-1 1,-1 1-1,1-6 0,-1 0-8,0 1 0,0 0 1,-1-1-1,1 1 0,-2 0 0,1 0 0,-1 0 1,-1 0-1,0 0 0,0 0 0,0 0 1,-1 1-1,0 0 0,0 0 0,-1 0 0,0 0 1,0 0-1,-1 1 0,1 0 0,-1 0 1,-1 1-1,1 0 0,-1 0 0,0 0 0,0 1 1,0 0-1,-1 0 0,0 1 0,-15-5 1,19 7-8,0 0 1,0 0 0,0 0 0,0 0 0,0 1 0,0-1 0,0 1 0,0 0 0,0 0-1,0 1 1,0-1 0,0 1 0,0 0 0,0 0 0,0 0 0,0 1 0,0-1 0,1 1-1,-1 0 1,0 0 0,1 0 0,0 1 0,-1-1 0,-5 6 0,5-2 2,1-1 0,-1 1 0,1 0 0,0 0 0,0 0 1,0 1-1,1-1 0,0 0 0,1 1 0,-1 0 0,1-1 0,0 1 1,1 0-1,0 9 0,-1-13 3,1 1-1,0 0 1,0 0 0,0 0-1,1 0 1,-1-1 0,1 1 0,0 0-1,0-1 1,1 1 0,-1 0-1,0-1 1,1 1 0,4 5 0,-3-7-3,0 0 0,0 0 0,0 0 0,0 0 1,0-1-1,1 1 0,-1-1 0,0 0 0,1 0 1,-1 0-1,1-1 0,-1 1 0,1-1 0,0 0 0,-1 0 1,7-1-1,-3 1 3,0 0 1,0-1-1,-1 0 1,1 0 0,0-1-1,0 0 1,0 0-1,-1 0 1,1-1-1,-1 0 1,0 0-1,0-1 1,0 0 0,0 0-1,-1 0 1,7-8-1,3-4 17,0-1-1,-2-1 1,20-34 0,-26 41-4,-7 10-14,0 1 1,0 0 0,1-1 0,-1 1 0,0 0-1,0-1 1,0 1 0,1 0 0,-1-1 0,0 1-1,1 0 1,-1 0 0,0-1 0,0 1 0,1 0-1,-1 0 1,0-1 0,1 1 0,-1 0 0,0 0 0,1 0-1,-1 0 1,1 0 0,-1 0 0,0-1 0,1 1-1,-1 0 1,1 0 0,-1 0 0,0 0 0,1 0-1,-1 0 1,1 1 0,-1-1 0,0 0 0,1 0-1,-1 0 1,0 0 0,1 0 0,-1 1 0,0-1 0,1 0-1,-1 0 1,0 0 0,1 1 0,-1-1 0,0 0-1,1 1 1,10 16-20,-10-16 35,19 44 227,-17-36-209,0 0 0,0 0 1,1 0-1,1-1 1,-1 1-1,1-1 0,1 0 1,-1-1-1,1 1 0,1-1 1,0 0-1,11 9 1,-16-14-29,0-1 1,0 0 0,0 0-1,0-1 1,0 1 0,1 0-1,-1-1 1,0 1 0,0-1-1,0 1 1,1-1-1,-1 0 1,0 0 0,0 0-1,0 0 1,1-1 0,-1 1-1,0-1 1,0 1 0,0-1-1,0 0 1,0 1 0,0-1-1,0 0 1,0 0 0,0-1-1,0 1 1,0 0-1,0-1 1,-1 1 0,1-1-1,-1 1 1,1-1 0,-1 0-1,3-4 1,3-5 26,-1-1 0,0 0 0,-1 0-1,7-24 1,-6 19-16,2-12-17,-7 22-5,0 1 1,1 0-1,-1 0 0,1 0 1,1 0-1,-1 0 1,1 0-1,0 1 0,0-1 1,1 1-1,0 0 0,4-6 1,-7 11 3,1-1 0,-1 0 0,0 1-1,0-1 1,1 1 0,-1-1 0,0 1 0,1 0 0,-1-1 0,1 1 0,-1 0 0,0 0 0,1 0 0,-1 0 0,1 0 0,-1 0 0,1 1 0,-1-1 0,0 0 0,1 1-1,-1-1 1,0 1 0,1 0 0,-1-1 0,0 1 0,0 0 0,0-1 0,1 1 0,-1 0 0,1 2 0,32 38-28,-23-27 45,-5-6-19,1-1 1,-1 0-1,2 0 0,-1 0 1,1-1-1,0 0 1,1-1-1,-1 1 1,1-2-1,0 1 1,0-1-1,18 5 0,-11-6-611,1 0 0,0-1 0,1-1 0,-1 0 0,0-1 0,28-4 0,12-8-5206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7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365 182 8186,'0'0'5646,"0"0"-3967,0 0-1259,0 0 43,-22-6-203,9 1-222,-3-1-10,0 1 1,0 0 0,-1 2 0,1-1 0,-1 2-1,0 0 1,0 1 0,0 1 0,-21 3 0,31-1-22,0 0 0,0 1 0,1 0 0,-1 0 0,0 1 0,1-1-1,0 2 1,0-1 0,0 1 0,0 0 0,1 0 0,0 0 0,0 1 0,0-1 0,1 1 0,0 1 0,0-1 0,-6 14 0,5-7 3,-1 0 0,2 0 0,0 1 1,1 0-1,0-1 0,1 1 0,0 0 0,1 0 0,1 15 0,1-24-11,-1-1 0,1 1 0,0-1 0,0 1 0,1-1 0,-1 0 0,1 0-1,0 1 1,0-1 0,1-1 0,-1 1 0,1 0 0,0 0 0,0-1 0,0 0 0,0 1 0,1-1 0,-1-1 0,1 1 0,-1 0 0,1-1-1,0 0 1,0 0 0,1 0 0,-1 0 0,0-1 0,0 1 0,1-1 0,-1 0 0,1 0 0,5-1 0,1 2-4,-1-1 0,1-1 0,0 1 0,0-2 0,-1 0 1,1 0-1,0-1 0,-1 0 0,1-1 0,-1 0 0,0-1 1,16-7-1,-14 3-20,-1 0 1,1 0-1,-1-1 1,-1-1 0,0 0-1,0 0 1,-1-1-1,0 0 1,-1-1 0,0 0-1,-1 0 1,0-1-1,-1 1 1,-1-2 0,7-19-1,-4-2 20,0-1 0,-2 0 0,-2 0 0,-1-67 0,-2 101 15,-1 0 1,0 0 0,0 0 0,0 0-1,-1 0 1,1 0 0,0-1 0,-1 1 0,0 0-1,1 0 1,-1 0 0,-1-2 0,1 5-7,0 0 0,1 0 0,-1 0 0,0-1 0,1 1 0,-1 0 0,1 0 1,-1 0-1,1 0 0,-1 0 0,1 0 0,0 1 0,-1-1 0,1 0 0,0 0 0,0 0 1,0 0-1,0 0 0,0 0 0,0 0 0,0 0 0,0 1 0,1 1 0,-3 30 35,1 0 0,1 0 0,2 0 1,1 0-1,2 0 0,12 43 0,-15-67-38,1-1 0,0 0 0,0 1 0,1-1 0,0 0 0,1 0 0,-1-1 0,1 0 0,1 1 0,0-2 0,0 1 0,0-1 0,1 0 0,-1 0 0,1 0 0,1-1 0,-1 0 0,1-1 0,0 0 0,0 0 0,0-1 0,1 0 0,-1 0 0,1-1 0,0 0 0,-1 0 0,1-1 0,15 0 0,-19 0-10,0-1 0,0 0-1,0-1 1,1 1 0,-1-1 0,0 0-1,0-1 1,-1 1 0,1-1 0,0 0-1,0 0 1,-1 0 0,1-1 0,-1 1-1,0-1 1,0 0 0,0 0 0,0-1-1,0 1 1,-1-1 0,1 0 0,-1 0-1,0 0 1,3-7 0,2-6-250,0-1 1,-2 1-1,0-1 1,-1-1-1,3-22 1,-2 12-491,7 82-1552,-11-41 2260,2 12 143,1 0 0,1-1 0,1 0 0,12 25 0,-17-43-43,0 0 1,1-1 0,-1 1 0,1-1 0,0 0-1,0 0 1,0 0 0,1 0 0,-1 0 0,1-1-1,0 1 1,0-1 0,0 0 0,1-1 0,-1 1-1,1-1 1,-1 1 0,1-1 0,0-1 0,0 1-1,0-1 1,0 0 0,0 0 0,0 0 0,10 0-1,-12-1-13,0-1-1,0 1 1,0-1-1,1 1 0,-1-1 1,0 0-1,0 0 1,-1 0-1,1-1 0,0 1 1,0-1-1,-1 1 0,1-1 1,0 0-1,-1 0 1,0 0-1,4-5 0,-2 2-7,0 0 0,-1-1 0,0 1-1,0-1 1,0 0 0,-1 0-1,0 0 1,2-8 0,1-11 36,-2-1 1,0 1-1,-2-36 1,-1 54-37,0 1 27,0 0 0,-1 0 1,0 0-1,0 0 1,0 0-1,-1 0 0,0 0 1,0 1-1,0-1 0,-1 0 1,0 1-1,0 0 0,0 0 1,-1 0-1,1 0 0,-6-5 1,6 7-47,0 0 0,-1 1 0,1-1 0,-1 1 0,0 0 0,1 0 1,-1 0-1,0 0 0,0 0 0,-1 1 0,1 0 0,0 0 0,0 0 0,0 1 0,-1-1 1,1 1-1,0 0 0,-1 0 0,1 0 0,0 1 0,-1 0 0,1 0 0,-7 2 0,7-1-36,-1 0-1,1 1 1,-1-1-1,1 1 0,0 0 1,0 1-1,0-1 0,1 1 1,-1-1-1,1 1 0,0 0 1,0 0-1,0 1 1,1-1-1,-1 1 0,1-1 1,0 1-1,0 0 0,1 0 1,-2 6-1,0-1-176,1-1-1,0 1 1,1 0 0,0 0-1,0 0 1,1 0 0,0 0-1,1 0 1,3 13 0,17 26-3056,6-10-3936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8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28 10186,'0'0'1894,"0"0"-1197,0 0-461,-14 25-56,-44 81 471,55-100-569,1-1-1,-1 1 0,1-1 0,0 1 0,0 0 1,0 0-1,1-1 0,0 1 0,0 0 1,1 1-1,0-1 0,0 0 0,0 0 0,0 0 1,1 0-1,0 0 0,2 6 0,-1-8-44,1 0 0,-1 0 0,0 0 0,1-1 0,0 1 0,0-1 0,0 0 0,0 0 0,0 0-1,1 0 1,-1 0 0,1-1 0,0 0 0,0 0 0,0 0 0,0 0 0,8 2 0,1 0-22,0-2-1,0 1 1,1-2 0,-1 0 0,0 0 0,1-1 0,-1-1-1,0 0 1,1-1 0,-1 0 0,0-1 0,19-8-1,-23 8-13,-2-1-1,1 0 0,0-1 0,-1 1 1,0-1-1,0-1 0,0 0 0,-1 0 1,1 0-1,-2 0 0,1-1 0,-1 0 1,0-1-1,0 1 0,-1-1 0,0 0 1,0 0-1,-1 0 0,0 0 0,0 0 0,-1-1 1,0 0-1,-1 1 0,0-1 0,0 0 1,-1 0-1,-1-11 0,1 16 2,-1 0 0,1 0 0,-1 0 0,0 0 0,-1 0 0,1 0 1,-1 0-1,1 0 0,-1 1 0,-1-1 0,1 1 0,0-1 0,-1 1 0,1 0 0,-1 0 0,-6-5 0,3 3 1,-1 1 1,0 0-1,0 0 1,0 0-1,-1 1 0,1 0 1,-1 0-1,-9-1 0,-6 0 12,0 0 1,0 2-1,-1 1 0,1 0 0,-26 4 0,37-1-7,0 0-1,0 0 1,0 1 0,0 1-1,1 0 1,-1 1 0,1 0-1,0 0 1,-15 11 0,21-12-9,0-1 1,0 1 0,0 0 0,1 0 0,-1 1-1,1-1 1,0 1 0,0 0 0,1 0 0,0 0-1,-1 1 1,2-1 0,-1 1 0,1-1-1,0 1 1,0 0 0,0 0 0,1 0 0,0 0-1,-1 8 1,2-12-8,0 0 1,0 0-1,0 0 0,1 0 0,-1 0 0,0 0 0,1-1 0,0 1 1,-1 0-1,1 0 0,0 0 0,0-1 0,0 1 0,0 0 1,0-1-1,0 1 0,0-1 0,1 1 0,-1-1 0,1 1 1,-1-1-1,1 0 0,-1 0 0,1 0 0,3 2 0,2 0-81,1-1 0,-1 0-1,1 0 1,-1-1-1,1 0 1,10 1 0,31 0-1896,88-7-1,-50-11-3275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42.9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 4201,'0'0'1410,"0"0"-714,0 0-296,0 0 257,0 0 423,0 0 321,6-4 4153,5 4-5108,-1 12-356,-2 0 0,0 1 0,0 0 1,-1 0-1,0 1 0,-2 0 0,1 0 1,4 22-1,-3-14 35,15 41 69,-2-8 230,20 90 0,-40-141-407,0-4-32,0 1 0,0-1 1,0 0-1,0 0 0,0 0 0,0 0 0,0 1 0,0-1 0,0 0 0,0 0 0,0 0 0,0 0 1,0 1-1,0-1 0,0 0 0,0 0 0,1 0 0,-1 1 0,0-1 0,0 0 0,0 0 0,0 0 0,0 0 1,0 0-1,0 0 0,1 1 0,-1-1 0,0 0 0,0 0 0,0 0 0,0 0 0,1 0 0,-1 0 1,0 0-1,0 0 0,0 0 0,0 1 0,1-1 0,-1 0 0,0 0 0,0 0 0,0 0 0,0 0 0,1 0 1,-1 0-1,2 0-2706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8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4489,'0'0'8460,"0"0"-5979,0 0-2124,0 23-141,18 317 974,21-74-748,-28-211-358,2-1 0,36 91-1,-49-145-84,0 0-1,0 0 1,0 0-1,0 0 1,0-1-1,1 1 1,-1 0-1,0 0 0,0 0 1,0 0-1,0 0 1,0 0-1,1 0 1,-1 0-1,0 0 1,0 0-1,0 0 0,0-1 1,1 1-1,-1 0 1,0 0-1,0 0 1,0 0-1,0 0 1,1 1-1,-1-1 0,0 0 1,0 0-1,0 0 1,0 0-1,1 0 1,-1 0-1,0 0 1,0 0-1,0 0 0,0 0 1,1 0-1,-1 0 1,0 1-1,0-1 1,0 0-1,0 0 0,0 0 1,0 0-1,0 0 1,0 1-1,1-1 1,-1 0-1,0 0 1,0 0-1,0 0 0,0 1 1,0-1-1,0 0 1,0 0-1,0 0 1,0 0-1,0 1 1,0-1-1,0 0 0,0 0 1,0 0-1,0 0 1,0 1-1,3-24-56,-4-35 13,-18-118-65,-2-53-248,21 225 345,-1-20-32,1-1-1,1 1 1,1-1 0,1 1-1,8-30 1,-10 50 45,1-1 1,-1 0-1,1 1 1,0 0 0,0-1-1,0 1 1,1 0-1,0 0 1,-1 0 0,1 1-1,1-1 1,-1 1-1,0-1 1,1 1 0,0 0-1,0 0 1,0 1-1,0-1 1,0 1 0,0 0-1,1 0 1,-1 0-1,1 1 1,-1 0 0,1 0-1,0 0 1,-1 0-1,1 0 1,0 1 0,0 0-1,0 0 1,-1 1-1,10 1 1,-10-2 6,-1 1 0,1 0 0,-1 0 0,1 0 1,-1 1-1,1-1 0,-1 1 0,0 0 0,0 0 0,0 0 0,0 0 1,0 0-1,0 1 0,-1-1 0,1 1 0,-1 0 0,4 5 0,-2-2 23,0 1 0,-1 0 0,1 0 0,-1 1 0,-1-1 0,0 1 0,0-1 0,1 11 0,-1-8 5,-1 0 0,0 0 0,-1 0 1,0 1-1,-1-1 0,0 0 0,0 0 0,-1 0 1,-1 0-1,1 0 0,-2 0 0,1-1 1,-7 12-1,5-14-28,-1 1 0,0-1 0,0 0 1,-1-1-1,0 1 0,0-1 0,0 0 0,-1-1 1,0 0-1,0 0 0,-16 6 0,10-6-18,0-1 0,0 0 0,0-1-1,0-1 1,-1 0 0,-25-1 0,38-1-45,0 1-1,1-1 1,-1 0 0,0 0 0,1 0 0,-1-1-1,1 1 1,-1 0 0,0-1 0,1 1-1,-1-1 1,1 1 0,-1-1 0,1 0 0,-1 0-1,1 1 1,-1-1 0,1 0 0,0 0 0,-1-1-1,1 1 1,0 0 0,0 0 0,0-1-1,0 1 1,0 0 0,0-1 0,1 1 0,-1-1-1,0 1 1,1-1 0,-1 1 0,1-1 0,-1 0-1,1 1 1,-1-4 0,1 1-257,1 0-1,-1 0 1,1 1-1,-1-1 1,1 0-1,0 0 1,1 0-1,-1 1 1,1-1 0,-1 1-1,1-1 1,0 1-1,0-1 1,5-5-1,26-20-2598,4 2 15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8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3121,'0'0'3040,"0"0"-252,0 0-337,0 0-388,0 0-736,21 21-504,72 68-346,-85-81-398,0 0 0,1 0 1,0-1-1,0 0 0,1-1 0,0 0 0,0-1 1,0 0-1,1 0 0,14 4 0,-10-7-20,-1 0 1,1 0-1,0-2 0,0 0 1,26-3-1,-33 2-33,0-1 1,0 1-1,1-1 1,-1-1-1,-1 0 1,1 0-1,0-1 1,-1 1-1,1-2 1,-1 1-1,0-1 0,-1 0 1,1 0-1,-1-1 1,0 0-1,0 0 1,5-8-1,-7 8-30,0 0-1,0 0 1,0-1 0,-1 0-1,0 1 1,0-1 0,0 0-1,-1 0 1,0-1 0,-1 1-1,1 0 1,-2-1 0,1 1-1,-1-1 1,0 1 0,0 0-1,-1-1 1,0 1 0,-3-13-1,2 16 7,0 0-1,0 1 0,-1-1 0,1 0 0,-1 1 1,1-1-1,-1 1 0,0 0 0,-1 0 1,1 0-1,0 0 0,-1 1 0,0 0 0,1-1 1,-1 1-1,0 0 0,0 1 0,0-1 0,-1 1 1,1 0-1,0 0 0,0 0 0,-1 0 0,1 1 1,-9 0-1,4-1-6,-1 1 0,1 0 0,0 1 0,0 0 0,-1 0 0,1 1 0,0 0 0,0 1 0,0 0 0,1 1 0,-13 6 0,7-1-5,1 1-1,0 1 0,1 0 0,0 0 0,1 1 1,-11 15-1,18-21-7,0 0 0,0-1 0,0 1 0,1 0 0,0 1 1,0-1-1,1 1 0,-1-1 0,2 1 0,-1 0 0,1 0 0,0-1 0,0 1 1,0 0-1,1 0 0,0 0 0,2 8 0,-2-13-26,1-1 1,-1 1-1,1-1 0,0 0 0,0 1 1,0-1-1,-1 1 0,1-1 1,0 0-1,1 0 0,-1 0 1,0 0-1,0 0 0,0 0 0,1 0 1,-1 0-1,0 0 0,1 0 1,-1-1-1,1 1 0,-1 0 0,1-1 1,-1 1-1,1-1 0,-1 0 1,3 1-1,49 0-1618,-46-2 1415,12 0-573,0-2-1,0 0 1,-1-1-1,1 0 0,21-9 1,18-13-3752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19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7009,'0'0'4912,"0"0"-2594,0 0-878,0 0-613,0 0-472,0 0-74,3 15-73,4 20-103,-2-4-37,1 0-1,1-1 1,15 37-1,-16-59-86,-3-15-12,-3-21-46,0 24 59,-2-54-355,0 35 232,1 1-1,2-1 1,0 1-1,4-27 1,-4 47 123,0 0 0,1 0 0,-1-1 0,0 1-1,0 0 1,1 0 0,-1 0 0,1 1 0,0-1 0,0 0 0,0 0 0,0 1 0,0-1 0,0 1 0,0 0 0,0 0 0,0-1 0,1 1 0,-1 1 0,0-1 0,1 0 0,-1 1 0,0-1 0,1 1 0,-1-1 0,1 1 0,4 0 0,9 0 0,0 1 0,0 0 0,17 3 0,-26-3 49,24 4 161,0-2 0,0-1 0,55-3 0,-76 0-192,-1 0-1,0 0 1,1-1 0,-1-1 0,0 1-1,0-2 1,-1 1 0,1-1-1,-1 0 1,0-1 0,0 0-1,0 0 1,0-1 0,-1 0 0,0 0-1,11-14 1,-16 18-24,0-1 1,0 0-1,0 0 0,-1 0 1,1 0-1,-1 0 1,0 0-1,0 0 0,0 0 1,0-1-1,0 1 1,-1 0-1,0-1 0,1 1 1,-1 0-1,-1-5 0,1 7 33,-1 1 0,1-1 0,-1 0-1,1 1 1,-1-1 0,1 1 0,-1-1-1,0 1 1,1-1 0,-1 1 0,0-1-1,1 1 1,-1-1 0,0 1 0,0 0-1,1 0 1,-1-1 0,0 1-1,0 0 1,1 0 0,-1 0 0,0 0-1,0 0 1,0 0 0,0 0 0,1 0-1,-1 0 1,0 0 0,0 0 0,-1 1-1,-26 6 172,23-4-153,0 1 0,1-1 0,-1 1 0,1 1 0,0-1 0,0 0 0,1 1 0,-1 0 0,1 0 0,0 0 1,0 0-1,1 1 0,-1-1 0,-2 11 0,1-2 47,1 0-1,0 0 1,1 1 0,-1 28 0,3-39-71,0-1 1,0 1-1,1 0 0,-1-1 1,1 1-1,0-1 0,0 1 0,0-1 1,1 1-1,-1-1 0,1 1 1,0-1-1,0 0 0,0 0 1,0 0-1,0 0 0,1 0 0,-1-1 1,1 1-1,0-1 0,0 0 1,0 1-1,0-1 0,0-1 1,0 1-1,0 0 0,1-1 0,-1 1 1,1-1-1,4 1 0,7 1-696,-1 0-1,2-1 0,-1-1 1,0-1-1,0 0 1,16-2-1,10-3-5861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0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14 10898,'0'0'2850,"0"0"-1645,0 0-864,0 0-128,0 0 209,0 0-170,-22 15-75,-68 50 17,88-63-186,0 0 1,-1 0 0,1 0-1,0 0 1,0 1 0,0-1-1,0 0 1,1 1 0,-1 0-1,1-1 1,0 1 0,-1 0-1,1 0 1,0 0 0,1 0-1,-1 0 1,0 0 0,1 0 0,0 0-1,0 0 1,0 0 0,0 0-1,0 0 1,1 4 0,0 6 40,-1-7-36,0 0 0,1 0 1,0 0-1,0-1 0,0 1 0,1 0 0,0-1 0,0 1 0,0-1 0,0 0 0,1 0 0,0 0 0,0 0 1,7 8-1,-3-6 11,-1-1 0,1 0 0,0 0 1,1 0-1,0-1 0,0 0 0,0-1 1,15 7-1,-7-6-81,-1 0 0,1-1 0,0 0 1,1-1-1,-1-1 0,0-1 0,1 0 0,-1-1 0,1 0 0,22-5 1,-30 3-61,-1-1 0,0 0 0,1-1 0,-1 1 0,0-1 0,-1-1 0,1 0 0,-1 0 1,0 0-1,0-1 0,0 0 0,-1 0 0,0-1 0,0 0 0,-1 0 0,1 0 1,-2-1-1,1 0 0,-1 0 0,5-12 0,-4 6 140,0-1 0,0 1 0,-1-1 0,-1 0 0,0 0 0,-2-1 0,1 1 0,-2 0 0,0-1 0,-1 1-1,-3-19 1,4 33-12,0 1-1,0-1 1,0 0-1,0 1 0,0-1 1,0 1-1,0-1 0,0 0 1,0 1-1,0-1 0,0 1 1,-1-1-1,1 1 1,0-1-1,0 1 0,-1-1 1,1 1-1,0-1 0,-1 1 1,1-1-1,-1 1 1,1 0-1,0-1 0,-1 1 1,1-1-1,-1 1 0,1 0 1,-1 0-1,1-1 0,-1 1 1,1 0-1,-1 0 1,1 0-1,-1-1 0,0 1 1,1 0-1,-1 0 0,1 0 1,-1 0-1,1 0 1,-1 0-1,0 0 0,1 0 1,-1 0-1,1 0 0,-1 1 1,0-1-1,-1 1-5,1 0 0,0 0 0,-1 0 0,1 0 0,0 0 0,0 0 0,0 1 0,0-1-1,0 0 1,0 1 0,0-1 0,0 1 0,1-1 0,-1 1 0,0-1 0,0 3 0,-3 12 123,1 1 0,1-1 0,0 1 0,2-1 0,-1 1 0,2-1 0,4 32 0,-4-43-107,0 0 0,0 1 0,1-1 0,0 0 0,-1 0 0,1 0 0,1 0 0,-1-1 0,1 1 0,0-1 0,0 1 0,0-1 0,1 0 0,0 0 0,-1 0 0,1-1 0,0 1 0,1-1-1,-1 0 1,1 0 0,-1-1 0,1 1 0,0-1 0,0 0 0,0 0 0,0-1 0,0 1 0,7 0 0,-8-2-43,1 1 1,0-1-1,0 1 0,0-1 0,0-1 0,0 1 0,0-1 1,0 0-1,0 0 0,0 0 0,-1-1 0,1 0 0,0 0 1,-1 0-1,9-5 0,-6 1-82,0-1 1,0 1-1,-1-1 0,0-1 0,0 1 1,0-1-1,6-13 0,1-4-2,18-29-19,-29 52 129,-1 0-1,1 0 1,0 0-1,-1 0 1,1 0 0,0 0-1,0 1 1,0-1-1,0 1 1,1-1-1,-1 1 1,0 0-1,1 0 1,-1 0 0,0 0-1,1 0 1,-1 1-1,1-1 1,3 1-1,-4 0 9,0 0 0,0 1 0,0 0 0,0 0 0,0-1 0,0 1 0,0 0 0,0 0 0,0 1 0,-1-1 0,1 0 0,0 1 0,-1-1 0,1 1 0,-1-1 0,0 1 0,1 0 0,-1 0 0,0-1 0,0 1 0,0 0 0,1 3 0,21 53 242,-18-42-129,2 6-16,14 35 298,-20-54-383,0 0 0,0-1-1,0 1 1,1-1 0,-1 1-1,1-1 1,0 0 0,0 0 0,-1 0-1,1 0 1,1 0 0,-1 0-1,0 0 1,0-1 0,1 1-1,2 1 1,-3-3-22,-1 0 0,0 1 0,0-1 1,0 0-1,0 0 0,0 0 0,1 0 0,-1 0 1,0-1-1,0 1 0,0 0 0,0-1 0,0 1 0,0 0 1,0-1-1,0 1 0,0-1 0,0 1 0,0-1 0,0 0 1,0 1-1,0-1 0,0 0 0,0 0 0,-1 0 0,1 0 1,0 0-1,0-1 0,17-34-174,-13 25 44,17-45-654,-16 38 645,1 1-1,0 1 0,1-1 1,1 1-1,0 0 1,14-16-1,-22 30 195,0 1 0,0 0 0,0 0 0,0 0 0,0 0 0,0 0 0,0 0 0,1 0 0,-1 0 0,0 1 0,0-1 0,1 0 0,-1 1-1,1-1 1,-1 1 0,0-1 0,1 1 0,-1 0 0,1 0 0,-1 0 0,1-1 0,-1 1 0,1 1 0,1-1 0,-1 1-5,0 0 0,0 0 0,0 0 1,0 0-1,-1 0 0,1 1 0,0-1 0,0 1 1,-1-1-1,1 1 0,-1 0 0,0-1 0,1 1 1,0 3-1,6 9 80,-2 1 0,0 0 0,7 26 0,-9-28-60,0 2-14,1 1 4,1 1 0,12 25 1,-16-38-84,0 0-1,1 0 1,-1 0 0,1 0-1,0-1 1,0 1 0,0-1 0,1 0-1,-1 0 1,1 0 0,0 0 0,-1-1-1,1 0 1,0 1 0,7 1-1,2-1-926,1-1-1,0 0 0,0-1 0,23-1 0,-26 0-520,39 0-6491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9274,'0'0'3841,"0"0"-3585,0 0 208,0 0 464,0 0-192,0 0 144,0 0-471,-4 166-89,4-101 176,0 4-448,7-3 128,3-3-176,-3-10-120,3-6-360,-5-14-1417,-5-15-3728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0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10082,'0'0'4577,"0"0"-4129,0 0-160,0 0 616,0 0-255,181 0-249,-117 2-280,3 2-112,-3-4 104,-7 3-112,-13-3-152,-9 0-136,-15 0-857,-10 0-1319,-8-9-2929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1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60 10178,'0'0'2905,"0"0"-2033,0 0 416,0 0-208,-2 131-127,2-69-473,7 3-40,8-1-24,0-6-344,2-11 24,1-12-96,-1-15-424,8-20-536,-3-4-1889,-5-20-5833</inkml:trace>
  <inkml:trace contextRef="#ctx0" brushRef="#br0" timeOffset="1">367 0 9882,'0'0'5657,"0"0"-5097,0 0-231,0 0 471,131 0-304,-87 0-72,3 0-352,-5 7-64,-7-3-8,-8 5-216,-10 0-576,-10 0-1393,-7-5-5608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1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10490,'0'0'2329,"0"0"-1289,0 0 328,0 0-328,0 0-295,0 0-481,0 0-128,-10 38 64,10 2-40,2 7 128,6 2-232,-1 0-48,1-3-8,9 16-328,0-13-1185,1-9-4584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2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10642,'0'0'2157,"0"0"-1333,0 0-683,0 0 23,21 18 75,69 55-110,-87-70-119,1 0 0,0-1 0,0 1-1,0-1 1,0 0 0,0 0 0,1-1 0,-1 1-1,0-1 1,1 0 0,-1 0 0,1 0-1,-1-1 1,1 1 0,0-1 0,-1-1-1,1 1 1,-1 0 0,1-1 0,5-1-1,-8 1-6,1-1-1,-1 1 0,1 0 0,-1-1 0,1 1 0,-1-1 0,0 0 0,0 1 0,0-1 1,0 0-1,0-1 0,0 1 0,-1 0 0,1 0 0,-1-1 0,1 1 0,-1-1 1,0 1-1,0-1 0,0 0 0,0 1 0,0-1 0,-1 0 0,1 0 0,-1-3 0,1-4 22,-1-35 217,0 44-193,0 0 0,0 0 0,0-1 0,0 1 1,0 0-1,0 0 0,-1 0 0,1-1 0,0 1 0,-1 0 0,1 0 0,-1 0 1,0 0-1,1 0 0,-1 0 0,0 0 0,1 0 0,-1 0 0,0 0 0,0 1 1,0-1-1,0 0 0,0 0 0,0 1 0,0-1 0,0 1 0,0-1 0,0 1 1,0-1-1,-2 1 0,2 0-18,0 0 1,-1 0-1,1 1 0,0-1 1,0 1-1,-1-1 1,1 1-1,0-1 0,0 1 1,0 0-1,0 0 0,0-1 1,0 1-1,0 0 1,0 0-1,0 0 0,0 0 1,0 0-1,0 0 1,1 0-1,-1 1 0,0-1 1,1 0-1,-1 0 0,1 1 1,-1 1-1,-12 42 147,11-37-65,-17 86 204,4 0 1,4 1-1,5 0 0,8 150 0,-1-235-545,0 0 1,0 0 0,1 0 0,0 0-1,0 0 1,2-1 0,-1 1 0,1-1-1,0 0 1,1 0 0,9 14-1,2-2-4600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2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15 116 7514,'0'0'1933,"0"0"-876,-2 19-419,0-4-594,-8 100 1497,9-103-1295,2 1 0,-1-1-1,2 0 1,0 0-1,0 0 1,1 0 0,0 0-1,8 17 1,-5-16-213,1-1 1,1 0-1,-1 0 0,2 0 1,0-1-1,0 0 0,1-1 1,0 0-1,1-1 0,0 0 1,0 0-1,1-2 0,0 1 1,0-1-1,1-1 0,0 0 1,0-1-1,1 0 0,-1-1 1,1-1-1,0 0 0,0-1 1,0 0-1,1-1 0,20-2 1,-29 1-70,0-1 0,-1 0 1,1-1-1,0 1 0,-1-1 1,0 0-1,1-1 0,-1 1 1,0-1-1,0 0 0,-1 0 1,1 0-1,0-1 0,4-5 1,-3 2 5,0 0 1,0 0-1,-1-1 1,0 0-1,-1 0 0,1 0 1,-2-1-1,4-9 1,0-7 113,-1 0 0,-1 0 0,-1-1 0,-1 1 1,-1-37-1,-2 51-14,-1 1 0,0-1 0,-1 0 0,0 1 0,0-1 0,-1 1 0,-1 0 0,0 0 0,0 0 0,-1 0 0,0 1 0,-1-1 0,0 2 0,0-1 0,-1 0 0,0 1 0,0 1 0,-1-1 0,0 1 0,-1 0 0,-10-6 0,4 4 42,0 0-1,0 2 0,-1 0 0,0 1 1,0 0-1,0 1 0,-1 1 1,1 1-1,-1 0 0,0 1 0,0 1 1,-32 2-1,44-1-111,-1 1 0,0 0 0,1 1 0,-1-1 0,1 1 0,0 0 0,-1 0 0,1 1 1,0-1-1,0 1 0,1 0 0,-1 1 0,1-1 0,-1 1 0,1 0 0,0 0 0,0 0 0,1 1 0,-1-1 0,1 1 0,0 0 0,-3 7 0,2-4-173,1-1-1,0 1 1,1 0-1,0 0 0,0 0 1,1 0-1,0 0 0,0 0 1,1 0-1,0 1 1,0-1-1,1 0 0,0 0 1,0 0-1,4 9 0,10 15-3694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44.0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42 6001,'0'0'3449,"0"0"-1785,0 0-575,0 0-188,0 0-31,0 0 7,0 0-808,0-1-1,0 1 0,0-1 1,0 1-1,0-1 0,0 1 1,0-1-1,0 1 0,0-1 1,0 1-1,0-1 0,0 1 1,1-1-1,-1 1 0,0 0 1,0-1-1,1 1 0,-1-1 1,0 1-1,1 0 0,-1-1 1,0 1-1,1-1 1,-1 1-1,1 0 0,-1 0 1,0-1-1,1 1 0,-1 0 1,1 0-1,-1 0 0,1-1 1,-1 1-1,1 0 0,0 0 1,289-17 26,-171 14-100,-54-6 225,-65 9 35,0 0-23,0 0-88,0 0-110,22 0-929,1 0-2009,4 0-2734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3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12939,'0'0'2152,"0"0"-1440,29 124-568,-9-55 64,2 0 273,1 0-409,-1-7 112,-5-8-184,-2-8-344,-7-3-1153,-6-14-3024,-2-14-3392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1 343 8738,'0'0'4577,"0"0"-3689,0 0-704,0 0 696,0 0-72,173 20-552,-122-15 9,4-5-265,-6 0-104,3 0-481,-12-7-1695,-11-6-2937</inkml:trace>
  <inkml:trace contextRef="#ctx0" brushRef="#br0" timeOffset="1">435 1 12123,'0'0'3072,"0"0"-2032,-7 131-407,7-60-233,0 0 280,0 0-448,0-4-112,7-11-120,6-10 0,-1-12-424,5-19-440,-4-8-1425,-6-7-3600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3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3593,'0'0'9746,"0"0"-8082,0 0-1232,0 0 400,158 4 217,-111 5-449,0 0-200,-3 0-128,-4 0-88,-5-3 96,-11-1-272,-4-3-8,-10 0-104,-10-2-752,0 0-913,-2 0-8585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4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1 364 4001,'0'0'4445,"0"0"-2425,0 0-527,0 0-89,0 0-407,0 0-647,11-12-230,15-15 23,1 2 1,48-34 0,-72 57-124,19-13 64,1-2-1,32-32 1,-49 44-79,-2-1 0,1 1 0,0-1 0,-1 0 0,0 0-1,-1 0 1,1 0 0,-1-1 0,-1 0 0,1 1 0,-1-1 0,0 0-1,0 0 1,-1 0 0,1-12 0,-2 17-7,0 0 0,0 1 1,-1-1-1,1 1 0,0-1 0,-1 0 0,1 1 0,-1-1 1,1 1-1,-1-1 0,0 1 0,1-1 0,-1 1 0,0-1 1,0 1-1,0 0 0,0 0 0,-1-1 0,1 1 0,0 0 1,0 0-1,-1 0 0,-1-1 0,-1 0-4,1 1 0,-1-1 1,0 1-1,0 0 0,1 0 0,-1 0 0,0 1 0,0 0 0,0-1 1,-4 1-1,3 0-4,-1 0 1,1 1 0,0-1-1,0 1 1,0 0-1,0 1 1,0-1 0,0 1-1,0 0 1,0 0-1,0 0 1,1 1 0,-1-1-1,1 1 1,0 1-1,-5 3 1,4 1 21,0 0 0,1 1-1,0 0 1,0 0 0,1 0 0,0 0 0,0 1-1,1-1 1,1 1 0,0-1 0,0 1 0,0 0-1,1-1 1,1 1 0,0 0 0,0-1 0,1 1-1,0-1 1,0 1 0,1-1 0,1 0 0,-1 0-1,2 0 1,-1 0 0,1-1 0,0 0 0,1 0 0,0 0-1,0-1 1,1 1 0,0-2 0,0 1 0,14 9-1,-8-9-89,0 0 0,1-2 0,0 1-1,1-2 1,-1 0 0,1 0-1,0-2 1,0 0 0,0 0 0,29-2-1,-31 0-417,0-2 0,0 1-1,0-2 1,0 0 0,0 0-1,0-1 1,18-9 0,14-15-3775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5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86 5521,'0'0'4494,"0"0"-2941,0 0-1026,0 0 519,0 0 345,0 0-337,21 24-283,63 79-295,-73-89-370,-1 1-1,-1 0 1,0 1-1,12 32 1,-16-35-61,0-1-1,1 0 1,13 20 0,-19-32-45,0 0 1,0 1-1,0-1 1,1 0 0,-1 0-1,0 1 1,0-1-1,0 0 1,0 0-1,0 1 1,1-1 0,-1 0-1,0 0 1,0 1-1,1-1 1,-1 0-1,0 0 1,0 0-1,1 1 1,-1-1 0,0 0-1,0 0 1,1 0-1,-1 0 1,0 0-1,1 0 1,-1 0 0,0 0-1,0 1 1,1-1-1,-1 0 1,0 0-1,1 0 1,-1-1 0,0 1-1,1 0 1,-1 0-1,0 0 1,1 0-1,-1 0 1,0 0-1,0 0 1,1 0 0,-1-1-1,1 1 1,5-19-45,-2-36-53,-3 46 108,1-53-43,0 4-76,14-87 0,-15 142 109,0-1 0,0 1 0,0 0 0,0-1 0,0 1 0,1 0 0,0 0 0,-1 0 0,1 0 0,4-5 0,-5 8 1,0-1 1,-1 0-1,1 1 1,0-1-1,0 1 1,0 0 0,0-1-1,-1 1 1,1 0-1,0-1 1,0 1-1,0 0 1,0 0 0,0 0-1,0 0 1,0 0-1,0 0 1,0 0 0,0 0-1,0 0 1,0 0-1,-1 1 1,1-1-1,0 0 1,0 1 0,0-1-1,0 1 1,0-1-1,-1 1 1,1-1-1,0 1 1,0-1 0,-1 1-1,1 0 1,0-1-1,-1 1 1,1 0-1,-1 0 1,1-1 0,-1 1-1,1 0 1,-1 0-1,0 0 1,1 0-1,-1 1 1,11 17 94,-2 0 1,0 1-1,-1 0 0,-2 1 1,0 0-1,4 23 1,-6-21-70,2-1 0,0 1 0,2-1 0,0 0 0,20 35 0,-26-54-198,0 0 0,0 0 0,0 0 0,1-1 0,-1 0 0,1 1-1,0-1 1,0 0 0,0 0 0,0 0 0,0-1 0,0 1 0,0-1 0,0 1 0,1-1 0,-1 0 0,0 0 0,1-1 0,-1 1 0,1-1 0,-1 0 0,7 0 0,14 1-4300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9778,'0'0'2133,"0"0"-1203,0 0-504,0 0 239,0 0 540,0 0-241,2 25-304,0 6-469,12 127 491,-2-53-443,-8-54-116,3 0 1,19 77 0,-24-121-132,-1-3-29,1 1-1,-1-1 0,1 0 1,-1 1-1,1-1 1,1 0-1,2 4 1,-4-7 25,1 1 0,-1-1 0,1 0 0,0 1 0,0-1 0,-1 0 0,1 0 0,0 0 0,0-1 0,0 1 0,0 0 1,0-1-1,0 1 0,0-1 0,0 1 0,0-1 0,1 0 0,-1 0 0,2 0 0,-4 0 29,0 0 5,0 0 28,0 0-51,0 0 18,0 0 50,0 0-54,0 0-45,0 0 31,0 0 36,0 0-93,0 0-94,0 0-104,0 0 108,-1 1-20,0 1 0,-1-1 0,0 1 0,1-1 1,-1 1-1,0-1 0,0 0 0,1 0 0,-1 0 0,0 0 0,0 0 0,0 0 0,0-1 0,-1 1 0,-1 0 0,-2 1-1332,-11 4-4285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6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 5577,'0'0'1243,"0"0"-453,0 0 779,0 0 480,0 0-685,0 0-497,-8 1-327,6 0-518,0-1-1,0 1 1,0-1-1,0 1 1,-1 0 0,1 0-1,0 0 1,0 0 0,1 0-1,-1 0 1,0 0-1,0 1 1,1-1 0,-1 1-1,0-1 1,1 1 0,0 0-1,-2 2 1,0 2 45,1-1 1,-1 1-1,2 0 1,-1 0-1,1 0 1,0 0-1,-1 9 1,0 8 93,0 0 0,1 0 0,2-1 0,0 1 0,2 0 0,0-1 0,12 41 0,-11-52-138,0-1 1,0 1-1,1-1 1,1-1-1,-1 1 1,2-1-1,-1 0 0,1 0 1,1-1-1,0 0 1,0 0-1,0-1 0,1 0 1,0 0-1,0-1 1,1 0-1,20 9 1,-23-12-20,0 0 0,1-1 0,-1 1 0,1-1 0,-1-1 0,1 1 0,0-1 0,0-1 0,0 1 0,0-2 0,-1 1 0,1-1 0,13-2 0,-16 1 2,1 0 0,-2 0 0,1-1 0,0 0 0,0 1 0,-1-1 0,0-1 0,1 1 0,-1-1 0,-1 0 0,1 1 0,0-2 0,-1 1-1,0 0 1,0-1 0,0 1 0,0-1 0,-1 0 0,0 0 0,2-8 0,2-10-29,-1-1 0,0 0 0,-3 0 1,0-1-1,-1 1 0,-1-1 0,-1 1 0,-7-34 1,8 53 45,-1 0 0,0 0 0,0 0 0,-1 0 0,1 0 1,-1 1-1,0-1 0,-1 1 0,1-1 0,-1 1 1,1 0-1,-6-5 0,8 9-22,0-1 0,-1 1-1,1 0 1,0 0 0,-1 0 0,1 0 0,0 0 0,-1 0 0,1 0-1,0 0 1,-1 0 0,1 0 0,0 0 0,-1 0 0,1 0-1,0 0 1,-1 0 0,1 0 0,0 0 0,-1 1 0,1-1-1,0 0 1,0 0 0,-1 0 0,1 0 0,0 1 0,-1-1 0,1 0-1,0 0 1,0 1 0,0-1 0,-1 0 0,1 0 0,0 1-1,0-1 1,0 0 0,0 1 0,-1-1 0,1 0 0,0 0-1,0 1 1,0-1 0,0 0 0,0 1 0,0-1 0,0 0 0,0 1-1,-3 21-1,3-19 5,-1 21 16,0 0 1,1 0 0,5 32-1,-3-45 16,0 0-1,1-1 0,1 1 1,-1 0-1,1-1 0,1 0 1,0 0-1,1-1 0,10 16 1,4-1 16,2 0 1,0-1 0,1-2-1,28 21 1,-37-31-204,1-1 1,0-1-1,0 0 0,1-1 1,0-1-1,1 0 1,-1-1-1,34 7 0,-46-12-175,0-1-1,0 1 1,1-1-1,-1 0 1,0 0-1,0 0 1,0 0-1,0-1 1,0 0-1,0 0 1,0 0-1,0 0 1,0 0-1,0-1 1,0 0-1,3-2 1,13-20-6670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6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6953,'0'0'2293,"0"0"-1187,0 0 190,0 0 368,0 0-225,9 25-501,-5-15-850,18 49 485,20 86-1,-29-36-208,2-202-526,-14 86 165,2-25-112,2-1 0,2 2 0,11-36 1,-18 67 108,0-1 1,0 0 0,0 0 0,1 1 0,-1-1 0,0 0 0,0 1 0,1-1 0,-1 0-1,0 1 1,1-1 0,-1 1 0,0-1 0,1 1 0,-1-1 0,1 0 0,-1 1 0,1-1-1,-1 1 1,1 0 0,-1-1 0,1 1 0,0-1 0,-1 1 0,1 0 0,-1 0 0,1-1-1,0 1 1,-1 0 0,1 0 0,0 0 0,0 0 0,-1-1 0,1 1 0,0 0 0,-1 0-1,1 1 1,0-1 0,-1 0 0,1 0 0,0 0 0,0 0 0,-1 1 0,1-1 0,-1 0-1,1 0 1,0 1 0,-1-1 0,1 1 0,-1-1 0,1 0 0,-1 1 0,1-1 0,-1 1-1,1-1 1,-1 1 0,1 0 0,-1-1 0,1 1 0,-1-1 0,0 1 0,0 0 0,1-1-1,-1 1 1,0 1 0,9 22 172,-1 1 0,9 46 0,-13-49-64,1-1 0,0 0-1,2 0 1,0-1 0,18 34-1,-24-51-179,0-1 1,1 0-1,-1 1 0,1-1 0,0 0 0,0 0 1,-1 0-1,1 0 0,1 0 0,-1 0 1,0-1-1,0 1 0,1-1 0,-1 1 0,1-1 1,-1 0-1,1 0 0,-1 0 0,1 0 1,0 0-1,-1-1 0,1 1 0,0-1 0,0 0 1,-1 0-1,1 0 0,0 0 0,0 0 1,0-1-1,-1 1 0,1-1 0,0 0 0,-1 0 1,1 0-1,-1 0 0,1 0 0,-1 0 0,1-1 1,3-2-1,16-19-3625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7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8738,'0'0'5149,"0"21"-3559,-1 35-1329,-1-10 55,2-1-1,1 0 1,3 0-1,11 47 0,-12-78-238,1-1-1,0 0 1,1 0-1,1-1 1,0 1-1,1-1 0,14 20 1,-15-25-69,1 0-1,0 0 1,0 0 0,0-1 0,1 0-1,0-1 1,0 0 0,0 0 0,1 0 0,-1-1-1,1-1 1,14 5 0,-13-5-50,1 0 1,0-1-1,-1 0 1,1-1-1,0 0 1,0-1 0,0 0-1,0-1 1,0 0-1,0-1 1,0 0-1,-1 0 1,1-1-1,-1-1 1,0 0-1,0 0 1,0-1-1,0 0 1,-1-1-1,0 0 1,0 0-1,0-1 1,-1 0-1,0-1 1,0 0-1,-1 0 1,0 0 0,-1-1-1,7-12 1,35-63-197,-45 149 198,-3-49 97,0 0-1,1 0 1,1 1 0,0-1-1,9 30 1,-9-41-46,0-1 0,0 1 0,0-1-1,1 0 1,-1 1 0,1-1 0,0-1 0,0 1 0,0 0 0,1-1 0,-1 1 0,1-1 0,0 0-1,0 0 1,0-1 0,0 1 0,1-1 0,-1 0 0,1 0 0,-1 0 0,1-1 0,0 1 0,-1-1-1,8 1 1,-7-1-10,0-1-1,0 1 1,0-1-1,0 0 1,1 0-1,-1 0 0,0-1 1,0 0-1,0 0 1,0 0-1,0 0 1,0-1-1,-1 0 0,1 0 1,0 0-1,-1-1 1,8-5-1,-8 4 0,0 0 0,0-1 0,-1 1-1,1-1 1,-1 0 0,0 0 0,0 0-1,0-1 1,-1 1 0,0-1 0,0 0-1,-1 1 1,1-1 0,-1 0 0,0-8-1,1 3 11,-1 1 0,-1-1 0,0 0 0,0 0 0,-1 0 0,0 0 0,-1 0 0,0 1 0,-1-1 0,0 0 0,-1 1 0,0 0 0,-1 0 0,-11-18 0,11 21-3,0 1 0,-1 0 0,0 0 1,0 0-1,-1 0 0,1 1 0,-1 0 1,0 1-1,0 0 0,-1 0 0,1 0 1,-1 1-1,0 0 0,0 0 0,0 1 1,0 0-1,-1 1 0,1 0 0,0 0 0,-9 1 1,12 0-7,0 0 0,-1 0 0,1 1 0,0-1 0,0 1 0,1 1 0,-1-1 0,0 1 0,0 0 0,1 0 0,-1 0 0,1 0 0,-1 1 0,1 0 0,0 0 0,0 0 1,0 1-1,1-1 0,-1 1 0,1 0 0,0 0 0,0 0 0,0 0 0,0 0 0,1 1 0,0-1 0,0 1 0,0 0 0,-2 8 0,2-7-211,1 0 0,0 0 1,0 0-1,1 1 0,-1-1 0,1 0 0,1 0 0,-1 0 1,1 0-1,0 1 0,1-1 0,-1 0 0,1 0 0,0-1 1,1 1-1,-1 0 0,1-1 0,0 1 0,1-1 0,-1 0 1,1 0-1,0 0 0,0-1 0,6 5 0,31 20-5622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264 237 13123,'0'0'2146,"0"0"-1233,1-20-346,-2-65 118,0 83-655,1-1-1,0 0 0,-1 0 0,1 0 1,-1 0-1,0 0 0,0 1 0,0-1 0,0 0 1,-1 1-1,1-1 0,-1 1 0,0-1 1,1 1-1,-1 0 0,0 0 0,0 0 0,0 0 1,-1 0-1,1 0 0,0 1 0,-1-1 1,1 1-1,-1-1 0,0 1 0,1 0 0,-1 0 1,0 0-1,0 0 0,1 1 0,-1-1 1,0 1-1,-3-1 0,0 1-27,0 0 1,0 0-1,0 1 1,0 0-1,0 0 1,0 0-1,0 0 1,0 1-1,0 0 1,0 1-1,1-1 0,-10 7 1,5-1-7,0 1-1,1 0 1,0 0-1,1 1 1,0 0 0,1 1-1,0 0 1,0 0-1,1 0 1,1 1 0,0 0-1,0 0 1,1 0-1,1 1 1,0-1 0,1 1-1,0 0 1,1-1-1,1 23 1,0-31 3,0-1-1,1 0 1,-1 1 0,1-1-1,0 0 1,0 0 0,0 0-1,1 0 1,-1 0-1,1 0 1,-1 0 0,1 0-1,0-1 1,0 1 0,0 0-1,1-1 1,-1 0 0,1 0-1,2 3 1,0-2-17,1 0 0,0 0 0,0 0 1,0 0-1,0-1 0,0 0 0,1 0 0,-1-1 0,10 1 0,-4-1-46,0 0-1,0-1 0,0 0 1,0-1-1,0 0 0,0-1 0,0-1 1,0 0-1,-1 0 0,18-8 0,-19 4 2,0 1-1,0-1 1,-1-1-1,0 0 1,0 0-1,-1-1 1,0 0-1,0 0 1,-1-1-1,0 0 1,-1 0-1,0-1 1,-1 1-1,0-1 1,-1-1-1,4-12 1,-2 2 103,-1-1 0,-1 0 0,-1 0 1,-1 0-1,-1-1 0,-1 1 1,-4-31-1,-1 41 47,-2 19-65,-5 23-7,6 7 49,1 0 0,1 1 1,2-1-1,2 1 0,9 70 0,-7-97-46,1 0 0,0-1 0,0 1-1,1 0 1,0-1 0,1 0 0,0 0-1,0 0 1,1-1 0,0 1 0,1-1-1,0-1 1,0 1 0,0-1 0,1-1-1,0 1 1,1-1 0,15 8 0,-19-11-16,1 0 1,0-1 0,0 0-1,0 0 1,0 0-1,1-1 1,-1 1-1,0-2 1,1 1 0,-1-1-1,1 0 1,-1 0-1,1 0 1,-1-1-1,0 0 1,1-1 0,-1 1-1,0-1 1,0 0-1,0-1 1,0 1 0,0-1-1,-1-1 1,1 1-1,-1-1 1,0 0-1,0 0 1,0 0 0,-1-1-1,6-6 1,3-6-155,-2-1 1,0-1-1,-1 1 1,-1-2-1,0 1 1,-2-1-1,0-1 1,5-26-1,-8 31-359,-6 27 274,1 0 0,0-1 0,1 1 0,0 0 0,3 16 0,-1 0 197,-1-17 84,0 1 0,0-1 0,1 1 0,0-1 0,1 0 0,0 0 0,9 17 0,-10-23-10,0 0 1,0 0-1,1 0 1,0 0-1,0-1 1,0 1 0,0-1-1,0 0 1,1 0-1,-1 0 1,1 0-1,0-1 1,0 0 0,0 1-1,0-1 1,0-1-1,1 1 1,-1-1-1,0 1 1,7 0 0,-7-1 3,0 0-1,1 0 1,-1-1 0,0 0 0,1 1 0,-1-1 0,1-1 0,-1 1 0,0-1 0,1 1 0,-1-1 0,0-1 0,1 1 0,-1-1 0,0 1-1,0-1 1,0 0 0,0-1 0,-1 1 0,1 0 0,-1-1 0,1 0 0,-1 0 0,0 0 0,0-1 0,0 1 0,-1 0 0,1-1-1,-1 0 1,0 0 0,0 0 0,0 0 0,0 0 0,-1 0 0,1 0 0,-1 0 0,0-1 0,0 1 0,-1 0 0,1-9 0,0-1 66,0 0 1,-1 0-1,0-1 0,-1 1 1,-1 0-1,0 0 1,-6-21-1,6 30-83,0-1-1,0 0 0,-1 1 0,0 0 0,0-1 0,0 1 0,0 0 1,-1 1-1,0-1 0,0 1 0,0-1 0,-1 1 0,1 1 1,-1-1-1,0 0 0,0 1 0,0 0 0,-1 0 0,1 1 0,-9-3 1,7 2-42,0 1 0,-1 1 1,1-1-1,-1 1 1,0 1-1,1-1 1,-1 1-1,1 1 1,-1-1-1,0 1 1,1 1-1,-1-1 1,1 1-1,0 1 1,-12 4-1,7 0-429,-1 0-1,1 1 1,1 0 0,-1 1-1,1 0 1,1 1-1,-13 15 1,-17 26-5715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14.3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94 2473,'0'0'1233,"0"0"-105,0 0-77,0 0 45,0 0 241,0 0 196,0 7 2150,0 30-3589,8 218 1081,-8-254-1108,0-1-30,0 0 29,0 0 96,0 0 216,0-25 150,-15-343-472,15 368-47,0 0-2,0 0-21,0 0-38,0 0-18,0 0 27,3 11 77,0 0 0,1-1 0,1 1 0,0-1 0,0 0 0,1 0-1,0 0 1,1-1 0,0 0 0,10 10 0,7 12 209,1 3-34,2 0 0,2-2 0,37 32 0,-66-64-203,0 0 4,0 0 5,0 0 20,0 0 7,0 1 1,0 0-32,-1 0-1,1 0 1,-1 0 0,1 0-1,-1 0 1,0 0-1,0 0 1,0 0 0,1 0-1,-1-1 1,0 1-1,0 0 1,0 0 0,0-1-1,0 1 1,0 0-1,-1-1 1,1 1 0,-2-1-1,-30 13 3,23-9-11,-22 10 14,12-6-2,1 0-1,-1-1 1,-31 7-1,50-14-87,1 0 0,0 0-1,0 0 1,-1 0 0,1 0-1,0 1 1,0-1-1,-1 0 1,1 0 0,0 0-1,0 0 1,-1 0-1,1-1 1,0 1 0,0 0-1,-1 0 1,1 0-1,0 0 1,0 0 0,-1 0-1,1 0 1,0 0-1,0-1 1,0 1 0,-1 0-1,1 0 1,0 0-1,0 0 1,0-1 0,-1 1-1,1 0 1,0 0-1,0 0 1,0-1 0,0 1-1,0 0 1,0 0-1,0-1 1,-1 1 0,1 0-1,0 0 1,0-1-1,0 1 1,0 0 0,0 0-1,0-1 1,0 1-1,4-16-3307,-3 11 1045,2-8-4647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50.1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 6361,'0'0'2402,"0"0"-679,0 0-484,0 0-91,0 0 333,0 0-161,0 0-1246,0-1 0,0 1 0,0-1 0,0 1 0,0-1 0,0 1 0,0-1 0,0 1 0,0-1 0,0 1 0,1-1 0,-1 1 1,0-1-1,0 1 0,0-1 0,1 1 0,-1-1 0,0 1 0,0-1 0,1 1 0,-1 0 0,0-1 0,1 1 0,-1 0 0,1-1 0,-1 1 0,0 0 0,2-1 0,88 3-27,152 22 1,-180-14-47,1-2-1,-1-4 1,1-2 0,86-8 0,-144 5-628,22-4 1753,-20 1-3331,-5-2-3408,-2 0 1085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242 444 1088,'0'0'6888,"0"0"-3764,0 0-1183,23 3-375,141 20 601,-164-23-2143,0 1 1,0-1-1,1 0 0,-1 0 0,0 0 0,1 1 0,-1-1 0,1 0 1,-1 0-1,0 0 0,1 0 0,-1 0 0,0 0 0,1 0 1,-1 1-1,1-1 0,-1 0 0,0 0 0,1-1 0,-1 1 0,0 0 1,1 0-1,-1 0 0,1 0 0,-1 0 0,0 0 0,1 0 0,-1-1 1,0 1-1,1 0 0,-1 0 0,0 0 0,1-1 0,-1 1 1,0 0-1,0-1 0,1 1 0,-1 0 0,0 0 0,0-1 0,1 1 1,-1 0-1,0-1 0,0 1 0,0-1 0,0 1 0,-15-17 249,-34-17-286,27 23 19,1 1-1,-1 1 1,-1 1-1,0 1 1,0 1-1,0 1 0,-1 1 1,0 0-1,-47 2 1,66 2-10,1 0 1,0 1-1,-1 0 1,1 0-1,0 0 0,-1 0 1,1 1-1,0-1 1,0 1-1,0 0 0,0 1 1,1-1-1,-1 0 1,0 1-1,1 0 1,0 0-1,0 0 0,0 1 1,0-1-1,0 1 1,1-1-1,-1 1 1,1 0-1,0 0 0,0 0 1,0 0-1,1 0 1,0 0-1,-1 1 0,2-1 1,-1 0-1,0 6 1,0-2 3,0-1 0,0 1 0,1-1 0,0 1 0,0-1 0,1 1 0,0-1 1,0 1-1,1-1 0,0 0 0,1 0 0,-1 0 0,1 0 0,0 0 0,1 0 1,0-1-1,0 0 0,9 11 0,-6-10-24,1-1 0,0 0-1,0 0 1,1-1 0,0 0 0,0-1 0,0 0 0,0 0 0,0-1-1,1 0 1,0 0 0,-1-1 0,1-1 0,0 0 0,0 0 0,0-1-1,0 0 1,0 0 0,0-1 0,0-1 0,0 0 0,0 0 0,-1-1-1,1 0 1,-1 0 0,0-1 0,0-1 0,0 1 0,0-2 0,-1 1-1,0-1 1,0 0 0,-1-1 0,1 0 0,-1 0 0,-1 0 0,1-1-1,8-14 1,-6 5-76,-1 0 0,-1-1 0,0 1 0,-2-1 0,0-1 0,0 1 0,1-28 0,1-134-360,-7 141 464,0 23-5,1 6 1,-1 0 1,0 0 0,0 0-1,-1 0 1,0 0-1,-1 0 1,0 0-1,0 0 1,-1 0-1,-1 1 1,-6-15-1,10 24 0,-1 0 0,1-1 0,0 1 0,0 0 0,0 0 0,0 0 0,0-1 0,0 1 0,0 0 0,-1 0 0,1 0 0,0-1 0,0 1 0,0 0 0,0 0 0,-1 0 0,1 0 0,0 0 0,0 0 0,0-1 0,-1 1 0,1 0 0,0 0 0,0 0 0,0 0 0,-1 0 0,1 0 0,0 0 0,0 0 0,0 0 0,-1 0 0,1 0 0,0 0 0,0 0 0,-1 0 0,1 0 0,0 0 0,0 0 0,0 0 0,-1 1 0,1-1 0,0 0 0,0 0 0,0 0 0,-1 0 0,1 0 0,0 0 0,0 1 0,0-1 0,0 0 0,-1 0 0,1 0 0,0 1 0,0-1 0,0 0 0,-6 20 2,1 35 83,1 0 1,3 1 0,12 105-1,-8-145-52,0-1 0,1 1-1,1-1 1,1 1-1,0-1 1,0-1-1,2 1 1,0-1-1,0-1 1,16 19-1,-18-24-26,1-1 0,0 0-1,0 0 1,1-1 0,0 0 0,0 0-1,1-1 1,-1 0 0,1-1 0,0 0 0,0 0-1,1-1 1,-1 0 0,1 0 0,-1-1-1,1 0 1,16 0 0,-22-2-15,0 0-1,0 0 1,0 0-1,1-1 1,-1 0-1,0 0 1,0 0 0,0 0-1,0 0 1,-1-1-1,1 0 1,0 0 0,-1 0-1,1 0 1,-1 0-1,1-1 1,3-3 0,-3 1-27,1-1 0,-1 1 1,-1-1-1,1 0 0,-1 0 0,0 0 1,0 0-1,-1 0 0,4-13 1,-1-10-71,-1 0 0,-1 0 1,-3-59-1,0 60 189,0-13 486,-1 56-556,-2 12-28,1 1 0,2-1-1,1 0 1,1 0 0,1 0-1,11 43 1,-4-45-835,1-1 0,2 0-1,0 0 1,22 28 0,7-2-5948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9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11082,'0'0'1898,"-7"24"-923,-7 33-293,2 0 0,-9 117 0,20-152-482,1 1 1,2-1 0,0 1-1,1-1 1,9 34 0,-11-52-203,1 1 0,-1 0 1,1-1-1,0 1 1,0-1-1,1 0 1,-1 1-1,1-1 0,0 0 1,0-1-1,1 1 1,-1 0-1,1-1 1,-1 0-1,1 0 0,0 0 1,0 0-1,1-1 1,-1 1-1,0-1 1,1 0-1,0-1 0,-1 1 1,1-1-1,0 0 1,0 0-1,-1 0 1,1-1-1,0 1 0,0-1 1,9-1-1,-10 0-32,0 0 0,-1 0 0,1-1-1,0 1 1,-1-1 0,1 1 0,-1-1-1,1 0 1,-1-1 0,0 1 0,0-1-1,0 1 1,0-1 0,-1 0 0,1 0-1,-1 0 1,1 0 0,-1 0 0,0-1-1,0 1 1,1-5 0,26-31-1124,-28 39 1096,-1-1-1,1 1 1,0-1 0,-1 1-1,1 0 1,0-1-1,0 1 1,0 0 0,-1 0-1,1-1 1,0 1-1,0 0 1,0 0 0,0 0-1,-1 0 1,1 0-1,0 0 1,0 0-1,0 0 1,0 1 0,-1-1-1,1 0 1,0 0-1,0 1 1,0-1 0,-1 0-1,1 1 1,0-1-1,-1 1 1,1-1 0,0 1-1,-1-1 1,1 1-1,-1 0 1,1-1 0,0 1-1,-1 0 1,0-1-1,1 1 1,0 1 0,20 35-147,-16-28 105,6 10 175,0 0 0,1-1 1,1-1-1,1 0 0,24 23 0,-32-35-5,-1 0-1,1-1 1,0 0-1,0 0 1,1 0 0,-1 0-1,1-1 1,0 0-1,0-1 1,0 1 0,0-2-1,0 1 1,0-1-1,0 1 1,1-2-1,-1 1 1,1-1 0,-1-1-1,0 1 1,9-3-1,-11 2-37,0-1 0,0-1 0,-1 1 0,1-1 0,-1 1 1,0-1-1,0-1 0,0 1 0,0 0 0,-1-1 0,1 0 0,-1 0 0,0 0 0,0 0 0,0 0 0,-1-1 0,1 0 0,-1 1 0,0-1 0,0 0 0,-1 0 0,0 0 0,1 0 0,-2 0 0,1-5 0,1 0 4,0 0 1,-2 0-1,1-1 1,-1 1-1,0 0 1,-1 0-1,-1 0 1,1 0-1,-2 0 1,1 0-1,-1 1 1,-5-12-1,3 14 29,-1-1 0,1 1 0,-1 0 0,-1 1-1,1 0 1,-1 0 0,0 0 0,-1 1 0,1 0 0,-1 0-1,0 1 1,0 0 0,-1 0 0,1 1 0,-1 0 0,0 0-1,0 1 1,1 0 0,-1 1 0,-14-1 0,17 2-54,0-1-1,0 1 1,0 0 0,1 1 0,-1-1 0,0 1 0,0 0-1,0 1 1,1-1 0,-1 1 0,0 0 0,1 1 0,0-1-1,0 1 1,0 0 0,0 1 0,0-1 0,0 1 0,1 0-1,0 0 1,-1 0 0,2 0 0,-1 1 0,0 0 0,1 0-1,0 0 1,0 0 0,1 0 0,-1 1 0,1-1 0,0 1-1,-1 7 1,2-8-147,0 1-1,0 0 1,1 0-1,0 0 1,0 0 0,1 0-1,0 0 1,0 0-1,0 0 1,1 0-1,-1 0 1,1-1-1,1 1 1,-1-1-1,1 1 1,0-1 0,0 0-1,1 0 1,-1 0-1,1-1 1,8 8-1,28 20-5909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9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0 245 8954,'0'0'5110,"0"0"-3595,0 0-1373,0 0-62,0 0 226,0 0 213,21-9-5,-4 2-440,2 0-30,1-2 0,-1 0 1,0-1-1,-1-1 0,27-20 1,-41 27-40,0 0 0,0 0 0,0 0 0,0 0 0,-1-1 0,0 0 0,0 0 0,0 0 1,0 0-1,-1 0 0,0 0 0,0-1 0,0 1 0,-1-1 0,1 1 0,-1-1 0,-1 1 0,1-1 0,-1 0 1,0 0-1,-2-9 0,2 13-8,0 1 0,0 0 0,0 0 0,-1-1 0,1 1 0,-1 0 0,1 0 1,-1 0-1,0-1 0,1 1 0,-1 0 0,0 0 0,0 0 0,1 0 0,-1 0 0,0 0 0,0 1 1,0-1-1,0 0 0,0 0 0,-1 1 0,1-1 0,-2 0 0,0 0-2,0 0 0,-1 0 0,1 0 0,-1 0 0,0 1 0,1 0 0,-1 0 0,-6 0 0,3 1-4,0 0 1,0 0-1,1 0 0,-1 1 1,0 0-1,1 1 1,-1-1-1,-11 8 1,10-3 14,0 0 0,0 1 0,1 0 0,1 1 0,-1 0 0,1 0 0,1 0 0,-1 0 0,2 1 0,-1 0 0,2 0 0,-1 0 0,1 1 0,-2 12 0,3-15 8,1 0 0,0 0-1,0 0 1,0 0 0,1 1-1,1-1 1,-1 0 0,1 0-1,1 0 1,-1 0 0,1 0-1,1 0 1,-1-1 0,1 1-1,1-1 1,0 0 0,0 1-1,0-2 1,8 11 0,-4-9-55,1 0 1,0 0 0,0-1-1,0-1 1,1 1-1,0-1 1,0-1-1,1 0 1,0 0 0,-1-1-1,21 4 1,-1-3-1249,1-1 0,-1-1 0,37-2 0,-8-1-4873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29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0 10610,'0'0'3300,"0"0"-2131,0 0-741,-23 4 11,-73 13 73,90-15-464,0 0 1,1 1-1,0-1 0,0 1 1,0 0-1,0 0 0,0 0 0,0 1 1,1 0-1,-1 0 0,1 0 0,0 0 1,1 1-1,-1 0 0,1-1 0,0 1 1,0 1-1,0-1 0,1 0 0,0 1 1,0-1-1,0 1 0,0-1 1,1 1-1,0 0 0,1 0 0,-1 0 1,1-1-1,0 1 0,0 0 0,1 0 1,0 0-1,0 0 0,0-1 0,1 1 1,-1 0-1,1-1 0,1 0 0,-1 1 1,1-1-1,5 7 0,1-3-7,0-1 0,1-1-1,0 1 1,0-1 0,1-1-1,0 0 1,0-1 0,1 0 0,-1 0-1,1-2 1,0 1 0,20 2-1,-15-3-320,0 0-1,0-2 0,0 0 0,0-1 1,0-1-1,0 0 0,0-1 0,28-8 1,-6-6-4325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0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10122,'0'0'2269,"0"0"-1000,0 0-347,0 0-147,0 0-243,0 0 105,15-8-105,-7 4-462,2-1 4,0 0-1,1 1 1,-1 0-1,1 0 1,0 1-1,0 1 1,0 0 0,0 0-1,15 0 1,111 4 280,-24 1-573,129-15 0,-235 11-47,25-4 212,-31 5-116,0 0 0,0-1 1,0 1-1,0 0 0,0-1 1,0 1-1,0-1 0,0 1 0,0-1 1,0 0-1,0 1 0,0-1 1,0 0-1,-1 1 0,1-1 0,0 0 1,0 0-1,-1 0 0,1 0 1,-1 0-1,1 0 0,-1 0 1,1-2-1,0-4-5207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8162,'0'0'2416,"0"0"-1720,0 0-135,0 0 495,173 0 616,-107 0-488,6 0-616,0 0-143,-3-2-345,-2-5-80,9-15-745,-16 2-1783,-16-3-3481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1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9234,'0'0'2545,"0"0"-1364,0 0-699,-1 28 236,0 27-231,2 298 1546,1-309-1973,2-1 0,1 0 0,3 0 1,1-1-1,18 47 0,-25-127-21,3-554-201,-4 596 154,0 0-1,1 0 1,-1 0 0,1 0-1,0-1 1,0 1 0,0 0-1,3 4 1,3 5-10,89 138-49,-64-104 142,-2 2 0,40 84 1,-66-122-49,-1-1 0,0 1 0,-1 0 1,0 0-1,-1 0 0,0 0 1,-1 1-1,0-1 0,-1 1 0,0-1 1,-3 18-1,1-22 24,0 1-1,0 0 1,-1-1 0,0 1 0,-1-1-1,0 0 1,0 0 0,0 0-1,-1-1 1,0 0 0,0 1 0,-1-2-1,1 1 1,-1-1 0,-1 0-1,-12 9 1,7-6-101,-1 0-1,-1-1 1,0 0-1,0-1 1,0 0 0,0-1-1,-1-1 1,0 0-1,0-1 1,-29 2-1,44-5-22,-1 0 0,1 0-1,0 0 1,-1 0 0,1 0-1,0 1 1,0-1 0,-1 0-1,1 0 1,0 0-1,-1 0 1,1 0 0,0 0-1,0-1 1,-1 1 0,1 0-1,0 0 1,-1 0 0,1 0-1,0 0 1,0 0-1,-1 0 1,1-1 0,0 1-1,0 0 1,-1 0 0,1 0-1,0 0 1,0-1 0,0 1-1,-1 0 1,1 0 0,0-1-1,0 1 1,0 0-1,0 0 1,-1-1 0,1 1-1,0 0 1,0-1 0,0 1-1,0 0 1,0 0 0,0-1-1,0 1 1,0 0-1,0-1 1,0 1 0,0 0-1,0 0 1,0-1 0,0 0-1,0 0-374,0-11-5656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1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6705,'0'0'4761,"0"0"-3680,0 0-905,0 0 584,0 0 688,8 168-536,-3-88-167,2 7-481,-2 0-40,0-7-24,0-13-184,0-14-16,-3-13 0,3-13-192,-5-14-368,0-9-2057,0-4-3432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1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6793,'0'0'4428,"0"0"-2748,0 0-1039,0 0 68,0 0 285,28-4-28,286-25 199,37 29-2013,-347-2-1278,-4-7-2178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12123,'0'0'2195,"0"0"-1207,0 0-633,0 0 117,0 0 313,7 29-135,1 5-496,29 155 528,-18-14-304,12 74-353,-15-195-541,0-33-1466,8-11-4269,-9-9-2503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50.7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67 165 7346,'0'0'2584,"0"0"-1076,0 0-426,0 0-332,0 0-34,0 0-159,-2-6-321,2 6-236,0 0-1,0-1 1,0 1 0,0 0-1,0 0 1,0-1 0,0 1-1,0 0 1,0 0-1,0-1 1,0 1 0,0 0-1,0 0 1,0-1 0,-1 1-1,1 0 1,0 0 0,0 0-1,0-1 1,0 1-1,-1 0 1,1 0 0,0 0-1,0-1 1,0 1 0,-1 0-1,1 0 1,0 0 0,0 0-1,0 0 1,-1-1-1,1 1 1,0 0 0,0 0-1,-1 0 1,1 0 0,0 0-1,0 0 1,-1 0-1,1 0 1,0 0 0,-1 0-1,1 0 1,0 0 0,-4 15-47,3 29-14,1-39 68,-2 70-11,0-39 3,1-1-1,2 1 1,8 47-1,-1-54 105,-8-29-90,0 0-1,1 0 1,-1 0 0,0 0 0,0 0 0,0 0 0,1 0 0,-1 0 0,0 0-1,0 0 1,1 0 0,-1 0 0,0 0 0,0-1 0,0 1 0,0 0 0,1 0-1,-1 0 1,0 0 0,0 0 0,0-1 0,0 1 0,0 0 0,1 0-1,-1 0 1,0 0 0,0-1 0,0 1 0,0 0 0,0 0 0,0 0 0,0-1-1,0 1 1,0 0 0,0 0 0,0 0 0,0-1 0,0 1 0,0 0 0,0 0-1,0-1 1,0 1 0,0 0 0,0 0 0,0 0 0,0-1 0,0 1 0,0 0-1,0 0 1,0 0 0,-1-1 0,3-55 701,-4-19-641,-3 0-1,-27-133 0,17 120-156,38 105-44,141 100 76,-16-11 28,-142-101 19,0-1-1,0 1 0,-1 1 0,1-1 0,-2 1 0,1 0 0,0 0 0,-1 1 0,5 10 1,-8-15 4,0 1 0,0 0 0,0 0 0,-1 0 1,1 0-1,-1 0 0,1 0 0,-1 0 1,0 0-1,0 0 0,-1 0 0,1 0 0,-1 0 1,1 0-1,-1 0 0,0 0 0,0-1 0,0 1 1,-1 0-1,1 0 0,0-1 0,-1 1 1,0-1-1,0 1 0,0-1 0,-3 4 0,-23 18 37,-1-1-1,-1-1 1,-1-2 0,-1 0-1,-56 23 1,-2 4 6,43-16-4064,31-20-1646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2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44 8146,'0'0'3859,"0"0"-2372,0 0-1111,0 0-54,0 0 79,24-7-50,75-23-135,-94 29-166,0-1 1,0 1-1,1 0 1,-1 0-1,1 1 1,-1-1-1,1 1 1,-1 0-1,1 1 1,-1 0-1,1-1 1,-1 2-1,0-1 1,1 1-1,7 3 1,-10-3-11,0 0 0,0 0 0,-1 0 0,1 0 0,0 1 1,-1 0-1,0-1 0,1 1 0,-1 0 0,0 0 1,0 0-1,-1 0 0,1 1 0,-1-1 0,1 0 0,-1 1 1,1 6-1,-1-3-18,0 1 1,0 0 0,-1-1 0,0 1-1,-1 0 1,1-1 0,-2 1 0,1 0 0,-1-1-1,0 0 1,0 1 0,-1-1 0,0 0-1,-1 0 1,1 0 0,-1-1 0,-9 13-1,2-8-43,-1 1 0,1-1 0,-1-1 0,-1 0-1,0-1 1,-1 0 0,0-1 0,0-1 0,0 0 0,-1-1-1,0 0 1,0-2 0,-1 1 0,1-2 0,-1 0-1,-21 1 1,36-4 7,1 0 0,-1-1-1,0 1 1,0 0 0,0 0-1,0-1 1,0 1 0,0-1-1,1 1 1,-1-1 0,0 1 0,0-1-1,1 1 1,-1-1 0,0 0-1,1 1 1,-1-1 0,0 0-1,1 1 1,-1-1 0,1 0-1,-1 0 1,1 0 0,0 0 0,-1 1-1,1-1 1,0 0 0,0 0-1,-1 0 1,1 0 0,0 0-1,0 0 1,0 0 0,0 0-1,0 0 1,0 0 0,0 0 0,1 0-1,-1 1 1,1-3 0,-1-1-78,1 0 0,0 0 0,0 0 1,0 0-1,1 1 0,-1-1 0,1 0 1,3-6-1,-1 6 90,-1 1-1,0-1 1,1 0-1,-1 1 1,1-1-1,0 1 1,0 0 0,1 1-1,-1-1 1,0 1-1,1 0 1,0 0-1,-1 0 1,1 0 0,0 1-1,0 0 1,0 0-1,0 0 1,0 1-1,0-1 1,0 1 0,0 1-1,0-1 1,0 1-1,0-1 1,0 1-1,5 2 1,8 4 349,0 1-1,0 0 1,-1 1 0,-1 0 0,25 20-1,-27-20-292,0 0-1,1-1 0,0 0 0,0-1 0,1-1 0,0 0 1,16 3-1,-24-8-371,0 1 1,-1-1-1,1 0 0,0-1 1,0 1-1,0-2 1,0 1-1,-1-1 1,1 0-1,0-1 1,0 0-1,-1 0 1,1 0-1,-1-1 0,0 0 1,13-8-1,9-13-6134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33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6 7946,'0'0'5421,"0"0"-3439,0 0-1421,0 0-376,0 0 278,0 0 13,-13 4-209,3-2-211,7-1-37,-1-1-1,0 1 0,0 0 1,1 0-1,-1 1 1,1-1-1,-1 0 0,1 1 1,-1 0-1,1 0 0,0 0 1,0 1-1,0-1 0,0 0 1,0 1-1,1 0 1,-1 0-1,1 0 0,0 0 1,0 0-1,0 0 0,-2 5 1,-4 15 77,1 1 0,0 0 1,2 0-1,-3 38 0,3 101 135,5-154-222,1 10 3,1 0 0,1-1 0,1 0 0,0 1 0,1-1 0,1-1 0,0 1 0,2-1-1,0 0 1,1-1 0,0 1 0,2-2 0,0 0 0,0 0 0,15 14 0,-9-11-82,1-1 0,1-1 1,0-1-1,1-1 0,0 0 1,1-1-1,1-2 0,0 0 1,0-1-1,1-1 0,27 6 1,-43-12 63,1-1 1,-1-1 0,0 1-1,0-1 1,1-1 0,-1 1-1,1-1 1,-1 0-1,0-1 1,1 0 0,-1 0-1,0-1 1,0 1 0,1-2-1,-2 1 1,1-1-1,0 0 1,0 0 0,-1-1-1,0 0 1,1 0-1,-2-1 1,1 1 0,0-1-1,-1 0 1,0-1 0,0 1-1,-1-1 1,7-11-1,8-12 40,-2-1-1,-1 0 0,-1-1 1,-2-1-1,-1 0 0,-2-1 1,-1 0-1,-1 0 1,-2-1-1,-1 0 0,-2 0 1,-2-40-1,-2 64-7,0 1-1,-1-1 1,0 0 0,0 1 0,-1 0-1,-1-1 1,1 1 0,-1 1 0,-1-1 0,0 0-1,0 1 1,-1 0 0,0 0 0,0 1-1,-1 0 1,0 0 0,0 0 0,0 1 0,-17-11-1,-5-2 65,-1 1 0,-1 2 0,0 1 0,-42-14 0,52 21-13,1 2-1,-1 0 0,0 1 0,-1 2 1,1 0-1,-1 1 0,1 1 0,-30 2 1,38 1-115,-1 0 0,1 1 0,1 0 0,-1 1 1,0 0-1,1 1 0,0 0 0,0 1 0,0 0 1,1 1-1,0 1 0,0 0 0,1 0 0,0 1 1,-10 11-1,-11 18-1185,-49 81 0,37-45-3111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7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98 472,'0'0'5381,"0"0"-3186,0 0-1086,0 0-168,0 0 277,0 0 35,5 0 2762,21 0-3841,1 1-146,-1-1 0,1-2 0,0 0 0,-1-2 0,0-1 0,0-1 0,32-12 0,-6-8-46,-39 19 17,0 0 1,0 1 0,0 1 0,17-6-1,-33 15-4900,-22 14-699,6-7-757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8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1 2905,'0'0'3752,"0"0"-2345,0 0-984,0 0 29,0 0 532,0 0-70,-6 19-186,-7 26-82,-13 84 0,21 11 171,5-109-696,0-30-119,0 0-1,0-1 1,0 1-1,0 0 1,0 0-1,0 0 1,0 0 0,0 0-1,0 0 1,1 0-1,-1 0 1,0 0 0,1 0-1,-1 0 1,0 0-1,1-1 1,-1 1 0,1 0-1,-1 0 1,1 0-1,0-1 1,-1 1 0,1 0-1,0-1 1,0 1-1,-1-1 1,2 2-1,0-2 2,-1 0 0,1 0-1,0 0 1,-1 0-1,1 0 1,-1 0 0,1 0-1,-1 0 1,1-1-1,0 1 1,-1-1 0,1 1-1,-1-1 1,3-1-1,50-35-115,-50 33 59,6-4 39,1 0 0,0 0 1,0 1-1,1 1 0,0 0 0,0 0 1,0 1-1,1 1 0,0 0 0,-1 0 1,1 2-1,1 0 0,-1 0 0,0 1 1,17 1-1,-26 0 22,-1 0 1,1 1-1,0-1 1,0 1 0,0 0-1,-1 0 1,1 0-1,0 1 1,-1-1-1,1 1 1,-1 0-1,0 0 1,0 0-1,1 0 1,3 5-1,-2-2 38,1 1-1,-1 1 0,0-1 0,-1 1 0,1 0 1,-1 0-1,3 8 0,0 4 141,0 0 1,-1 0-1,-1 1 0,-1 0 0,3 25 1,-4-17-112,-1 0 0,-1 0 0,-2 1 0,-8 53 0,8-73-67,-1 0-1,-1-1 0,0 1 1,0-1-1,-1 0 0,0 0 0,0 0 1,-1-1-1,0 1 0,0-1 0,0 0 1,-1 0-1,-1-1 0,1 0 0,-1 0 1,0 0-1,0-1 0,0 0 0,-15 7 1,9-7 1,0 0 0,-1 0 0,1-2 1,-1 1-1,0-2 0,-25 2 1,-1-3 89,-46-4 0,70 0-32,0 0 0,0-1 1,1-1-1,-1 0 0,1-1 0,0-1 0,1 0 0,0-1 0,0 0 0,1-1 0,-1-1 0,2 0 0,0-1 0,0 0 0,1-1 0,0 0 0,1-1 0,-13-22 0,22 35-80,1 0-141,20 8-1019,55 37-3037,-36-21-1284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9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8834,'0'0'1483,"0"0"-820,0 0-259,0 0 333,0 0 390,0 0-539,0 16-264,0 369 927,0-219-8474,0-166 4060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9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1464,'0'0'5204,"0"0"-3362,0 0-1314,0 0-217,0 0 593,0 0 107,15-2-316,74-7 116,-1 4 1,1 4-1,172 20 1,-261-19-921,1 0 1,-1 0 0,1 0 0,-1 0 0,1 0 0,-1 0 0,1 0 0,-1 1 0,1-1 0,-1 0 0,1 0-1,-1 0 1,1 1 0,-1-1 0,0 0 0,1 0 0,-1 1 0,1-1 0,-1 1 0,0-1 0,1 0-1,-1 1 1,0-1 0,1 1 0,-1-1 0,0 0 0,0 1 0,0-1 0,1 1 0,-1-1 0,0 1-1,0-1 1,0 1 0,0-1 0,0 1 0,0-1 0,0 1 0,0-1 0,0 1 0,0-1 0,0 1-1,0-1 1,0 1 0,0-1 0,0 1 0,-1-1 0,1 1 0,0-1 0,0 1 0,-1-1 0,1 1 0,0-1-1,-1 1 1,-12 8-3898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49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 6729,'0'0'1385,"0"0"-73,0 0 112,0 0-87,126 0-513,-84 0-440,8-4 88,-3-3-392,2-2-24,10 0-56,-12 3-1232,-7 1-3025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0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67 6753,'0'0'1010,"0"0"2,0 0-18,0 0-33,24 5-42,80 16-252,-98-19-598,-1-1 1,1 0-1,-1 0 0,1-1 1,0 1-1,0-1 0,-1 0 1,1-1-1,0 0 0,-1 0 1,1 0-1,-1 0 0,1-1 1,-1 0-1,0 0 1,0 0-1,1-1 0,-1 1 1,-1-1-1,1-1 0,0 1 1,-1-1-1,5-5 0,-8 9-58,0-1 0,0 0 0,0 1 0,-1-1 0,1 0 0,0 0 0,-1 1 0,1-1 0,0 0 0,-1 0 0,1 0-1,-1 0 1,1 0 0,-1 0 0,0 0 0,1 0 0,-1 0 0,0 0 0,0 0 0,0 0 0,0 0 0,0 0 0,0 0 0,0 0 0,0 0-1,0 0 1,0 0 0,-1 0 0,0-2 0,0 1-10,0 1-1,-1-1 1,1 1-1,-1-1 1,0 1-1,0 0 1,1 0-1,-1-1 1,0 1-1,0 0 1,0 1-1,0-1 1,-3-1-1,-6-1-29,0 1-1,-1 0 1,1 0 0,-13 1-1,19 0 25,0 1-1,0 1 1,0-1-1,0 1 0,0 0 1,0 0-1,0 0 1,1 1-1,-1-1 0,0 1 1,1 0-1,-1 1 1,1-1-1,0 1 0,0 0 1,0 0-1,0 0 1,0 1-1,1-1 0,-1 1 1,1 0-1,0 0 1,0 0-1,0 0 0,1 0 1,0 1-1,0 0 1,0-1-1,-2 8 0,-1 0 46,1 0-1,0 1 0,1-1 0,0 1 1,1 0-1,0 0 0,1 0 0,1 0 1,0 0-1,1 0 0,0 0 0,1 0 1,1 0-1,0 0 0,0-1 0,7 15 0,-6-17 7,1 0 0,0-1-1,0 0 1,1-1-1,0 1 1,1-1 0,0 0-1,0-1 1,1 1-1,0-1 1,0-1-1,1 0 1,-1 0 0,1 0-1,1-1 1,-1-1-1,1 0 1,-1 0 0,1 0-1,16 2 1,-15-3-46,0-1 1,1 0 0,-1 0 0,0-2-1,1 1 1,-1-1 0,1-1-1,-1 0 1,0 0 0,1-2 0,-1 1-1,0-1 1,0-1 0,-1 0 0,1 0-1,-1-1 1,0 0 0,0-1-1,0 0 1,-1-1 0,0 0 0,0-1-1,12-12 1,12-23-1709,-7 0-2392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0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7666,'0'0'1521,"0"0"-715,0 0 46,0 0 247,0 0-52,0 0-396,21-13-149,69-39 100,-86 49-540,1 1 1,-1 0 0,0 0 0,1 0-1,-1 0 1,1 1 0,-1 0-1,1 0 1,0 0 0,-1 1-1,1-1 1,0 1 0,-1 0-1,1 0 1,0 1 0,7 1-1,-9-1-32,0 1 0,-1-1-1,1 1 1,0 0 0,0 0 0,-1 0-1,1 0 1,-1 0 0,0 0-1,1 1 1,-1-1 0,0 1 0,0 0-1,-1 0 1,1-1 0,-1 1-1,3 6 1,1 7 36,-1 0 0,-1 1 0,0-1 0,-1 1 0,-1 0 0,-1 22 0,0-36-52,0 13-1,-1 0 0,-1 0 0,0 0 0,-1 0 1,0 0-1,-2-1 0,0 1 0,-8 16 0,11-26-17,-1-1-1,0 0 1,0 0 0,0 0 0,-1 0 0,1 0 0,-1-1 0,0 1 0,-1-1 0,1 0-1,-1 0 1,0-1 0,0 0 0,0 1 0,0-2 0,0 1 0,-1-1 0,1 1 0,-1-1-1,0-1 1,0 1 0,1-1 0,-1 0 0,-12 0 0,17-1-21,0 0-1,-1 0 1,1 0 0,-1 0-1,1 0 1,-1-1 0,1 1-1,0 0 1,-1-1 0,1 1 0,0-1-1,-1 0 1,1 1 0,0-1-1,0 0 1,-1 0 0,1 0-1,0 1 1,0-1 0,0-1-1,0 1 1,0 0 0,0 0-1,1 0 1,-1 0 0,0-1 0,0 1-1,1 0 1,-1-1 0,0-1-1,0-3-33,0 0-1,0-1 0,1 1 1,-1-1-1,2-9 0,-1 3 40,0 12 17,1-1 0,-1 1 0,0 0 0,1-1 0,-1 1 0,1 0-1,-1-1 1,1 1 0,0 0 0,0 0 0,-1-1 0,1 1 0,0 0 0,0 0 0,0 0 0,0 0 0,0 0 0,0 1 0,1-1 0,-1 0-1,0 0 1,0 1 0,1-1 0,-1 1 0,0-1 0,1 1 0,-1-1 0,0 1 0,1 0 0,-1 0 0,1-1 0,1 1 0,56-1 229,-42 1-31,248 14-1196,-248-16-2016,-4-7-2326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0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7042,'0'0'2632,"0"0"-1768,0 0 369,0 0 535,0 0-632,0 0-408,0 0-352,153 0-272,-118 0 384,-3 0-383,-5-2 47,-4-2-152,-9 2-56,-1-1-425,-11-3-775,-2-1-1272,0 0-2057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04.8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95 4 4089,'0'0'1507,"0"0"-234,0 0 141,0 0 166,0 0-53,0 0-193,-10 0 1123,9 0 974,72-1-3371,-32-1-52,0 2 1,67 8-1,-166 5 39,-219 9-503,573-33 349,-284 11 255,-31 1-124,-38 7-68,29 1-1,18-5 47,-1 0-1,0-1 0,0 0 0,-22 1 1,35-4-89,0 0 36,0 0-71,16-8-81,13-3-68,0 1 0,1 2 0,0 1 0,0 1 0,1 1 0,-1 2 1,33 1-1,-60 2-2527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6769,'0'0'2785,"0"0"-1673,0 0 177,0 116 487,7-65-456,0 2-216,3 3-511,-5-5-369,-2-4 168,2-5-384,0-6 48,-5-5-56,0 0-208,0-9-913,0-6-4568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1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8530,'0'0'1363,"0"0"-522,0 0 126,0 0-55,0 0-153,0 0-301,3-1-88,39-8 117,1 2 0,-1 1 0,86 1 0,-33 2-163,-45 1-165,88-8 0,-119 8-180,0-2 1,0 0-1,-1-1 0,1-1 1,17-8-1,-11-1-240,-25 14 147,1 1-1,-1 0 0,1-1 0,-1 1 0,1-1 0,-1 1 1,1-1-1,-1 1 0,0-1 0,1 1 0,-1-1 0,0 1 1,1-1-1,-1 1 0,0-1 0,1 0 0,-1 1 1,0-1-1,0 1 0,0-1 0,0 0 0,0 1 0,0-1 1,0 0-1,0 1 0,0-1 0,0 0 0,0 1 0,0-1 1,0 1-1,0-1 0,-1 0 0,1 1 0,0-1 0,0 1 1,-1-1-1,1 0 0,0 1 0,-1-1 0,1 1 0,-1-1 1,0 0-1,-15-8-5696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2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8370,'0'0'2992,"0"0"-2311,0 0-433,0 0 112,0 0 224,0 0 176,-5 120-88,7-69-128,10 7 32,3-3-296,0-4 24,0-6-271,2-10 87,3-8-240,5-9 39,19-18-871,-4 0-704,-1-14-3737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2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86 8010,'0'0'1516,"0"0"-785,0 0 377,0 0 0,0 0-342,0 0-269,-17 5-334,-50 22-8,65-25-144,0 0 0,-1 0 0,1 1-1,0-1 1,0 1 0,0-1 0,1 1 0,-1 0 0,1 0 0,-1-1 0,1 1 0,0 0 0,0 1 0,0-1 0,1 0 0,-1 0 0,1 0 0,-1 0 0,1 1 0,0-1 0,0 0-1,1 0 1,-1 0 0,1 0 0,0 4 0,0 8 169,0-9-146,-1 1 1,1-1 0,0 1 0,0-1-1,0 0 1,1 1 0,0-1 0,1 0-1,-1 0 1,1-1 0,0 1 0,1 0-1,-1-1 1,1 0 0,0 0-1,0 0 1,1 0 0,0-1 0,-1 1-1,2-1 1,-1 0 0,0-1 0,1 0-1,-1 1 1,1-2 0,11 5-1,1-1-21,0 0 0,0-2 0,1 0-1,-1-1 1,1 0 0,0-2 0,0 0-1,21-3 1,-33 1-4,-1 1 0,1-2 0,-1 1 1,0-1-1,1 0 0,-1 0 0,0 0 0,0-1 0,0 0 1,-1-1-1,1 1 0,-1-1 0,0 0 0,0 0 0,0-1 1,0 1-1,-1-1 0,0 0 0,0 0 0,0-1 0,0 1 1,2-7-1,-2 3 41,0 0 0,-1 0 0,0 0 0,0 0 0,-1 0 0,0-1 0,-1 1 0,0-1 0,-1 0 0,1 1 0,-2-1 0,0 1 0,0-1 0,-4-16 1,2 18 20,-1 0 1,1 0 0,-1 1 0,-1-1-1,0 1 1,0 0 0,0 0 0,-1 1-1,0-1 1,0 1 0,0 1 0,-1-1 0,0 1-1,0 0 1,-9-4 0,10 5-77,0 0 0,-1 1 0,1 0 0,-1 1 0,0-1-1,0 1 1,0 0 0,0 1 0,0-1 0,0 2 0,0-1 0,0 1 0,0 0 0,-1 0 0,1 1 0,0 0 0,0 0 0,-12 4 0,13-2-108,1 1 0,0-1 0,0 1 0,0 0 0,1 0 0,-1 1 0,1-1 0,0 1 0,0 0 0,1 0 0,0 0 0,-1 0 0,2 1 0,-4 5 0,-2 10-1011,0 1 0,-7 28 0,2 6-3378,5-6-2441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2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7 121 8026,'0'0'2151,"0"0"-1048,-2 24-108,-3 78-30,5-95-898,1-1 0,0 0 0,0 0 0,1 1 0,-1-1 0,1 0 0,1 0 0,-1 0 0,1-1 0,0 1 0,0-1 0,1 1 0,-1-1 0,1 0 0,1 0 0,-1-1 0,9 8 0,-2-4 7,0 0-1,1 0 1,1-1 0,-1-1 0,25 9 0,-22-10-35,-1 0-1,1-1 1,0-1 0,1-1 0,-1 0 0,0-1 0,1 0 0,-1-1 0,0-1 0,1-1 0,-1 0 0,0-1 0,0 0 0,18-8 0,-24 8 27,-1-1 0,1 0 0,-1 0 0,0-1 0,0-1-1,0 1 1,-1-1 0,1 0 0,-2-1 0,1 1 0,-1-2 0,0 1-1,0 0 1,-1-1 0,0 0 0,0-1 0,-1 1 0,0-1 0,-1 0-1,1 1 1,-2-2 0,1 1 0,-2 0 0,2-12 0,-2 13-21,0-1-1,-1 0 1,0 0 0,0 0 0,-1 0 0,0 0 0,0 1 0,-1-1 0,-1 0 0,1 1 0,-2 0 0,1-1 0,-6-8-1,5 10-4,-1 1 0,0 0-1,-1 0 1,1 0 0,-1 1-1,0-1 1,-1 1 0,1 1-1,-1-1 1,0 1-1,0 1 1,0-1 0,0 1-1,-1 0 1,-8-1 0,1-1-18,0 2 1,-1 0-1,1 1 0,-1 1 1,0 0-1,0 1 1,1 0-1,-1 2 1,0-1-1,1 2 1,0 0-1,-1 1 1,-22 10-1,29-10-157,0 0 0,0 1-1,1 0 1,-1 1 0,1 0 0,1 0-1,-1 1 1,1 0 0,-11 13 0,13-13-243,0 0 0,1 1 0,0 0 0,0-1 0,1 1 0,0 1 0,0-1 0,1 0 1,0 1-1,0 0 0,1-1 0,0 11 0,0 7-6117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3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10162,'0'0'1785,"0"0"-1281,0 0-200,-2 142 624,2-77-96,0 8-280,2 3 88,8-1-320,0-6-88,0-7-112,-5-8-120,-3-12-16,-2-11-472,0-11-664,-5-18-496,-14-2-1449,-1 0-2960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3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7738,'0'0'2472,"0"0"-1880,0 0-216,0 0 689,0 0 239,0 0-168,181 26-168,-117-21-167,7-5-497,-1 0 16,-6 0-320,-7 0-24,-13-9-48,-12-18-625,-9 5-1079,-14-2-3785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5697,'0'0'2961,"0"0"-2153,0 0 1056,9 117-119,6-50-377,3 11-184,1 2-552,1 2-47,-3-2-169,-4-11-368,-3-7 176,-3-13-224,0-11 8,-4-9-16,2-14-400,-3-15-721,6 0-1855,-6-8-3202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0 292 9914,'0'0'2505,"0"0"-2169,0 0 216,0 0 872,0 0-864,138-14 48,-91 14-200,-2 0-287,2 0 255,-5 0-304,-8 0 0,-4 0-24,-5 0-48,-10 0-312,-10-2-785,-3-5-1311,-2 1-2145</inkml:trace>
  <inkml:trace contextRef="#ctx0" brushRef="#br0" timeOffset="1">274 0 10746,'0'0'1417,"0"0"-497,0 0 856,0 147-472,0-87-327,10 5-657,0-5 88,-2-5-408,-1-8-56,3 0 8,0-14-1449,-3-13-7256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4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12003,'0'0'2288,"0"0"-1544,0 0-544,0 0 280,0 0 201,136-14-225,-74 14 160,7-2-400,0 0-8,0 0-80,-7-3-112,-13 1-32,-7-1-64,-14-2-400,-19 1-208,-6 1-1273,-3 1-3344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0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636 134 10730,'0'0'2310,"0"0"-724,0 0-250,0 0-208,0 0-366,0 0-342,-23-19-65,-73-57-173,90 72-175,1 0 0,0 0 0,-1 0 0,0 1 0,1 0 0,-1 0 0,-1 0 0,1 1 0,0 0 0,-1 0 0,1 1 0,-1 0 0,1 0 0,-1 0 0,1 1 0,-1 0 0,-9 1 0,-9 0-3,11-2-7,0 2 0,0 0 0,1 0 0,-1 2 0,0-1 0,0 2 0,1 0 0,0 0 0,0 2 0,0-1 0,0 2 0,1-1 0,0 2 0,1 0 0,0 0 0,0 1 0,0 0 0,1 1 0,1 0 0,-11 14 0,8-9-2,1 2 0,1 0-1,1 0 1,0 1 0,1 0 0,1 0 0,1 0-1,0 1 1,-3 21 0,2 10-11,2-1 0,1 71 0,5-94 20,1 0 1,1 0-1,1 0 1,1 0-1,2 0 1,0-1-1,2 0 0,0-1 1,2 0-1,24 40 1,-27-51 5,0-1 0,1 0 1,1 0-1,0 0 1,1-1-1,0-1 1,0 0-1,1 0 1,1-2-1,-1 1 0,1-1 1,1-1-1,0 0 1,0-1-1,0-1 1,0 0-1,1-1 1,0 0-1,28 2 0,-32-6-26,0 0 0,1 0-1,-1-1 1,0-1-1,0 0 1,0 0-1,-1-1 1,1-1 0,17-7-1,-8 0-443,1 0-1,-2-2 1,28-23 0,18-22-3877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4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7722,'0'0'6209,"0"0"-5473,0 0-80,0 0 352,8 129-543,4-83 95,3 3-312,0-2-72,2-3-176,13 5 0,-1-13-760,-4-12-3249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5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24 109 7602,'0'0'2389,"0"0"-1238,0 0-740,0 0-144,0 0 249,-2 23 161,2 261 1651,14-132-1773,8 152 143,-26-379-589,-14-85 0,-1 1-168,3-304-16,16 463 72,0-1-1,0 1 1,0-1-1,0 1 1,0 0-1,0-1 1,0 1-1,0-1 1,0 1-1,0-1 0,0 1 1,0-1-1,0 1 1,0-1-1,0 1 1,0-1-1,0 1 1,1-1-1,-1 1 1,0 0-1,0-1 1,1 1-1,-1-1 1,0 1-1,1 0 1,-1-1-1,0 1 1,1 0-1,-1-1 0,0 1 1,1 0-1,-1 0 1,1-1-1,-1 1 1,1 0-1,-1 0 1,1 0-1,-1 0 1,0 0-1,1-1 1,-1 1-1,1 0 1,-1 0-1,1 0 1,-1 0-1,1 0 1,-1 0-1,1 1 0,-1-1 1,1 0-1,-1 0 1,1 0-1,-1 0 1,0 0-1,1 1 1,-1-1-1,1 0 1,-1 0-1,0 1 1,1-1-1,-1 0 1,1 1-1,-1-1 1,0 0-1,1 1 1,25 26 38,5 29 91,-2 1 1,39 112-1,-48-112-70,3-1 0,1-1 0,51 81 0,-74-133-56,1-1 0,-1 1 0,1 0 1,0-1-1,0 1 0,0-1 0,0 1 1,0-1-1,0 0 0,1 0 0,-1 0 1,1 0-1,0-1 0,-1 1 0,1-1 1,0 1-1,0-1 0,0 0 0,0 0 1,6 1-1,-8-2 0,-1-1-1,1 1 1,0 0 0,0-1-1,0 1 1,0-1-1,0 1 1,-1-1 0,1 0-1,0 1 1,-1-1 0,1 0-1,0 1 1,-1-1-1,1 0 1,-1 0 0,1 0-1,-1 1 1,1-1 0,-1 0-1,0 0 1,1 0 0,-1 0-1,1-1 1,6-31 8,-5 25-4,13-73-96,5-110 1,7-45-177,-27 233 266,1 0 1,-1 0-1,1 0 1,0 0-1,0 0 1,0 0-1,0 0 1,0 0-1,1 1 1,2-5-1,-3 6 1,-1 1 0,0 0 0,1 0 0,-1 0 1,1 0-1,-1-1 0,0 1 0,1 0 0,-1 0 0,1 0 0,-1 0 0,0 0 0,1 0 0,-1 0 0,1 0 0,-1 0 0,1 0 0,-1 0 0,0 0 0,1 0 0,-1 0 0,1 1 0,-1-1 0,0 0 0,1 0 0,-1 0 0,1 1 1,-1-1-1,0 0 0,1 0 0,-1 1 0,0-1 0,0 0 0,1 1 0,-1-1 0,0 0 0,0 1 0,1-1 0,-1 0 0,0 1 0,5 8 44,0 1 0,0-1 0,-1 1 0,4 15 0,49 167 652,9 25-1034,-18-72-6020,-40-121-2470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9098,'0'0'1995,"0"0"-1049,0 0-345,0 0 567,0 0-101,0 0-215,22 10-101,70 34-307,-84-38-395,1 0 0,-1 1 0,0 0 0,-1 0 0,0 1 0,0 0 0,-1 0 0,0 0 0,0 1 0,-1 0-1,0 0 1,0 1 0,-1-1 0,0 1 0,-1 0 0,0 0 0,-1 0 0,2 20 0,0 20 77,-4-44-88,0-32-181,-1-7-63,0 1-29,2 0-1,5-38 0,-5 63 211,0-1-1,1 0 1,0 1 0,1-1 0,-1 1 0,1 0 0,1-1-1,-1 2 1,1-1 0,0 0 0,1 1 0,0-1 0,0 1-1,7-7 1,-10 12 35,0-1-1,0 1 1,0 0-1,0 0 1,0-1 0,0 2-1,1-1 1,-1 0-1,0 0 1,1 1-1,-1-1 1,0 1 0,1-1-1,-1 1 1,0 0-1,1 0 1,-1 0 0,0 0-1,1 1 1,-1-1-1,1 1 1,-1-1-1,0 1 1,0 0 0,1 0-1,-1 0 1,0 0-1,0 0 1,0 1-1,0-1 1,0 0 0,-1 1-1,1 0 1,0-1-1,0 1 1,1 3-1,8 8 133,-1 0 0,0 1 0,-1 0 0,8 16 0,-9-16-126,13 33 108,-18-38-240,1 0 1,0 0-1,0 0 1,1 0-1,0 0 1,1-1-1,-1 0 1,9 8-1,-4-9-2471,-2-6-3042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114 268 5633,'0'0'6464,"0"0"-4590,0 0-1526,0 0 19,-7 19 233,0-2-480,0-2-35,1 0 1,1 0 0,1 1-1,0 0 1,1 0-1,-2 27 1,3-6 102,2 0 0,2 0 1,1 0-1,11 53 1,-11-78-179,0 1 0,1-1 1,1 0-1,-1 0 1,2 0-1,0 0 0,0-1 1,1 0-1,0-1 1,1 1-1,0-1 1,1-1-1,0 0 0,1 0 1,-1-1-1,18 11 1,-22-15 4,1-1 0,0 0 0,0 0 1,0-1-1,0 0 0,0 0 1,0-1-1,0 1 0,1-1 0,-1 0 1,1-1-1,-1 0 0,1 0 1,-1 0-1,0-1 0,1 0 0,-1 0 1,0-1-1,1 1 0,-1-1 0,10-5 1,-8 2 12,1 0 1,-1-1-1,0 0 1,-1 0-1,1-1 1,-1 0-1,0 0 1,-1-1-1,0 1 1,0-2-1,-1 1 1,0 0-1,6-14 0,-1-4-1,0 1-1,-2-2 0,-1 1 0,-2-1 0,5-49 0,-7 21 171,-7-104 0,1 137-128,0 1 0,-1 1 0,-1-1-1,-1 1 1,0-1 0,-2 2 0,0-1 0,-2 1-1,-11-18 1,15 27-54,0 1 0,-1 0-1,0 0 1,-1 1 0,1 0 0,-2 0-1,1 1 1,-1 0 0,0 0 0,0 1-1,-1 1 1,0-1 0,0 1 0,0 1-1,-1 0 1,1 1 0,-1-1 0,-17-1-1,18 4-29,1 0-1,0 1 0,0 0 0,0 0 0,0 1 0,-1 1 0,1-1 0,1 1 0,-1 1 0,0 0 0,0 0 0,1 1 0,0 0 0,0 0 0,0 1 0,-12 9 0,12-7-74,1 0 0,-1 1 0,2 0 0,-1 1 0,1 0 0,0 0-1,1 0 1,0 0 0,0 1 0,1 0 0,1 0 0,-1 0 0,2 0 0,-4 20-1,1 27-1932,3 69 0,2-116 1454,0 76-6097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1064,'0'0'9394,"0"0"-6522,0 0-2070,0 0 5,0 0 188,0 0-241,0 21-348,3 121 277,-2-132-646,0 0 0,1 0 0,0 0 0,1 0 0,0 0 0,1-1 0,0 1 0,0-1 0,1 0 0,0 0 0,1-1 0,0 1 0,11 11 0,-11-14-81,-1 0 1,1 0-1,1 0 1,-1-1-1,1 0 1,0 0-1,0 0 1,1-1-1,0 0 1,-1-1 0,1 0-1,0 0 1,0-1-1,1 0 1,-1 0-1,16 1 1,-22-3-239,0 0 0,0 0 0,0 0 0,1 0 0,-1 0 0,0-1 0,0 1 0,0-1 0,0 1 0,0-1-1,0 0 1,0 0 0,0 0 0,0 0 0,0 0 0,0 0 0,0 0 0,2-3 0,9-13-6922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7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9330,'0'0'5033,"0"0"-4049,0 0-376,0 149 641,0-87-521,10 5-432,5 0 176,-1-5-328,4-9 0,-4-8-144,1-14-152,0-20-456,-5-11-1176,-3 0-5450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7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8586,'0'0'1519,"0"0"-606,0 0 458,0 0 34,22 1-301,177 6 972,76-24 343,-274 17-2628,-12 0-1663,-5 0-2013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8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4785,'0'0'4510,"0"0"-2725,0 0-896,0 0 326,0 0-296,0 0-263,12 0 155,121 3 1125,-29 0-2818,-41-2-4258,-59-1-887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48:59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3393,'0'0'3224,"0"0"-1975,0 0-129,0 0 992,0 0-407,0 0-641,0 0 120,148 2-432,-108 3-216,2-3-175,-5 2-273,0-4 112,-5 0-200,-5 0-80,8 0 32,-8-2-809,-5-11-3912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1:56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1 176 536,'0'0'6255,"0"0"-4179,0 0-1578,0 0 226,0 0 195,1 0 2255,14-3-3184,311-85 626,-142 43-664,-140 30-880,-18-1-2588,-19 7-1387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8 237 8674,'0'0'1231,"-1"22"-507,-2 6-424,0 95 1352,3-117-1550,1 0-1,0 0 0,0 0 0,1 0 0,-1 0 0,1 0 1,1 0-1,-1-1 0,1 1 0,0-1 0,0 0 0,1 0 1,-1 0-1,1 0 0,0 0 0,1-1 0,-1 0 0,1 0 1,0 0-1,0 0 0,0-1 0,0 0 0,0 0 0,1 0 1,0-1-1,-1 0 0,1 0 0,0 0 0,0-1 0,11 2 1,-7-1-78,0-1 1,0 0 0,0 0-1,-1-1 1,1-1 0,0 1 0,0-2-1,0 1 1,-1-1 0,1-1 0,0 0-1,-1 0 1,0-1 0,0 0 0,0 0-1,-1-1 1,1-1 0,13-11-1,-13 8-17,-2 0 1,1-1-1,-2 0 0,1-1 0,-1 1 0,-1-1 0,0-1 0,0 1 0,-2-1 0,1 1 0,3-22 0,-4 12 25,0-1-1,-2 0 1,0 0 0,-2 0-1,-5-37 1,4 49 5,-1 0-1,-1 0 1,1 1-1,-2-1 1,1 1-1,-2 0 1,1 1-1,-1-1 1,0 1-1,-1 0 1,1 0 0,-2 1-1,1 0 1,-1 0-1,0 1 1,-11-7-1,15 10-32,-1 0-1,0 0 1,0 0 0,0 0-1,0 1 1,0 0 0,-1 0-1,1 0 1,0 1-1,-1 0 1,0 0 0,1 0-1,-1 1 1,0 0 0,1 0-1,-1 0 1,1 1-1,-1-1 1,0 2 0,1-1-1,-1 0 1,1 1 0,0 0-1,0 0 1,-1 1 0,2-1-1,-1 1 1,0 0-1,0 1 1,-5 5 0,1 0-7,1 1 1,0 0 0,1 0-1,0 1 1,1 0 0,0 1-1,1-1 1,0 1 0,1 0-1,0 0 1,-2 15 0,0 7-2,1 0 0,1 67 0,4-91 3,1 0 1,-1 0-1,2 0 1,-1 0-1,2 0 1,-1-1-1,1 1 1,1-1-1,0 1 0,0-1 1,7 11-1,-7-14 3,0-1 0,1 1-1,-1-1 1,1 0-1,0-1 1,0 1 0,1-1-1,-1 0 1,1 0-1,0-1 1,0 0 0,0 0-1,1 0 1,-1-1 0,0 0-1,1 0 1,11 2-1,-11-3 2,-1 0 0,1-1 0,0 1 0,0-1 0,-1-1 0,1 1 0,0-1-1,0 0 1,-1 0 0,1-1 0,-1 0 0,1-1 0,-1 1 0,0-1 0,11-7-1,-9 4 5,0-1 0,-1 1 0,0-2 0,-1 1 0,1-1 0,-1 0 0,-1-1 0,0 1 0,0-1 0,4-11 0,1-4 23,-2 0 0,0 0 0,-2-1-1,0 0 1,-2 0 0,-1 0 0,0-40 0,18 131 278,-17-51-280,1-1 0,0 1-1,1-1 1,1 0 0,0 0 0,1 0 0,0-1 0,11 12 0,-13-18-276,1-1 1,0 1 0,0-1-1,0-1 1,0 1 0,1-1-1,0-1 1,0 1-1,1-1 1,-1-1 0,1 0-1,0 0 1,-1 0 0,18 2-1,19-3-6122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1:58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3089,'0'0'2750,"0"0"-1669,0 0-553,0 0 592,0 27-297,-1 14-594,3 121 619,22 115 307,-7-110-954,0-23-129,-12-135-243,2-19-297,3-20-835,6-57-2434,-10 48 3066,1 0 1,18-53-1,-25 91 745,1 0 1,-1 0-1,0 0 0,1 0 1,-1 0-1,0 0 1,1-1-1,0 1 0,-1 1 1,1-1-1,0 0 1,-1 0-1,1 0 0,0 0 1,0 0-1,0 1 1,-1-1-1,1 0 0,0 1 1,2-2-1,-2 2-26,-1 0 0,1 1 0,0-1 1,-1 0-1,1 0 0,0 1 0,-1-1 0,1 0 0,-1 1 0,1-1 0,0 0 1,-1 1-1,1-1 0,-1 1 0,1-1 0,-1 1 0,1 0 0,-1-1 0,0 1 1,1-1-1,-1 1 0,0 0 0,1 0 0,16 49 1462,54 291 783,-75-522-1401,1 137-1034,4-77 0,-1 119 139,1 0 0,-1 0 1,1 0-1,0 0 0,-1 0 0,1 0 0,0 0 1,0 0-1,0 0 0,0 0 0,1 1 0,-1-1 1,0 0-1,1 1 0,0-1 0,-1 1 0,1-1 1,0 1-1,-1 0 0,1 0 0,0 0 0,0 0 1,0 0-1,0 0 0,0 0 0,0 1 0,0-1 1,0 1-1,0 0 0,0-1 0,1 1 0,-1 0 1,0 0-1,0 0 0,0 1 0,0-1 0,0 0 1,3 2-1,3-1-3,-1 0 1,0 1-1,0 0 0,0 0 1,0 0-1,0 1 1,-1 0-1,1 1 1,-1-1-1,8 7 0,3 8 20,0 0-1,-2 1 1,0 1-1,18 32 1,-20-29 1,1-2 0,1 0 0,32 34 0,-45-53-3,1 1 0,-1-1 0,1 0-1,0 0 1,-1 0 0,1 0-1,0 0 1,0-1 0,0 1-1,1-1 1,-1 0 0,0 0 0,0 0-1,1 0 1,-1-1 0,1 1-1,-1-1 1,0 0 0,1 0 0,-1 0-1,1 0 1,-1-1 0,1 1-1,-1-1 1,0 0 0,0 0-1,1 0 1,-1-1 0,0 1 0,0-1-1,0 1 1,0-1 0,0 0-1,-1 0 1,1-1 0,0 1 0,-1 0-1,0-1 1,0 1 0,0-1-1,0 0 1,0 0 0,0 0 0,2-5-1,1-4 41,-1-1 0,1 1 0,-2-1 0,0 0-1,-1 0 1,0 0 0,-1-1 0,0 1 0,-1 0 0,0 0 0,-2-1-1,1 1 1,-7-24 0,6 30-58,0 1 0,0-1 0,0 1 0,-1 0 0,0 0-1,0 0 1,0 0 0,-1 0 0,0 1 0,0-1 0,-1 1 0,1 0-1,-1 0 1,0 1 0,-1 0 0,1 0 0,-1 0 0,1 0 0,-1 1 0,0 0-1,-1 0 1,1 1 0,0-1 0,-1 1 0,1 1 0,-1-1 0,0 1-1,-9 0 1,13 1 1,-1 0 0,0 0-1,0 0 1,0 1 0,1-1-1,-1 1 1,0 0 0,1 0 0,-1 0-1,1 1 1,-1-1 0,1 1-1,0 0 1,0 0 0,-1 0-1,1 1 1,-5 4 0,4-2 1,0 0 1,0 0 0,1 1-1,-1-1 1,1 1 0,1 0-1,-1 0 1,1 0-1,-3 11 1,1 0-7,1 0 0,1 0-1,1 1 1,1-1 0,0 1 0,1-1 0,3 18 0,-3-30 14,1-1 0,0 1 0,0-1 0,0 0 0,0 0 0,0 0 1,1 0-1,0 0 0,0 0 0,0-1 0,0 1 0,0-1 1,1 0-1,-1 0 0,1 0 0,0-1 0,0 1 0,0-1 0,0 0 1,1 0-1,-1 0 0,1-1 0,-1 1 0,1-1 0,-1 0 0,1-1 1,-1 1-1,1-1 0,0 0 0,0 0 0,-1 0 0,1-1 1,0 1-1,-1-1 0,1 0 0,-1-1 0,1 1 0,-1-1 0,0 0 1,1 0-1,-1 0 0,0 0 0,0-1 0,5-4 0,-1-2 18,-1 1-1,0-1 1,0 0-1,-1 0 1,0-1 0,-1 1-1,0-1 1,-1-1-1,0 1 1,5-19-1,-4 5 15,-1-1 0,-1 0 1,0-42-1,-3 65-166,0 8 92,7 44 37,-2-9 35,1-1-1,2 0 1,1 0 0,3 0-1,17 42 1,-27-78-7,1 1 1,0-1-1,0 0 1,0 1-1,0-1 1,6 5-1,-9-8-18,1-1-1,0 1 1,-1 0 0,1-1 0,0 1-1,0-1 1,0 1 0,-1-1-1,1 0 1,0 1 0,0-1 0,0 0-1,0 1 1,0-1 0,0 0-1,-1 0 1,1 0 0,0 0 0,0 0-1,0 0 1,0 0 0,0 0-1,0 0 1,0 0 0,0-1 0,0 1-1,0 0 1,-1-1 0,1 1-1,0-1 1,0 1 0,0-1 0,-1 1-1,1-1 1,0 1 0,0-1-1,-1 0 1,1 1 0,-1-1 0,1 0-1,-1 1 1,1-1 0,-1 0-1,2-2 1,7-17 26,0-1 0,-1 0 0,-1 0 0,-1-1 0,0 0 0,2-28 0,4-12-1,-10 53-34,12-43-2,-14 50 0,1 1 1,-1-1 0,0 1 0,1 0 0,0-1-1,-1 1 1,1-1 0,0 1 0,0 0 0,0 0-1,0-1 1,0 1 0,0 0 0,0 0 0,0 0-1,0 0 1,0 0 0,0 1 0,1-1 0,-1 0-1,0 0 1,1 1 0,-1-1 0,1 1 0,-1-1-1,1 1 1,1-1 0,-2 2-4,1 0 1,0-1 0,-1 1-1,1 0 1,0 0-1,-1 0 1,0 0-1,1 0 1,-1 0-1,0 1 1,1-1 0,-1 0-1,0 1 1,0-1-1,0 1 1,0-1-1,0 1 1,0 0-1,-1-1 1,2 3 0,13 40 15,-12-35-10,13 60 140,-13-50-21,1-2 0,0 1 0,1 0 0,1-1 0,15 30 0,-21-47-115,0 0-1,0 0 1,0 0-1,0 1 1,0-1-1,1 0 1,-1 0-1,0 0 1,0 0-1,0 0 1,0 0 0,0 1-1,0-1 1,1 0-1,-1 0 1,0 0-1,0 0 1,0 0-1,0 0 1,1 0-1,-1 0 1,0 0-1,0 0 1,0 0 0,0 0-1,1 0 1,-1 0-1,0 0 1,0 0-1,0 0 1,1 0-1,-1 0 1,0 0-1,0 0 1,0 0-1,0 0 1,1 0 0,-1 0-1,0 0 1,0 0-1,0 0 1,0 0-1,0-1 1,1 1-1,-1 0 1,0 0-1,0 0 1,0 0-1,0 0 1,0-1 0,0 1-1,0 0 1,1 0-1,-1 0 1,0-1-1,7-15 139,2-21 28,1-15-105,-7 28-77,1 0-1,1 1 0,1 0 1,1 0-1,16-33 0,-23 55 11,0 0 0,1-1 0,-1 1 0,1 0 0,-1 0 0,1 0-1,-1 0 1,1 0 0,-1 0 0,1 0 0,0 0 0,-1 1 0,1-1 0,0 0 0,0 0 0,0 1-1,0-1 1,0 0 0,0 1 0,0-1 0,0 1 0,0-1 0,0 1 0,0-1 0,0 1-1,0 0 1,0 0 0,0-1 0,1 1 0,-1 0 0,0 0 0,0 0 0,0 0 0,0 0-1,0 1 1,0-1 0,1 0 0,-1 0 0,0 1 0,0-1 0,0 1 0,0-1 0,0 1 0,0-1-1,0 1 1,0 0 0,0-1 0,0 1 0,-1 0 0,1 0 0,0 0 0,0-1 0,-1 1-1,1 0 1,0 2 0,5 5-3,-1 1-1,0-1 1,0 1 0,6 18-1,9 35 55,-16-44-25,1 0 0,1-1-1,1 0 1,0 0 0,1-1-1,12 19 1,-18-33-89,1 0 1,-1-1 0,0 1-1,1 0 1,-1-1-1,1 1 1,0-1 0,-1 0-1,1 0 1,0 0-1,0 0 1,0 0 0,0-1-1,0 1 1,0-1 0,0 0-1,0 0 1,0 0-1,0 0 1,0 0 0,0-1-1,0 1 1,-1-1-1,1 0 1,4-1 0,18-15-3449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1:58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19 11210,'0'0'1513,"0"0"-608,0 0-19,0 0-390,0 0-165,-22-4-191,-69-10-68,87 13-77,0 1 0,-1 0-1,1 0 1,0 1 0,0-1 0,-1 1 0,1 0 0,0 0 0,0 0 0,0 0 0,0 1 0,0 0 0,1 0 0,-1 0 0,0 0 0,1 0 0,-1 1 0,1-1-1,0 1 1,0 0 0,0 0 0,0 1 0,1-1 0,-1 0 0,1 1 0,0 0 0,0-1 0,0 1 0,0 0 0,1 0 0,-1 0 0,1 0 0,0 0 0,0 0 0,1 1-1,-1-1 1,1 0 0,0 0 0,0 0 0,0 1 0,1-1 0,0 0 0,1 6 0,-1-7-29,0 0 0,1-1 0,-1 1 0,1 0 0,0-1 0,0 1 0,0-1 0,0 1 0,0-1 0,0 0 0,1 0 0,-1 0 0,1 0 0,-1-1 0,1 1 0,5 2 0,54 21-435,-42-17 396,41 14-11,-36-15 106,-1 2 1,0 0-1,-1 2 1,0 1-1,26 17 0,-48-28 6,0-1 0,0 1 0,0 0 0,0 0-1,-1-1 1,1 1 0,0 0 0,0 0 0,0 0-1,0 0 1,-1 0 0,1 0 0,-1 0 0,1 0-1,0 0 1,-1 0 0,0 0 0,1 0 0,-1 1-1,0-1 1,1 0 0,-1 0 0,0 0 0,0 1-1,0-1 1,0 0 0,-1 2 0,1-1 16,-1-1 0,-1 1 0,1 0 0,0 0 0,0 0 0,-1-1 0,1 1 0,-1-1 0,1 1 0,-1-1 0,0 0 0,1 1 0,-1-1 0,-2 1 0,-10 5 123,0-1 0,-1 0-1,-18 5 1,26-9-170,-171 37 377,102-25-570,129-15-5696,-11-12 1300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1:59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6889,'0'0'2454,"0"0"-952,0 0 289,0 0-100,0 0-713,0 0-493,-5 1-353,3 0-131,0-1 1,0 1-1,0 0 0,0 0 0,0 0 1,0 0-1,1 0 0,-1 1 0,0-1 1,1 0-1,-1 1 0,1-1 0,0 1 1,-1 0-1,1-1 0,0 1 0,0 0 1,0 0-1,0 0 0,0 0 1,1 0-1,-1 0 0,0 0 0,0 3 1,-9 64 21,9-54-14,-4 51 33,3 0 0,10 84 0,28 132 87,-35-274-135,4 23-106,0 2-1075,3 57 1,-11-78-3306,-9-10-3038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1:59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0 318 10122,'0'0'1927,"0"0"-1200,0 0-576,0 0 25,0 0 344,0 0 101,31-9-11,193-60 46,-179 54-616,0-2 0,-2-1-1,0-3 1,-1-2 0,77-55 0,-119 78-42,0 0 1,0-1 0,0 1 0,0-1 0,1 1-1,-1 0 1,0-1 0,0 1 0,0 0 0,1 0-1,-1-1 1,0 1 0,1 0 0,-1-1 0,0 1-1,1 0 1,-1 0 0,0 0 0,1-1 0,-1 1-1,0 0 1,1 0 0,-1 0 0,1 0-1,-1 0 1,0 0 0,1 0 0,-1 0 0,1 0-1,-1 0 1,0 0 0,1 0 0,-1 0 0,1 0-1,-1 0 1,0 0 0,1 0 0,-1 0 0,1 0-1,-1 1 1,0-1 0,1 0 0,-1 0-1,0 0 1,1 1 0,-1-1 0,0 0 0,0 1-1,1-1 1,-1 0 0,0 1 0,0-1 0,1 0-1,-1 1 1,0 0 0,0 24-67,-1-16 85,1 12-1,0 1 0,2-1 0,0 0 0,1 0 0,11 35 0,-13-52-14,1 1-1,-1-1 0,1 1 0,0-1 1,1 0-1,-1 0 0,1 0 0,0 0 1,0 0-1,0 0 0,0-1 0,0 0 0,1 0 1,0 0-1,0 0 0,0 0 0,0-1 1,0 1-1,0-1 0,0 0 0,1 0 1,-1-1-1,1 0 0,0 1 0,-1-1 1,1-1-1,0 1 0,0-1 0,-1 0 1,1 0-1,7-1 0,-7 0 6,-1 0 0,1 0 0,0-1-1,-1 0 1,1 0 0,-1 0 0,0 0 0,0 0 0,0-1 0,0 0-1,0 0 1,0 0 0,-1 0 0,1-1 0,-1 1 0,0-1-1,0 0 1,-1 0 0,1 0 0,-1 0 0,0-1 0,0 1 0,0-1-1,0 1 1,1-6 0,1-6 2,0 1-1,-1-1 1,-1 0-1,0 0 0,-1 0 1,-1-22-1,-1 32 16,0 1-1,0-1 0,0 1 0,-1-1 0,1 1 0,-1-1 0,-1 1 0,1 0 0,-1 0 0,0 0 0,0 0 0,0 0 1,-1 1-1,0-1 0,0 1 0,0 0 0,0 0 0,-1 1 0,1-1 0,-1 1 0,0 0 0,0 0 0,0 1 1,0-1-1,-1 1 0,1 0 0,-8-1 0,7 1-17,-1 0 0,0 1 0,1 0 0,-1 0 0,0 1 0,0 0 0,1 0 0,-1 1 0,0-1 0,0 2 0,1-1 0,-1 1 0,1 0 0,-1 0 0,1 0 0,0 1 0,0 0 0,0 0 0,0 1 0,0 0 0,1 0 0,-10 9 0,7-3-59,1 0 0,0 0 0,1 1 0,0 0 0,0 0 0,1 0 0,1 1 0,0-1 0,0 1 0,1 0 0,-2 23 0,4-25-436,0 0-1,1 0 0,0 0 1,1 0-1,0 0 0,1-1 1,0 1-1,0 0 0,5 12 1,14 14-6030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0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13 105 9994,'0'0'2202,"0"0"-1533,0 0-461,0 20 118,0-5-285,0 24 176,7 64 0,-5-91-163,0-1 0,0 0 0,1 0 0,0 0 0,1 0 0,0-1 0,1 0 1,0 1-1,0-2 0,1 1 0,12 15 0,-17-25-45,0 1-1,-1 0 1,1 0 0,0 0-1,0-1 1,-1 1 0,1 0-1,0-1 1,0 1-1,0-1 1,0 1 0,0-1-1,0 1 1,0-1 0,0 1-1,0-1 1,2 0 0,-3 0-2,1 0 0,-1 0 1,1-1-1,-1 1 1,0 0-1,1 0 0,-1-1 1,1 1-1,-1 0 1,0-1-1,1 1 1,-1 0-1,0-1 0,0 1 1,1-1-1,-1 1 1,0 0-1,0-1 0,1 1 1,-1-1-1,0 1 1,0-1-1,0 1 1,0-1-1,0 1 0,0-1 1,-2-41 35,-3 25-198,0 1-1,-1 0 1,-1 0 0,0 0-1,-12-18 1,12 23 48,0-1-1,1-1 1,0 1 0,0-1-1,2 0 1,-1 0-1,2-1 1,0 1 0,-2-25-1,5 37 109,1 0 0,-1 0 0,1 0 0,-1 0 0,1 1-1,0-1 1,-1 0 0,1 0 0,0 1 0,0-1 0,-1 0 0,1 1 0,0-1 0,0 1 0,0-1-1,0 1 1,0 0 0,0-1 0,0 1 0,0 0 0,0 0 0,0 0 0,0-1 0,0 1 0,0 0-1,0 0 1,2 1 0,38-2 115,-33 1-42,22 0 12,3-1 114,-1 1 0,1 2 0,-1 1 0,55 12 0,-79-12-164,0-1-1,0 1 0,0 1 1,0-1-1,-1 1 1,1 1-1,-1-1 0,0 1 1,0 1-1,-1-1 1,0 1-1,0 0 0,0 1 1,0-1-1,-1 1 0,0 0 1,-1 0-1,0 1 1,0 0-1,0-1 0,-1 1 1,4 16-1,-4-12-2,-1 0-1,0-1 1,-1 1-1,0 0 0,-1 14 1,1-75-130,3 1 0,2 0 0,2 1 1,15-50-1,-22 91 88,1 1 1,0 0 0,0 0-1,1 0 1,-1 0 0,1 0-1,0 0 1,6-7 0,-8 11 11,0 1-1,0-1 1,-1 0 0,1 1 0,0-1-1,0 0 1,0 1 0,0-1 0,0 1-1,0 0 1,0-1 0,0 1 0,0 0-1,0-1 1,0 1 0,0 0 0,0 0-1,0 0 1,0 0 0,2 0 0,-1 1 4,0 0 0,-1 0 0,1-1 1,0 1-1,-1 0 0,1 1 0,-1-1 1,1 0-1,-1 0 0,1 1 0,-1-1 1,0 1-1,0-1 0,0 1 0,2 2 1,6 13 129,0 1 0,-2 0 0,0 0 1,6 28-1,-10-32-18,0 0-1,1 0 1,1-1-1,0 0 0,1 0 1,0 0-1,1 0 1,1-1-1,0 0 1,15 18-1,-21-29-117,0 1 0,0 0 0,0-1-1,0 1 1,0-1 0,0 0 0,0 0-1,1 0 1,-1 0 0,0 0 0,1 0-1,-1 0 1,0-1 0,1 1 0,-1-1-1,1 0 1,-1 1 0,1-1 0,-1-1-1,5 1 1,-3-2-8,0 1-1,-1 0 1,1-1-1,-1 0 1,1 0-1,-1 0 1,0 0 0,1-1-1,-1 1 1,-1-1-1,6-5 1,4-7-96,-2 0 0,0 0 1,0-1-1,8-22 0,-17 37 89,3-10-132,21-38-225,-24 48 364,-1 1 0,0-1 1,1 0-1,-1 0 0,1 1 1,-1-1-1,1 0 1,-1 1-1,1-1 0,0 0 1,-1 1-1,1-1 1,0 1-1,-1-1 0,1 1 1,0-1-1,0 1 0,-1-1 1,1 1-1,0 0 1,0 0-1,0-1 0,0 1 1,-1 0-1,1 0 1,0 0-1,0 0 0,0 0 1,0 0-1,0 0 0,0 0 1,-1 0-1,1 0 1,0 1-1,0-1 0,0 0 1,0 1-1,-1-1 0,1 0 1,0 1-1,0-1 1,-1 1-1,1-1 0,0 1 1,-1 0-1,1-1 1,0 1-1,0 1 0,8 11 45,0 1 0,-1 0-1,10 22 1,-14-25 21,1 0 1,0 0-1,1 0 0,0-1 1,1 0-1,0 0 0,1-1 1,0 0-1,10 9 0,-15-16-51,-1 0-1,1 0 0,-1-1 1,1 1-1,0-1 0,0 0 1,-1 0-1,1 0 0,0 0 1,0 0-1,0-1 0,0 1 1,0-1-1,0 0 0,0 0 1,0 0-1,0 0 1,0-1-1,0 1 0,0-1 1,0 1-1,0-1 0,0 0 1,0 0-1,-1-1 0,1 1 1,0 0-1,-1-1 0,1 0 1,-1 0-1,1 0 0,1-2 1,8-7-126,0-2 1,-2 1 0,1-1-1,13-24 1,-10 15-301,-12 20 368,3-6-170,0 1-1,1 0 1,0 0 0,13-12 0,-17 18 207,-1 0 0,0 0 1,1 0-1,-1 0 0,1 0 0,-1 0 1,1 0-1,-1 1 0,1-1 1,-1 0-1,1 1 0,0 0 0,-1-1 1,1 1-1,0 0 0,0 0 0,-1 0 1,1 0-1,0 0 0,-1 0 1,1 0-1,0 1 0,-1-1 0,1 1 1,0-1-1,-1 1 0,1 0 0,-1-1 1,1 1-1,-1 0 0,1 0 0,-1 0 1,0 0-1,3 2 0,27 37 350,-21-26-96,0-1 0,1 0 0,12 12 0,-20-23-179,-1 0 0,0 0-1,0 0 1,1 0 0,-1-1-1,1 1 1,-1-1 0,1 1-1,0-1 1,0 0 0,-1 0-1,1 0 1,0-1 0,0 1-1,0-1 1,0 1 0,0-1-1,0 0 1,0 0 0,0 0-1,0-1 1,5 0 0,-6 0-41,0 0 0,0-1 1,-1 1-1,1 0 0,0-1 1,-1 0-1,1 1 0,-1-1 1,1 0-1,-1 1 0,0-1 1,0 0-1,0 0 0,0 0 0,0 0 1,0 0-1,0-1 0,-1 1 1,1 0-1,-1 0 0,1-4 1,4-52 30,-5 49-37,1 2-25,-1 0 1,0 0 0,-1 0 0,0 0 0,0-1 0,0 1-1,-1 0 1,0 1 0,0-1 0,-1 0 0,1 1-1,-2-1 1,-6-10 0,7 13 0,-1 1-1,1-1 0,-1 1 1,-1-1-1,1 1 1,0 0-1,-1 1 0,1-1 1,-1 1-1,0 0 1,0 0-1,0 0 1,0 1-1,0 0 0,0 0 1,0 0-1,0 0 1,0 1-1,-9 0 1,8 0-1,1 0 1,0 1-1,0-1 1,0 1-1,1 0 1,-1 0-1,0 0 1,0 1-1,0 0 1,1 0-1,-1 0 1,1 1-1,-1-1 1,1 1 0,0 0-1,-6 6 1,5-4 2,1 1 0,0 0 1,0 0-1,0 0 1,0 0-1,1 1 0,0 0 1,0-1-1,1 1 1,0 0-1,-1 9 1,0-4 12,1-1 1,0 0 0,1 1 0,1 0 0,0-1 0,2 17 0,-2-25-53,1 0 1,-1 0 0,1 0-1,0-1 1,0 1-1,0 0 1,0-1-1,0 1 1,1 0-1,-1-1 1,1 0 0,-1 1-1,1-1 1,0 0-1,0 0 1,0 0-1,1 0 1,-1 0 0,0-1-1,1 1 1,-1-1-1,1 1 1,-1-1-1,1 0 1,0 0-1,-1 0 1,1 0 0,0-1-1,0 1 1,4 0-1,0 0-193,1-1 0,0 0 0,-1 0 0,1-1 0,0 0 0,-1 0 0,1-1 0,-1 1 1,1-2-1,9-3 0,-1-3-1088,1 0 1,-2-1 0,18-14 0,12-11-3127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0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1 124 8426,'0'0'3554,"0"0"-2339,0 0-884,0 0 309,4 22 173,29 179 22,-14-117-663,-19-84-174,0 0 0,0 0 0,1 0 0,-1-1 0,0 1 0,0 0 1,0 0-1,0 0 0,0 0 0,0 0 0,0 0 0,0 0 0,0 0 0,0 0 0,0 0 0,0 0 0,0 0 0,0 0 0,1 0 0,-1 0 0,0 0 0,0 0 0,0 0 1,0 0-1,0 0 0,0 0 0,0 0 0,0 0 0,0 0 0,0 0 0,0 0 0,1 0 0,-1 0 0,0 0 0,0 0 0,0 0 0,0 0 0,0 0 0,0 0 0,0 0 1,0 0-1,0 0 0,0 0 0,0 0 0,0 0 0,0 0 0,0 0 0,1 1 0,-1-1 0,0 0 0,0 0 0,0 0 0,0 0 0,0 0 0,0 0 0,0 0 0,0 0 1,0 0-1,0 0 0,0 0 0,0 1 0,3-14-130,1-16-221,23-147-2217,-22 155 2448,0 2 0,1-1 0,1 1 0,1 0 0,0 0 0,20-29 0,-26 44 174,0 1 0,0 0 0,0-1 0,1 1 0,-1 0 0,1 1 0,0-1 0,0 0 0,0 1 0,1-1 0,-1 1 0,0 0 0,1 0 0,-1 1 0,1-1 0,0 1 0,0-1 0,-1 1 0,1 0 0,0 1 0,0-1 0,0 1 0,0-1 0,0 1 0,0 0 0,8 2 0,-5 0 44,1 1 0,-1 0 0,1 1 0,-1-1 0,0 2 0,0-1 0,-1 1 0,1 0 0,-1 0 0,0 0-1,-1 1 1,6 7 0,27 31 16,-13-15-325,1 0 0,31 26-1,-24-31-1871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1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 9514,'0'0'1314,"0"0"-721,0 0-243,-1 22 480,-1 10-478,0 80 578,2-108-898,0 0-1,1 0 1,-1 0-1,1 0 1,0 0 0,0 0-1,0-1 1,1 1-1,-1 0 1,1-1 0,0 1-1,0-1 1,0 1-1,0-1 1,1 0 0,-1 0-1,1 0 1,0 0-1,-1-1 1,2 1 0,4 3-1,-3-3-9,1-1-1,0 1 1,0-1 0,0 0-1,0-1 1,0 1-1,0-1 1,0 0 0,1-1-1,-1 1 1,0-1-1,0-1 1,7 0 0,-8 0-10,-1 0 1,0-1-1,0 1 1,0-1-1,-1 0 1,1 0 0,0 0-1,-1 0 1,1-1-1,-1 1 1,0-1-1,0 0 1,0 0 0,0 0-1,0-1 1,-1 1-1,1-1 1,-1 1 0,0-1-1,0 0 1,0 0-1,-1 0 1,0 0-1,1 0 1,-1 0 0,0 0-1,0-8 1,0 6-15,0 0 0,0 0 0,-1-1 0,1 1 0,-2-1 0,1 1 0,-1 0 0,1-1 0,-2 1 0,1 0 0,-1 0 0,0-1 0,0 1 0,-1 1 0,0-1 0,0 0 0,-6-8 0,4 8-2,-1 1 1,0 0 0,0 1 0,0-1 0,0 1-1,0 1 1,-1-1 0,0 1 0,0 0 0,0 0-1,0 1 1,0 0 0,-1 1 0,1-1 0,0 1-1,-1 1 1,-12-1 0,15 2 8,0-1 0,0 1 0,-1 0 0,1 0 0,0 1 0,0-1 0,1 1 0,-1 0 0,0 1 0,1-1 0,-1 1 0,1 0 0,0 0 0,-1 0 1,2 0-1,-1 1 0,0 0 0,1 0 0,-1 0 0,1 0 0,0 0 0,1 1 0,-1-1 0,1 1 0,-3 8 0,2-5 49,0 0 1,1 0-1,0 0 0,0 0 1,1 0-1,0 0 0,1 1 0,-1-1 1,2 0-1,-1 0 0,1 1 1,0-1-1,4 10 0,-3-13-28,0 0 1,0-1-1,0 1 0,1-1 0,0 0 0,0 1 0,0-1 0,0-1 1,1 1-1,-1 0 0,1-1 0,0 0 0,0 0 0,1 0 0,-1 0 1,0-1-1,1 1 0,0-1 0,-1 0 0,1-1 0,0 1 0,7 0 1,14 3-77,0-1 1,0-2 0,0-1-1,0 0 1,33-5 0,-20-1-1770,46-11-1,-5-5-5628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1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8362,'0'0'2158,"0"0"-1068,0 0-93,0 0 187,0 0-245,22-16-394,73-42-18,-93 57-506,1 0-1,-1 0 1,1 0-1,-1 0 1,1 0-1,0 1 1,-1-1-1,1 1 1,0 0-1,0 0 1,-1 0-1,1 0 1,0 0-1,-1 1 1,1-1-1,0 1 1,-1 0-1,1-1 1,0 1-1,-1 0 1,1 1-1,-1-1 1,0 0-1,1 1 1,-1-1-1,0 1 1,0 0-1,0 0 1,0 0-1,0 0 1,-1 0-1,4 5 1,2 0 22,5 6 0,0 0 1,-1 0-1,-1 1 0,0 1 0,-1 0 1,0 0-1,-1 0 0,-1 1 0,-1 1 0,0-1 1,-1 1-1,-1 0 0,0 0 0,-1 0 1,-1 0-1,-1 21 0,-11-53-99,4-5-192,0-1 0,1 0-1,2-1 1,0 1 0,1-1 0,1 1 0,3-28-1,-2 25-9,0 22 249,-1 1 0,1-1 1,0 0-1,0 0 1,1 0-1,-1 0 1,0 0-1,1 0 1,-1 1-1,1-1 0,0 0 1,-1 0-1,1 0 1,0 1-1,0-1 1,0 1-1,0-1 1,0 1-1,1-1 0,-1 1 1,0-1-1,1 1 1,-1 0-1,1 0 1,-1 0-1,3-2 1,-2 3 17,0 0 0,0 0 1,0 0-1,0 0 1,-1 0-1,1 0 0,0 0 1,0 0-1,0 1 0,-1-1 1,1 1-1,0-1 1,0 1-1,-1 0 0,1 0 1,-1 0-1,1 0 1,-1 0-1,1 0 0,-1 0 1,1 0-1,-1 1 1,0-1-1,0 0 0,0 1 1,0-1-1,2 4 1,7 11 225,-1 1 1,14 32-1,-18-35-146,0-1 0,2 0 0,-1-1 0,2 1 0,-1-1 0,17 18 0,-23-29-85,-1 0-1,1 0 1,0 0-1,0 0 1,0 0-1,0-1 1,0 1-1,0 0 1,1-1-1,-1 1 1,0-1-1,0 1 1,0-1-1,1 0 1,-1 0-1,0 1 1,0-1-1,1 0 1,-1 0-1,0 0 1,0 0-1,1 0 1,-1 0-1,0-1 1,0 1-1,1 0 1,-1-1 0,0 1-1,0-1 1,0 1-1,0-1 1,0 1-1,1-1 1,-1 0-1,0 0 1,0 1-1,-1-1 1,1 0-1,1-1 1,4-5-112,-1 0 0,0 0 0,0 0 0,6-13 0,-6 11-121,18-32-618,-12 19 249,1 0-1,2 0 1,31-38-1,-44 59 609,-1-1-1,1 1 1,0 0-1,1 0 1,-1-1-1,0 1 1,0 0-1,0 0 1,1 0-1,-1 1 1,0-1-1,1 0 1,-1 0-1,1 1 1,-1-1-1,1 1 1,-1-1-1,1 1 1,-1 0-1,1-1 1,-1 1 0,1 0-1,0 0 1,-1 0-1,1 0 1,-1 1-1,1-1 1,-1 0-1,1 1 1,-1-1-1,1 1 1,-1-1-1,1 1 1,-1 0-1,1-1 1,-1 1-1,0 0 1,1 0-1,-1 0 1,0 0-1,0 0 1,0 0-1,0 1 1,0-1-1,1 2 1,5 8 293,0 0-1,-1 0 1,0 1 0,6 21 0,-2-9-60,-3-7-16,2 0 0,0 0-1,1-1 1,22 27 0,-30-39-208,1-1 0,-1 0 0,1 0 0,0 0 0,0-1 1,0 1-1,0-1 0,0 1 0,1-1 0,-1 0 0,1-1 1,-1 1-1,1 0 0,0-1 0,0 0 0,0 0 0,-1 0 0,1 0 1,0-1-1,0 1 0,0-1 0,0 0 0,0-1 0,0 1 1,0 0-1,0-1 0,0 0 0,0 0 0,0 0 0,5-3 0,-5 1-11,0 0-1,0-1 0,0 1 1,0-1-1,0 0 0,-1 0 0,1-1 1,-1 1-1,0-1 0,-1 1 0,1-1 1,-1 0-1,0 0 0,0 0 0,1-7 1,2-5-144,-1-1-1,-1 1 1,2-25 0,-3 21-72,-1 8 117,1 0 1,-2 0-1,0 0 0,-1 0 1,0 0-1,-3-14 1,4 26 102,0 0 1,0 0-1,-1 0 1,1 0-1,0 1 1,0-1-1,-1 0 1,1 0-1,-1 0 1,1 0-1,-1 1 1,1-1-1,-1 0 1,1 1-1,-1-1 1,1 0-1,-1 1 1,0-1-1,0 1 1,1-1-1,-1 1 1,0-1-1,0 1 1,1-1-1,-1 1 1,0 0-1,0-1 1,0 1-1,0 0 1,0 0-1,1 0 1,-1 0-1,0 0 1,0 0-1,0 0 1,0 0-1,0 0 1,0 0-1,1 0 1,-1 1-1,0-1 1,-1 1-1,-1 0-4,1 0 0,0 0 1,0 1-1,0-1 0,1 1 0,-1-1 0,0 1 0,1 0 0,-1 0 0,1 0 0,-1 0 0,1 0 0,0 0 0,0 0 0,-1 2 0,-3 16 27,0 1-1,2-1 0,0 1 1,2-1-1,0 1 0,4 38 0,-3-54-42,1 0-1,0 0 0,0 0 0,0 0 0,0 0 0,1 0 1,0-1-1,0 1 0,0 0 0,1-1 0,-1 0 0,1 1 1,0-1-1,0 0 0,1-1 0,6 7 0,0-2-597,0 0 1,1-1-1,1 0 0,-1-1 0,16 6 1,16 5-5049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289 256 10066,'0'0'1419,"0"0"-695,0 0 195,0 0 13,0 0-532,-27-14-180,-85-40-88,109 52-128,0 1-1,-1 0 0,1 0 0,-1 0 0,1 0 0,-1 0 0,1 1 1,-1 0-1,1 0 0,-1 0 0,0 0 0,1 0 0,-1 1 0,1-1 0,-1 1 1,1 0-1,-1 0 0,1 1 0,0-1 0,0 1 0,-1-1 0,1 1 0,0 0 1,0 0-1,1 0 0,-1 1 0,-4 3 0,2 1 3,0 0-1,0 0 0,0 0 1,1 1-1,0-1 0,0 1 1,1 0-1,-3 9 1,3-8 16,1 1 0,0-1 1,0 1-1,1 0 1,0 0-1,1 0 1,0-1-1,0 1 1,1 0-1,1 0 1,0 0-1,5 17 0,-5-22-15,0 0 0,1 1 0,-1-1-1,1 0 1,0-1 0,1 1 0,-1 0-1,1-1 1,0 0 0,0 0-1,0 0 1,1 0 0,-1-1 0,1 0-1,0 0 1,0 0 0,0 0 0,0-1-1,0 0 1,1 0 0,-1 0-1,1-1 1,5 1 0,-4 0-44,0-1 0,-1-1-1,1 1 1,0-1 0,0-1 0,-1 1 0,1-1 0,0 0-1,-1 0 1,1-1 0,-1 0 0,1 0 0,-1-1-1,0 0 1,0 0 0,0 0 0,0-1 0,9-7 0,-7 4-121,-1-1 0,0 0 0,0-1 1,-1 0-1,0 0 0,0 0 0,-1 0 1,0-1-1,-1 0 0,0 0 0,3-13 1,0-10 143,-1 0 1,-1 0 0,-2 0-1,-1 0 1,-2 0 0,-1-1-1,-8-46 1,-3 43 780,4 28-107,-1 27-296,4 25-134,2 1 1,3 65-1,1-47 41,-1-47-211,1 0 0,0 0 0,2-1 1,-1 1-1,2-1 0,0 1 0,1-1 1,0 0-1,1-1 0,9 16 1,-12-23-51,1 1 0,1-1 0,-1 0 1,1-1-1,0 1 0,0-1 1,0 0-1,1 0 0,0-1 1,0 0-1,0 0 0,0 0 1,1-1-1,-1 0 0,1 0 1,0 0-1,0-1 0,0 0 1,0 0-1,0-1 0,1 0 1,9 0-1,-13-1-49,1 0 0,-1-1 1,0 0-1,0 1 0,1-1 0,-1-1 1,0 1-1,0 0 0,0-1 0,0 0 1,-1 0-1,1 0 0,0-1 1,-1 1-1,1-1 0,3-3 0,-2 0-143,1-1-1,-1 1 0,0-1 1,-1 0-1,0-1 0,0 1 0,6-15 1,-4 1-173,0 1 0,-1-1 0,-1 0 0,-1 0 0,0-38 0,0 83 788,1 0 1,13 41-1,-10-41-77,-1-1-6,1-1 1,1-1-1,11 22 0,-17-38-318,1 1 0,0 0 0,1-1-1,-1 0 1,1 0 0,0 0 0,0 0 0,1-1-1,-1 1 1,1-1 0,0 0 0,0-1-1,1 1 1,-1-1 0,1 0 0,6 3 0,-10-6-53,0 1 0,0-1 0,0 1 0,0-1 0,1 0 0,-1 0 0,0 0 0,0 0 0,0 0 0,0-1 0,0 1 0,0-1 0,1 1 0,-1-1 1,0 0-1,0 1 0,-1-1 0,1 0 0,0-1 0,0 1 0,3-3 0,-2 1-404,1 0 0,-1-1-1,0 0 1,0 0 0,-1 0 0,1 0 0,-1 0-1,3-7 1,10-33-9272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2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12875,'0'0'1992,"0"0"-1992,0 0-1496,0 0 1496,0 0 0,0 0-424,106 127-2697,-69-100-3392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1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112 120 11042,'0'0'2117,"0"0"-1358,0 0-533,0 0 142,0 0 251,-6 21 0,-21 79 489,-19 142-1,38-177-893,3-1 0,2 1-1,12 113 1,-6-163-195,0 1-1,1-1 1,1 0-1,0 0 1,1-1 0,1 0-1,0 0 1,1 0-1,1-1 1,0 0-1,0 0 1,2-1 0,-1-1-1,1 0 1,13 10-1,-8-9 21,-1-1-1,1-1 0,1-1 0,0 0 0,0-1 0,1-1 1,0-1-1,0 0 0,0-1 0,1-2 0,0 1 0,20 0 1,-13-3 65,0 0 1,0-2-1,0-1 1,0-1 0,-1-1-1,49-14 1,-54 11-71,-1-1 0,-1-1 1,0-1-1,0 0 0,-1-1 0,0-1 1,-1 0-1,0-1 0,19-21 0,-14 10-14,-1-1-1,-2-1 0,0-1 1,-2 0-1,0-1 0,-2-1 1,-2-1-1,0 1 0,11-49 0,-13 32 6,-1 0-1,-3-1 1,-2 0-1,-1 0 1,-8-87-1,3 120-13,-1 0-1,0 0 1,-1 0-1,-1 1 0,0 0 1,0 0-1,-2 0 0,0 0 1,0 1-1,-1 0 0,0 1 1,-1 0-1,-1 0 0,1 1 1,-2 0-1,1 0 0,-1 1 1,-24-14-1,13 10 13,-1 0 1,0 2-1,-1 0 1,0 2-1,-1 1 1,0 1-1,0 0 0,0 2 1,-41-2-1,40 5-12,-1 2-1,1 1 1,0 1-1,-1 2 1,1 0-1,1 1 0,-43 16 1,51-14-67,1 0-1,-1 1 1,2 1-1,-1 1 1,1 0 0,1 1-1,0 0 1,0 1-1,1 1 1,1 0 0,0 1-1,-15 24 1,3 3-773,2 1 1,-30 81-1,21-26-2964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3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178 112 392,'0'0'9735,"0"0"-6841,-3 24-2309,-1-1-462,-1 4 114,1 0 0,2 0 0,0 0-1,2 0 1,3 32 0,-2-55-225,0 1 0,1-1 1,-1 1-1,1-1 0,0 0 1,0 1-1,1-1 0,-1 0 0,1-1 1,0 1-1,0 0 0,0-1 1,0 1-1,1-1 0,-1 0 0,1 0 1,0-1-1,0 1 0,0-1 1,0 0-1,0 0 0,1 0 1,-1 0-1,5 0 0,-4 0-2,1-1 0,-1 0 0,0 0 0,0-1 1,1 0-1,-1 0 0,0 0 0,1 0 0,-1-1 0,0 0 0,0 0 0,0 0 0,0-1 1,0 0-1,0 0 0,0 0 0,0 0 0,0-1 0,-1 0 0,0 0 0,6-4 0,-1-2-9,-1 0-1,0-1 0,0 0 0,-1-1 1,0 1-1,-1-1 0,0-1 0,-1 1 1,0-1-1,4-18 0,-3 6 55,-1-1-1,-1 0 1,-1 0 0,-1-34-1,-2 53 14,0 0 0,0 1 0,0-1 0,-1 0-1,0 1 1,0-1 0,0 1 0,-1 0-1,0-1 1,0 1 0,0 0 0,-1 0 0,0 0-1,-3-5 1,3 7-16,0 0 0,-1 0 0,1 1 0,-1-1-1,0 1 1,0-1 0,0 1 0,0 0 0,0 1 0,0-1-1,0 1 1,-1 0 0,1 0 0,-1 0 0,1 0 0,-1 1-1,1 0 1,-5 0 0,-4 0-57,1 2 0,0-1 0,0 1 0,0 1-1,0 0 1,1 1 0,-1 0 0,1 1 0,0 0 0,0 1-1,0 0 1,1 0 0,-13 11 0,-8 9-1310,1 1-1,-44 52 1,32-29-6319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3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9250,'0'0'2070,"0"0"-1058,0 0-173,0 0 142,0 0-334,-8 31-159,2-9-369,-3 15 90,1 1-1,1 0 0,-2 68 0,11 72 296,-4 104 45,5-298-577,0 1 0,1-1 1,1 1-1,1 0 1,0 0-1,1 1 0,0-1 1,1 2-1,1-1 1,0 1-1,0 0 0,2 1 1,0 0-1,0 1 0,1 0 1,26-18-1,-32 26 25,1-1-1,0 1 0,0 0 1,0 1-1,1 0 0,-1 0 1,1 1-1,-1-1 0,1 2 1,-1-1-1,1 1 1,-1 0-1,1 1 0,0-1 1,-1 2-1,1-1 0,-1 1 1,0 0-1,1 0 0,-1 1 1,11 6-1,-13-6 33,1 1-1,-1-1 1,0 1 0,0 0-1,-1 1 1,1-1 0,-1 1-1,0 0 1,0 0 0,-1 0-1,1 0 1,-1 1 0,0-1-1,-1 1 1,1 0 0,-1 0-1,0 0 1,-1 0 0,1 0-1,-1 0 1,-1 1 0,1-1-1,-1 0 1,0 1-1,0-1 1,-2 8 0,2-10 6,-1-1 0,0 1 0,0 0 1,0-1-1,-1 1 0,1-1 0,-1 1 0,0-1 0,0 0 1,0 0-1,0 0 0,0 0 0,-1 0 0,0 0 1,1 0-1,-6 3 0,1-1 1,0-1-1,0-1 1,0 1 0,0-1-1,0 0 1,-1-1 0,-12 3 0,-4-1-12,-1-1 0,1-1 1,0-2-1,-31-2 0,44 1-17,1 0 1,0-1-1,-1 0 0,1-1 0,0 0 0,0 0 1,-11-6-1,17 7-141,1 0 0,-1-1 0,1 1 0,0 0 0,0-1 0,0 0 0,0 0 0,0 0 0,-2-4 0,3 4-238,0 0 0,1 0-1,0 1 1,0-1 0,0 0-1,0 0 1,0-1 0,0 1-1,1 0 1,-1 0 0,1 0-1,0 0 1,0-4 0,2-10-5598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1 246 10122,'0'0'1966,"0"0"-930,17 22-314,59 71-73,-71-85-611,1-1-1,0-1 0,0 1 1,1-1-1,0 0 1,0-1-1,1 0 0,-1 0 1,1 0-1,0-1 1,0 0-1,1 0 1,-1-1-1,1-1 0,0 1 1,-1-1-1,1-1 1,0 1-1,0-1 0,0-1 1,17-1-1,-19-1-14,1 1 1,-1-2-1,0 1 0,0-1 0,0 0 1,0-1-1,0 0 0,-1 0 0,0 0 0,1-1 1,-2 1-1,1-2 0,-1 1 0,1-1 0,-1 1 1,-1-1-1,1-1 0,-1 1 0,0-1 1,-1 1-1,1-1 0,-2 0 0,4-9 0,0-5 4,0 0-1,-1 0 0,-2 0 1,0 0-1,0-35 0,-3 49-15,0 0 0,0 0 0,0 0 0,-1 0 0,0 0 0,0 1 0,-1-1 0,0 0 0,0 1 0,-1-1 0,0 1 0,0 0 0,0 0 0,-1 0 0,0 0 0,0 1 0,0-1 0,-1 1 0,1 0 0,-2 0 0,-5-4 0,6 6-7,1 0-1,-1 0 1,-1 1-1,1 0 0,0 0 1,-1 0-1,1 1 1,-1 0-1,1 0 0,-1 0 1,0 1-1,1-1 1,-1 1-1,0 1 0,1-1 1,-1 1-1,-8 2 1,7-1-6,-1 1 1,1 1 0,0-1 0,1 1 0,-1 0 0,1 1 0,-1-1 0,1 1 0,1 1 0,-1-1 0,-7 10 0,4-3 29,0 1 0,1 0-1,0 0 1,1 0 0,1 1 0,0 0-1,1 0 1,0 1 0,1 0 0,1-1-1,0 1 1,-1 22 0,4-33-18,1 0 0,-1 0 0,1 0 0,0 0 0,0 0 0,0 0-1,0 0 1,1 0 0,-1 0 0,1-1 0,0 1 0,0-1 0,1 1 0,-1-1 0,1 0 0,-1 0 0,1 0 0,0 0 0,0 0 0,1-1 0,-1 0 0,0 1 0,1-1-1,-1 0 1,1-1 0,0 1 0,0 0 0,0-1 0,0 0 0,-1 0 0,9 0 0,10 3 3,1-1-1,0-2 1,-1 0 0,32-4-1,-47 3-72,1-1-1,0 0 1,0-1-1,-1 0 1,1 0-1,-1-1 0,0 0 1,0 0-1,0-1 1,13-8-1,-11 5-976,1 0 1,-1-1-1,13-16 0,4-11-7367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4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13931,'0'0'2336,"0"0"-1767,0 0 255,0 0 144,7-124-696,0 115-104,3 4-168,-2 5-168,2 0-72,2 14-584,8 37-160,-5-2-1577,-3 0-7217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4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43 12859,'0'0'2039,"0"0"-1414,0 0-321,0 0 139,0 0-11,-23-8-322,-76-22-76,95 28-39,-1 1 0,0 1 0,0-1 0,0 1 0,0 0 0,0 0 0,1 0 0,-1 1 0,0-1 0,0 1 0,0 0 0,1 1 1,-1-1-1,1 1 0,-1 0 0,1 0 0,-8 5 0,5-1-17,-1 0 0,1 0 1,1 1-1,-1 0 0,1 0 1,-6 10-1,10-15 3,0 1 1,0 0-1,0 0 1,1 0-1,-1 0 0,1 0 1,0 0-1,0 1 1,0-1-1,0 0 1,0 6-1,1-8 8,0 0-1,0 1 1,0-1 0,1 0-1,-1 1 1,0-1 0,1 0-1,-1 1 1,1-1 0,-1 0-1,1 0 1,0 1 0,-1-1-1,1 0 1,0 0 0,0 0-1,0 0 1,0 0 0,0 0-1,0 0 1,0 0 0,0-1-1,0 1 1,0 0 0,0-1-1,1 1 1,-1 0 0,0-1-1,3 1 1,26 7-216,1-1-1,49 3 1,-59-8 219,0 0 0,0 1 1,0 1-1,0 1 1,0 1-1,-1 0 0,0 2 1,21 11-1,-39-18 54,0 0 0,0 0-1,0 0 1,0 1 0,0-1-1,-1 1 1,1-1 0,0 1-1,-1-1 1,1 1 0,-1 0-1,0 0 1,1 0 0,-1 0-1,0 0 1,0 0 0,0 0-1,-1 0 1,2 3 0,-2-3 5,0 0 0,-1 0 0,1-1 0,0 1 1,-1 0-1,1-1 0,-1 1 0,1 0 0,-1-1 1,0 1-1,0-1 0,0 1 0,0-1 0,0 1 1,0-1-1,0 0 0,0 1 0,-1-1 0,-1 1 1,-5 4 61,-1 0 1,0 0-1,0-1 1,0-1 0,-1 1-1,-15 4 1,-28 6-256,0-2 0,-1-3-1,-1-2 1,-88 2 0,142-10 37,1 0 0,0 0-1,0-1 1,0 1 0,-1 0 0,1 0-1,0 0 1,0-1 0,0 1 0,-1 0-1,1 0 1,0 0 0,0-1 0,0 1-1,0 0 1,0 0 0,0-1 0,0 1-1,0 0 1,-1 0 0,1-1 0,0 1-1,0 0 1,0 0 0,0-1 0,0 1-1,0 0 1,0 0 0,0-1 0,1 1 0,-1 0-1,0 0 1,0-1 0,0 1 0,0 0-1,0 0 1,0-1 0,0 1 0,1 0-1,-1 0 1,0 0 0,0-1 0,0 1-1,0 0 1,1 0 0,-1 0 0,15-17-7917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4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171 276 13707,'0'0'2000,"0"0"-1488,3 116 65,-1-63 375,3-2-712,0-4-48,-3-12-192,3-8-96,-2-12-8,-3-15-608,0-2-1041,-5-20-4896</inkml:trace>
  <inkml:trace contextRef="#ctx0" brushRef="#br0" timeOffset="1">1 0 14107,'0'0'2425,"0"0"-1849,0 0-416,0 0-48,0 0-112,0 0-168,0 0-825,111 140-4960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05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 0 11330,'0'0'1199,"0"0"-659,0 0 101,-21 16 301,-66 56-233,82-68-665,1 0 0,-1 1 1,1 0-1,0 0 0,0 1 1,1-1-1,-1 1 1,1 0-1,1 0 0,-1 0 1,1 0-1,0 0 0,0 0 1,1 1-1,-1-1 0,1 1 1,1-1-1,0 1 1,0-1-1,0 1 0,0-1 1,1 1-1,2 7 0,-2-4-7,0-6-21,-1 0 0,1 0 0,0 0 0,0 0 0,1 0 0,-1 0 0,1 0 0,0-1 0,0 1 0,0 0 0,1-1 0,-1 0-1,1 0 1,0 1 0,0-1 0,4 3 0,-1-1-55,1-1-1,-1 0 0,1-1 1,-1 1-1,1-1 1,0-1-1,0 1 0,15 2 1,-13-3-181,0-1-1,0 0 1,0 0 0,0-1 0,0 0-1,0 0 1,0-1 0,0-1 0,0 1 0,0-1-1,-1-1 1,1 0 0,-1 0 0,1 0 0,14-10-1,-13 4-36,0-1 0,0 0 0,-1 0 0,0-1 0,-1-1 0,0 1 0,-1-1 0,9-19 0,-1 2 1122,-15 28-449,0 1-181,0 0-51,0 0-13,0 0-137,0 0-82,0 0-1,0 0 13,36 5-127,-1 23 219,-26-20-52,-1 0 0,2-1 0,-1 0 0,1-1 0,0 0 0,0 0 0,1-1 0,-1 0 0,1-1 0,0-1 0,1 1 0,11 1 0,-12-4-5,0-1 0,-1 0 0,1 0 0,0-1-1,-1 0 1,1-1 0,-1 0 0,1-1 0,-1 0-1,18-9 1,-23 10 91,0 0 0,-1-1 0,1 0-1,0 0 1,-1 0 0,0-1 0,0 0 0,0 1-1,0-1 1,0-1 0,-1 1 0,0 0 0,0-1-1,0 0 1,0 0 0,-1 0 0,0 0 0,0 0 0,0 0-1,0 0 1,-1-1 0,1-9 0,-2 12-27,0 0 0,0 0 0,-1 1 0,1-1 1,-1 0-1,1 1 0,-1-1 0,0 1 0,0-1 0,0 1 0,-1-1 1,1 1-1,0 0 0,-1-1 0,0 1 0,1 0 0,-1 0 1,0 0-1,0 0 0,0 1 0,0-1 0,-1 0 0,1 1 0,0 0 1,-1-1-1,1 1 0,-1 0 0,1 0 0,-1 0 0,1 1 1,-1-1-1,-5 0 0,-10-2 112,0 0 0,-1 2 0,-30 0 0,36 1-85,3 0-65,-1 0 0,1 1 0,-1 0 0,1 1 0,-1 0 0,1 0 0,-14 6 0,18-5-48,1-1 0,0 1 0,0 1 0,0-1 1,1 1-1,-1 0 0,1 0 0,0 0 0,0 0 0,0 1 0,0 0 1,1-1-1,0 1 0,0 1 0,-4 7 0,-4 18-1281,-12 45 0,10-25-4480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10 5633,'0'0'3757,"0"0"-2525,0 0-586,0 0 293,0 0-145,-42-5 1848,28 3-2567,1 1 0,0 0 0,-1 0 0,1 2 0,-1-1 0,1 2 0,0 0 0,-18 4 0,26-5-85,0 1 0,1-1 0,-1 1 0,0-1 0,1 1 0,-1 1 0,1-1 0,0 1 0,0-1 0,0 1 0,0 1 0,0-1 0,1 0 0,-1 1-1,1 0 1,0-1 0,0 2 0,0-1 0,1 0 0,-1 0 0,1 1 0,0-1 0,1 1 0,-1 0 0,-1 8 0,3-7-22,0 1 1,0-1 0,1 0 0,0 1-1,0-1 1,1 0 0,-1 0-1,2 0 1,-1 0 0,0 0-1,1 0 1,0-1 0,1 1-1,-1-1 1,1 0 0,0 0-1,0 0 1,1 0 0,-1-1 0,1 0-1,9 6 1,13 10 50,0-2 0,58 28 1,-67-38-43,17 10 23,0 0-1,-1 3 0,50 38 0,-76-52 8,0 0-1,0 1 1,-1 0-1,0 0 1,0 0 0,-1 1-1,0 0 1,0 1-1,-1-1 1,0 1-1,-1 0 1,0 0-1,-1 0 1,0 1-1,0-1 1,-1 1 0,-1-1-1,1 16 1,-2-20 1,1 0 1,-1 0-1,0 0 1,-1 1-1,0-1 1,0 0-1,0 0 1,-1 0-1,1 0 1,-2 0-1,1-1 1,0 1-1,-1-1 1,0 1-1,-1-1 1,1 0-1,-1 0 1,0 0 0,0-1-1,0 1 1,-1-1-1,0 0 1,1 0-1,-2-1 1,1 1-1,0-1 1,-1 0-1,1-1 1,-1 1-1,-7 1 1,-7 1 28,0-1 0,-1-1 0,1 0 0,-1-2 0,1-1 0,-1 0 0,-29-5 0,41 3-1,1 0 0,-1 0 0,1-1 0,0 0 0,0 0 0,0-1 0,-11-7 0,15 8-29,-1 0 0,1 0 0,0 0 0,0-1 1,0 0-1,0 1 0,0-1 0,1-1 0,0 1 1,0 0-1,0-1 0,-4-9 0,6 13-6,1 0 1,0-1-1,0 1 0,-1 0 0,1 0 0,0 0 1,0-1-1,0 1 0,0 0 0,1 0 0,-1 0 1,0 0-1,0-1 0,1 1 0,-1 0 0,0 0 1,1 0-1,0 0 0,-1 0 0,1 0 0,-1 0 1,1 0-1,0 0 0,0 0 0,0 0 0,-1 1 1,1-1-1,0 0 0,0 0 0,0 1 0,0-1 1,0 1-1,0-1 0,0 1 0,1-1 0,-1 1 1,0 0-1,0-1 0,0 1 0,0 0 0,1 0 1,-1 0-1,2 0 0,10-1-6,0 0 0,0 0 0,17 3 1,-11-1 10,-12-1-7,82 0 5,154-19-1,-218 16 1,1-2-1,-1-1 1,1-2-1,-2 0 1,1-1-1,-1-2 0,-1 0 1,0-2-1,-1 0 1,36-28-1,-52 35-1,1-1 0,-1 1 1,-1-1-1,1 0 0,-1-1 0,0 1 0,-1-1 0,0 0 0,0 0 1,-1-1-1,0 1 0,0-1 0,2-11 0,-4 14 0,0 1-1,-1-1 1,0 1-1,1-1 0,-2 1 1,1-1-1,-1 1 1,1-1-1,-1 1 1,-1 0-1,1-1 1,-1 1-1,0 0 1,0 0-1,-1 0 1,1 0-1,-1 1 1,0-1-1,-1 1 1,1-1-1,-1 1 1,-4-4-1,5 5 2,0 0-1,0 0 1,0 1-1,0-1 1,0 1-1,-1 0 1,1 0-1,-1 0 1,1 0 0,-1 1-1,0 0 1,0-1-1,0 1 1,0 0-1,0 1 1,1-1-1,-1 1 1,0 0-1,-5 0 1,8 1-3,-1 0 0,1 0 1,0 0-1,0 0 0,0 0 0,0 1 0,0-1 1,0 0-1,0 0 0,0 1 0,0-1 0,1 1 1,-1-1-1,1 1 0,-1-1 0,1 1 0,-1-1 1,1 1-1,0-1 0,0 1 0,0 2 1,-2 41-10,2-37 9,-1 17 46,2 0-1,0 0 1,2 0 0,1-1 0,0 1 0,13 35-1,-12-48-18,0 0 0,0 1 0,2-2-1,-1 1 1,2-1 0,-1 0 0,1 0-1,1-1 1,0 0 0,1-1-1,-1 0 1,2 0 0,-1-1 0,14 7-1,-15-10-39,1 0-1,1 0 0,-1-1 0,1-1 0,-1 0 0,1 0 0,0-1 0,0-1 1,0 0-1,0 0 0,1-1 0,-1 0 0,19-4 0,-16 2-518,-2-1-1,1 0 0,0-1 1,-1-1-1,1 0 1,19-12-1,17-15-5061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5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28 4185,'0'0'7802,"0"0"-5451,0 0-1775,0 0 227,0 0-149,0 0-319,-7-4-124,-1 0-189,1 0-1,-1 1 1,0 0-1,0 1 1,0 0-1,0 0 1,-1 1 0,1 0-1,0 0 1,-1 1-1,1 0 1,-1 0-1,1 1 1,0 0 0,0 1-1,-11 3 1,9 0-27,0 0 1,1 1 0,-1 0 0,1 0 0,1 1-1,0 1 1,-11 10 0,15-13-3,-1 0 0,1 0-1,1 0 1,-1 0 0,1 1 0,-1-1 0,2 1 0,-1 0-1,1 0 1,0 0 0,0 0 0,0 0 0,1 1 0,-1 6-1,3-11 7,-1-1 0,1 1 0,-1-1 0,1 1 0,0-1 0,0 0 0,-1 1 0,1-1 0,0 0-1,0 0 1,1 0 0,-1 0 0,0 0 0,0 0 0,0 0 0,1 0 0,-1 0 0,0 0 0,1-1 0,-1 1-1,1 0 1,-1-1 0,1 0 0,1 1 0,50 12 11,-37-9-6,63 12-4,52 15 41,-114-26-36,-1 1 1,0 0-1,0 1 0,-1 1 0,23 15 0,-35-21-1,0 0 0,-1 0 0,1 0 0,-1 1 0,1-1 0,-1 0 0,0 1 0,0 0 0,0-1 0,0 1 0,-1 0 0,1 0 0,-1 0 0,0 0 0,1 0 0,-2 1 0,1-1 0,0 0 0,0 0 0,-1 7 0,0-8 2,-1 1 0,1 0 0,-1 0 0,0 0 0,1-1 0,-2 1 0,1 0 1,0-1-1,0 1 0,-1-1 0,1 1 0,-1-1 0,0 0 0,0 1 0,0-1 0,0 0 0,0 0 0,0-1 0,-1 1 0,1 0 0,-1-1 0,1 1 0,-4 0 0,-10 5-3,-1 0-1,0-2 1,0 0 0,0-1-1,-1 0 1,-26 1-1,-109-3 126,130-3-84,14 1-45,1 0 0,-1 0-1,0-1 1,1-1 0,-1 1 0,1-2 0,0 1 0,0-1 0,0 0-1,0 0 1,0-1 0,-9-6 0,16 9-26,1 1 0,-1-1 0,1 1 0,-1-1 0,1 1-1,-1-1 1,1 1 0,-1-1 0,1 1 0,-1-1 0,1 0 0,0 1 0,0-1-1,-1 0 1,1 1 0,0-1 0,0 0 0,0 0 0,-1 1 0,1-1 0,0 0 0,0 1-1,0-1 1,0 0 0,0 0 0,1 1 0,-1-1 0,0 0 0,0 1 0,0-1 0,1 0-1,-1 1 1,0-1 0,1 0 0,-1 1 0,0-1 0,1 0 0,-1 1 0,1-1 0,-1 1-1,1-1 1,-1 1 0,1-1 0,0 1 0,-1 0 0,1-1 0,-1 1 0,1 0-1,0-1 1,-1 1 0,2-1 0,37-16-2024,-35 16 1793,40-16-3362,-2 0-3141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7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5801,'0'0'5579,"0"0"-3978,0 0-1267,0 0 410,0 0-53,0 0-372,0 17 31,-1 23-116,-1 82 669,2-111-843,0 0 0,2-1 0,-1 1 0,1-1 1,1 1-1,0-1 0,0 0 0,9 19 0,-6-21-47,0 0-1,0 0 1,0-1-1,1 1 1,0-2-1,0 1 1,1-1 0,0 0-1,0 0 1,1-1-1,-1 0 1,18 6 0,-22-9-21,0-1 0,0 0 1,0 0-1,0 0 1,0-1-1,0 1 0,1-1 1,-1 0-1,0 0 0,0-1 1,1 1-1,-1-1 1,0 0-1,0 0 0,0 0 1,0 0-1,0-1 1,0 0-1,0 0 0,-1 0 1,1 0-1,-1 0 0,1-1 1,-1 0-1,0 1 1,0-1-1,0-1 0,0 1 1,-1 0-1,1-1 1,2-4-1,0-2-119,0 0 0,-1 0 0,0 0 0,-1 0 0,0-1 1,0 1-1,-1-1 0,1-16 0,-2 2 77,0-1 1,-5-36-1,-7 37 119,3 17 95,3 17 139,2 13-228,1 1 0,1-1 1,1 1-1,1 0 0,4 23 0,-4-39-53,0 0 0,0 0 0,0-1 1,1 1-1,1 0 0,-1-1 0,1 1 0,0-1 0,0 0 0,1 0 0,-1 0 1,1-1-1,1 1 0,-1-1 0,1 0 0,0 0 0,0 0 0,1-1 0,-1 0 0,1 0 1,7 4-1,-10-7-18,0 1 0,0-1 0,0 0 0,0 1 1,1-2-1,-1 1 0,0 0 0,1-1 0,-1 1 1,0-1-1,1 0 0,-1 0 0,1 0 0,-1-1 0,0 1 1,1-1-1,-1 0 0,0 0 0,0 0 0,1 0 1,-1-1-1,0 1 0,0-1 0,0 0 0,0 1 0,-1-1 1,1-1-1,-1 1 0,1 0 0,-1-1 0,0 1 1,4-7-1,3-6-22,-1 0 0,0-1 0,-1-1 0,-1 1 0,5-24 0,8-18 29,-19 56-11,4-6-6,-1 0 1,2-1-1,-1 1 1,1 1-1,6-9 1,-10 14 4,0 1 0,1 0 0,-1-1 1,0 1-1,0 0 0,1 0 0,-1 0 0,1 0 1,-1 0-1,1 0 0,-1 0 0,1 1 1,0-1-1,-1 1 0,1-1 0,0 1 0,-1-1 1,1 1-1,0 0 0,-1 0 0,1 0 1,0 0-1,0 0 0,-1 0 0,1 1 0,0-1 1,0 0-1,-1 1 0,1 0 0,-1-1 1,1 1-1,0 0 0,-1 0 0,1 0 0,1 1 1,4 5 20,1 1 1,-1 0-1,-1 0 1,0 0-1,0 1 1,0 0-1,-1 1 1,5 12-1,4 4 58,24 49 230,-24-44-125,2 0 0,25 35 0,-41-66-182,0 0 1,0 1 0,0-1 0,0 0-1,0 0 1,0 0 0,0 1-1,0-1 1,1 0 0,-1 0 0,0 0-1,0 0 1,0 1 0,0-1 0,0 0-1,1 0 1,-1 0 0,0 0 0,0 0-1,0 0 1,1 0 0,-1 1-1,0-1 1,0 0 0,0 0 0,1 0-1,-1 0 1,0 0 0,0 0 0,0 0-1,1 0 1,-1 0 0,0 0 0,0 0-1,1 0 1,-1 0 0,0 0-1,0 0 1,0 0 0,1-1 0,-1 1-1,0 0 1,0 0 0,4-12 9,-2-21-72,-2 29 49,1-19-25,-1-6-64,1-1-1,1 1 1,2 0-1,1 0 1,9-32 0,-13 59 99,0 0 0,0 0 1,0 0-1,0 0 0,0 0 0,0 0 1,0 0-1,0 0 0,1 0 1,-1 1-1,1-1 0,-1 0 0,1 1 1,2-2-1,-3 2 0,0 1 0,0 0 0,0 0 0,-1-1 0,1 1 0,0 0 0,0 0 0,0 0 0,0 0 0,0 0 0,0 0 0,0 0-1,0 0 1,0 0 0,-1 1 0,1-1 0,0 0 0,0 1 0,0-1 0,0 0 0,0 1 0,-1-1 0,2 2 0,2 1 3,0 1-1,0 0 1,0 0-1,-1 1 1,1-1-1,-1 1 1,-1-1-1,1 1 1,2 6-1,25 67 322,-24-59-217,1 0 1,0 0-1,2 0 0,0-1 1,1-1-1,23 32 0,-32-48-99,0 0-1,0 1 0,0-1 1,0 0-1,1 0 0,-1 0 1,0 0-1,1 0 0,-1 0 1,0 0-1,1 0 1,-1 0-1,1-1 0,0 1 1,-1-1-1,1 1 0,-1-1 1,1 0-1,0 1 0,-1-1 1,1 0-1,0 0 0,-1 0 1,1 0-1,0-1 0,-1 1 1,1 0-1,0-1 1,-1 1-1,1-1 0,-1 1 1,1-1-1,-1 0 0,1 0 1,-1 0-1,0 0 0,1 0 1,-1 0-1,0 0 0,0 0 1,1 0-1,-1-1 0,0 1 1,1-3-1,5-5-45,0-1 0,-1 0 0,0-1-1,7-19 1,56-151-520,-68 178 555,1 0 0,-1 0 1,1 0-1,-1 0 0,1 0 0,0 0 0,0 1 0,0-1 0,4-2 1,-6 4 3,1 1 1,0-1 0,0 1 0,-1 0-1,1-1 1,0 1 0,0 0-1,-1 0 1,1-1 0,0 1 0,0 0-1,0 0 1,0 0 0,0 0 0,-1 0-1,1 0 1,0 0 0,0 0-1,0 1 1,0-1 0,-1 0 0,1 0-1,0 1 1,0-1 0,-1 1 0,1-1-1,0 0 1,0 1 0,-1-1-1,1 1 1,0 0 0,-1-1 0,1 1-1,-1-1 1,1 1 0,-1 0 0,1 0-1,-1-1 1,0 1 0,1 0-1,0 1 1,36 74 108,5 10 130,-39-80-229,1 0 0,0-1 0,0 1 0,1-1 0,0 0 0,-1-1 0,2 1 0,-1-1 1,0 0-1,1 0 0,6 4 0,-9-7-17,0 1 1,0-1-1,0 1 0,-1-1 0,1 0 1,0 0-1,0-1 0,1 1 1,-1 0-1,0-1 0,0 0 1,0 0-1,0 0 0,0 0 0,0 0 1,1-1-1,-1 1 0,0-1 1,0 0-1,0 0 0,0 0 1,-1 0-1,1-1 0,0 1 0,0-1 1,-1 1-1,5-4 0,0-3-56,-1 0 0,1-1 0,-1 0 0,-1 0 0,1 0 0,5-17 0,-7 16 21,0 1 1,1 0 0,0 0 0,1 0-1,0 1 1,9-11 0,-14 18 36,0 1 0,0-1 1,0 1-1,0-1 0,0 1 1,0-1-1,0 1 0,0 0 1,0 0-1,0-1 1,0 1-1,0 0 0,0 0 1,0 0-1,0 0 0,0 0 1,0 0-1,0 0 0,0 1 1,0-1-1,0 0 0,0 1 1,0-1-1,0 0 0,0 1 1,0-1-1,0 1 0,0 0 1,0-1-1,0 1 0,-1 0 1,1-1-1,0 1 0,0 0 1,-1 0-1,1 0 0,-1 0 1,1-1-1,0 3 0,29 46 45,-22-33-21,0-3 8,0-2 0,1 1 0,0-2 0,1 1-1,0-1 1,17 14 0,-23-21-19,1 0 0,0 0 0,0 0 0,0-1 0,0 0 0,0 0 0,0 0 0,0 0 0,1-1 0,-1 0 0,1 0 0,-1 0-1,1-1 1,-1 0 0,1 0 0,-1 0 0,1-1 0,-1 0 0,1 0 0,5-2 0,-6 1-1,0 0 0,-1-1 0,1 1-1,-1-1 1,1 0 0,-1-1 0,0 1 0,0-1-1,-1 0 1,1 0 0,-1 0 0,0 0 0,0-1 0,0 1-1,0-1 1,-1 1 0,0-1 0,0 0 0,0 0 0,1-6-1,1-5-25,0-1-1,-1 0 1,0 0 0,-1-33-1,-1 44 31,-1 1 1,-1-1-1,1 0 1,-1 0-1,0 0 0,0 0 1,-1 1-1,1-1 0,-1 1 1,-1-1-1,1 1 1,-1 0-1,0 0 0,-5-8 1,5 10-5,-1-1 1,0 1 0,0 0-1,-1 0 1,1 0 0,0 1 0,-1-1-1,0 1 1,1 0 0,-1 1-1,0-1 1,0 1 0,0 0-1,0 0 1,0 0 0,-9 1 0,7-1-10,-1 0 1,1 1 0,0 0 0,-1 0 0,1 1 0,0 0 0,-1 0-1,1 1 1,0 0 0,0 0 0,0 1 0,0 0 0,1 0 0,-1 1-1,1-1 1,0 1 0,0 1 0,0-1 0,0 1 0,1 0 0,0 0-1,0 1 1,0 0 0,1-1 0,0 2 0,0-1 0,0 0 0,1 1-1,0-1 1,0 1 0,1 0 0,-3 11 0,3-11-2,1 0 1,0 0-1,0 0 0,0 1 1,1-1-1,0 0 0,1 1 1,0-1-1,0 0 0,0 0 1,1 0-1,0 0 0,0 0 1,6 11-1,-5-13 3,-1-1-1,1 0 1,1 0-1,-1-1 1,0 1-1,1 0 1,0-1 0,0 0-1,0 0 1,0 0-1,0-1 1,0 1-1,1-1 1,-1 0-1,1 0 1,0-1-1,-1 1 1,1-1 0,0 0-1,0-1 1,0 1-1,7-1 1,-8 1-7,0-1 1,1 0-1,-1-1 1,0 1-1,1-1 1,-1 0-1,0 0 1,0 0-1,0 0 1,0-1-1,0 0 1,0 0-1,0 0 0,0 0 1,-1 0-1,5-4 1,-2 0 5,-1 0 0,1-1-1,-1 1 1,-1-1 0,1 0 0,-1-1 0,6-13-1,7-23-18,-13 31 14,0 1 0,1 0 0,0 0 0,1 0 0,0 1 0,1 0 0,0 0 0,11-11 0,-17 21 10,0 0-1,0 0 0,0 0 0,1 0 0,-1 1 0,0-1 1,1 0-1,-1 1 0,1-1 0,-1 1 0,0 0 0,1-1 0,-1 1 1,1 0-1,-1 0 0,1 0 0,-1 0 0,1 0 0,-1 0 1,1 0-1,-1 1 0,1-1 0,-1 0 0,1 1 0,-1-1 0,0 1 1,1 0-1,-1-1 0,0 1 0,1 0 0,-1 0 0,0 0 1,0 0-1,0 0 0,0 0 0,0 0 0,0 0 0,0 1 0,0-1 1,0 0-1,-1 0 0,2 3 0,6 8 66,-1 2-1,0-1 0,8 20 1,-8-16 7,-1-3-23,31 55 106,-35-65-149,0-1-1,0 0 1,0 0-1,0-1 1,1 1-1,-1 0 1,1-1-1,0 0 1,0 1-1,0-1 1,0 0 0,0-1-1,0 1 1,0 0-1,1-1 1,-1 0-1,6 2 1,-7-3-9,-1 0 0,0 0-1,0 0 1,0-1 0,1 1 0,-1 0 0,0-1-1,0 1 1,0 0 0,0-1 0,0 0 0,1 1-1,-1-1 1,0 0 0,0 1 0,-1-1 0,1 0-1,0 0 1,0 0 0,0 0 0,0 0 0,-1 0-1,1 0 1,0 0 0,-1 0 0,1 0 0,0-2-1,11-37-111,-10 28 70,9-40 13,-9 39 8,0-1 0,1 1 0,0 0 0,1 0 0,1 0 0,0 1 0,13-24 0,-18 35 19,1 0 1,0 0-1,-1 0 1,1 0 0,0 0-1,0 0 1,0 0 0,0 0-1,0 0 1,0 1 0,0-1-1,0 0 1,0 1 0,0-1-1,0 1 1,0-1 0,0 1-1,1-1 1,-1 1-1,0 0 1,0-1 0,0 1-1,1 0 1,-1 0 0,0 0-1,1 0 1,-1 0 0,2 1-1,-1 0 6,0 0 0,0 0-1,0 1 1,0-1-1,0 1 1,0-1 0,-1 1-1,1 0 1,0 0 0,-1 0-1,1 0 1,-1 0-1,2 3 1,4 9 85,-1 0-1,0 0 0,5 20 1,-8-22-15,3 9 39,1 1 0,0-1 0,12 21 1,-19-41-119,0 0 0,1 0 0,-1-1 0,0 1 0,1 0 0,-1-1 0,1 1 0,-1 0 0,1-1 0,-1 1 0,1-1 0,-1 1 0,1-1 0,0 1 0,-1-1 0,1 1 0,0-1 0,-1 0 1,1 1-1,0-1 0,0 0 0,-1 0 0,1 1 0,0-1 0,0 0 0,-1 0 0,1 0 0,0 0 0,0 0 0,0 0 0,-1 0 0,1 0 0,0 0 0,0-1 0,-1 1 0,1 0 0,0 0 0,0-1 0,-1 1 0,1 0 0,0-1 0,-1 1 0,1-1 1,-1 1-1,1-1 0,0 1 0,-1-1 0,1 1 0,-1-1 0,1-1 0,27-38-596,-23 32 511,18-31-394,-14 21 279,2 0 0,0 0 0,1 2 1,1-1-1,16-15 0,-28 30 239,0 1-1,0 0 1,1 0 0,-1 0-1,0 0 1,1 0 0,-1 0-1,1 0 1,-1 0 0,1 0-1,-1 1 1,1-1 0,0 1-1,-1-1 1,1 1 0,0-1-1,0 1 1,-1 0 0,1 0-1,0 0 1,0 0 0,-1 0-1,1 1 1,2-1 0,-2 2 18,0-1 1,1 0 0,-1 1 0,0 0-1,0-1 1,0 1 0,-1 0 0,1 0-1,0 0 1,-1 0 0,1 0-1,-1 0 1,0 1 0,2 3 0,3 9 196,0 2 0,-2-1 1,6 31-1,-9-41-218,19 115 326,-20-120-419,0 0 0,0 0 0,0 1 0,0-1 0,1 0 0,-1 0 0,0 0 0,0 1 0,1-1 0,-1 0 0,1 0 0,-1 0 0,1 0 0,-1 0 0,1 0 0,0 0 0,-1 0 0,1 0 0,0 0 0,0 0 0,0 0 0,0 0 0,0-1 0,0 1 0,0 0 0,0-1 0,0 1 0,0-1 0,0 1 0,0-1 0,0 1 0,0-1 0,1 0 0,-1 0 0,0 0 0,0 1 0,0-1 0,2 0 0,9 0-4293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55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 5329,'0'0'2261,"0"0"-564,0 0-510,0 0-101,0 0-101,0 0-960,0 1-1,0-1 0,0 0 0,0 0 0,0 0 0,1 0 1,-1 0-1,0 0 0,0 0 0,0 0 0,0 0 1,0 0-1,0 0 0,0 0 0,0 0 0,1 0 0,-1 0 1,0 0-1,0 0 0,0 0 0,0-1 0,0 1 0,0 0 1,0 0-1,0 0 0,0 0 0,1 0 0,-1 0 1,0 0-1,0 0 0,0 0 0,0 0 0,0 0 0,0 0 1,0 0-1,0-1 0,0 1 0,0 0 0,0 0 1,0 0-1,0 0 0,0 0 0,0 0 0,0 0 0,0 0 1,0-1-1,0 1 0,0 0 0,0 0 0,0 0 1,0 0-1,0 0 0,0 0 0,0 0 0,0 0 0,0 0 1,0-1-1,0 1 0,0 0 0,0 0 0,4 17 167,0 1 0,-2-1 1,0 1-1,-1-1 0,-1 19 0,2 9-72,5 134-23,20 232 59,-9-469 39,13-42-448,-27 90 203,0 0 1,1 0 0,0 1-1,1 0 1,-1 0 0,2 0-1,11-13 1,-16 21 41,0-1 0,0 0 0,0 0 1,0 1-1,1-1 0,-1 1 0,0-1 0,1 1 0,-1 0 1,1 0-1,-1 0 0,1 1 0,0-1 0,-1 0 0,1 1 1,0 0-1,-1 0 0,1 0 0,0 0 0,-1 0 0,1 0 1,0 1-1,-1-1 0,1 1 0,0 0 0,-1-1 0,1 1 1,-1 1-1,1-1 0,-1 0 0,0 0 0,0 1 1,1 0-1,-1-1 0,0 1 0,0 0 0,0 0 0,-1 0 1,1 0-1,1 3 0,6 6 76,-1-1 0,-1 2 0,0-1 0,0 1 1,-1 0-1,7 22 0,-10-25-9,0 0-1,0 0 1,-1 1 0,-1-1-1,0 1 1,0-1 0,0 1-1,-1-1 1,-1 1 0,0-1-1,0 1 1,-4 12 0,3-16-25,-1 0 1,1 0-1,-1 0 1,-1 0-1,1-1 1,-1 0-1,0 0 1,0 0 0,0 0-1,-1 0 1,0-1-1,0 0 1,0 0-1,0 0 1,-1-1-1,0 0 1,1 0-1,-13 4 1,0 0 88,0-2-1,0 0 1,0-2 0,-1 0 0,1 0-1,-1-2 1,0 0 0,1-2 0,-32-3-1,50 4-155,-1 0-1,0 0 0,0-1 0,0 1 0,0 0 0,0 0 0,1 0 0,-1-1 0,0 1 0,0 0 0,1-1 0,-1 1 0,0-1 0,0 1 1,1-1-1,-1 1 0,0-1 0,1 0 0,-1 1 0,1-1 0,-1 0 0,1 1 0,-1-1 0,1 0 0,-1 1 0,1-1 0,0 0 0,0 0 1,-1 0-1,1 0 0,0 1 0,0-1 0,0 0 0,0 0 0,0 0 0,0 0 0,0 1 0,0-1 0,0 0 0,0-1 0,17-28-5245,-2 10-1625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8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267 191 8810,'0'0'2335,"0"0"-1365,0 0-533,0 0 355,0 0 10,0 0-362,-20 0-55,-64-1 122,79 1-459,-1 1 1,1-1-1,0 1 0,0 0 0,0 0 1,-1 1-1,1-1 0,1 1 0,-1 0 1,0 1-1,0-1 0,1 1 1,-1 0-1,1 0 0,0 0 0,0 1 1,0 0-1,1-1 0,-1 1 0,1 0 1,-3 6-1,0-2 4,1 1 0,1 0-1,0 1 1,0-1 0,1 1 0,0-1 0,1 1-1,-2 14 1,2-12 0,1-1 0,0 1-1,1-1 1,1 1 0,0-1-1,0 1 1,1-1 0,0 0 0,1 0-1,0 0 1,1 0 0,1 0-1,5 10 1,-5-13-34,1 0 0,0 0 1,0 0-1,1-1 0,0 0 0,1 0 0,-1-1 1,1 0-1,0 0 0,1-1 0,-1 0 0,1-1 1,0 0-1,0 0 0,16 4 0,-9-4-21,1 0-1,0-1 0,0-1 1,0-1-1,0 0 1,0-1-1,0-1 0,0 0 1,0-2-1,-1 0 1,1 0-1,-1-2 1,1 0-1,-1-1 0,24-12 1,-30 12-8,1 0 1,-1-1-1,0 0 1,0 0-1,-1-1 0,0 0 1,0-1-1,-1 0 1,0 0-1,-1-1 1,0 0-1,0-1 1,-1 1-1,0-1 1,-1 0-1,-1 0 0,1-1 1,-2 0-1,0 1 1,0-1-1,-1 0 1,1-16-1,-2 16 34,0-1-1,-1 1 1,0 0 0,-1 0-1,-1 0 1,0 0-1,0 0 1,-1 0 0,-1 0-1,0 1 1,0-1 0,-1 1-1,-1 0 1,0 1-1,0-1 1,-1 1 0,0 1-1,-1-1 1,0 1-1,0 0 1,-1 1 0,-1 0-1,1 0 1,-13-7 0,3 5 14,0-1 0,0 2 0,-1 1 0,-1 0-1,1 1 1,-1 2 0,0 0 0,-1 1 0,1 1 0,-1 1 0,1 1 0,-1 1 0,0 0 0,-26 6 0,38-5-77,1 1 1,-1 1-1,1 0 0,0 0 0,-1 1 0,2 0 0,-1 0 0,0 1 0,1 0 0,-12 10 1,15-11-118,0 0 1,0 1 0,1 0-1,0-1 1,0 1-1,0 1 1,1-1 0,-1 1-1,1-1 1,1 1 0,-1 0-1,1 0 1,0 0 0,0 0-1,1 1 1,-2 10 0,2 21-2838,1-6-2643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8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1344,'0'0'10098,"0"0"-8865,0 0-1017,0 0 1208,0 0-160,0 0-688,0 165 57,0-99-121,0 8-80,2 1-48,6-1-368,-1-8 56,-2-10-72,0-14-120,-2-13-192,-3-13-616,0-10-2249,-5-6-4777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11602,'0'0'1812,"0"0"-867,0 0 149,0 0-217,0 0-315,29 1-242,11 1-219,7 1 135,77-5 0,256-14-88,-376 16-235,-1 0-1,0-1 1,0 1 0,0-1-1,1 0 1,-1 0-1,0 0 1,5-3 0,6-13-3788,-10 4-1867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9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10442,'0'0'2706,"0"0"-1550,0 0-593,0 0 303,0 0-71,-1 20-270,-2 48-46,4 0 0,13 96 1,-3-102-347,4 0-1,32 87 1,-46-146-166,0 0 0,0 0-1,1 0 1,-1 0-1,1 0 1,0-1-1,0 1 1,0-1-1,3 3 1,-5-4-40,1-1 0,-1 0 0,1 1 0,0-1 0,0 1-1,-1-1 1,1 0 0,0 0 0,0 1 0,-1-1 0,1 0 0,0 0 0,0 0 0,-1 0-1,1 0 1,0 0 0,0 0 0,0 0 0,-1 0 0,1 0 0,0-1 0,0 1 0,-1 0 0,1 0-1,0-1 1,-1 1 0,1-1 0,0 1 0,-1 0 0,1-1 0,0 1 0,-1-1 0,1 1-1,-1-1 1,1 0 0,-1 1 0,1-1 0,-1 0 0,1 1 0,-1-1 0,1-1 0,11-22-4250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29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16 9154,'0'0'3366,"0"0"-2300,0 0-445,0 0 281,0 0-122,23 1-280,-3 0-423,142 4 583,-149-6-630,54-1 561,-56 1-342,-42 0-272,-259 10-274,319-10 402,50-10 0,-46 5-8,46-2 0,40 8-2586,-100 0-5108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289 676 9338,'0'0'1560,"-21"-5"-830,9 2-801,-14-3 490,0-1 0,1-1-1,-42-20 1,60 25-285,-1-1 0,1 0 0,1-1 0,-1 0 0,0 0 0,1 0 0,0-1 0,0 1 0,1-1 0,0-1 0,0 1 0,0-1 0,1 0 0,0 0 0,0 0 0,1-1 0,-1 1 0,-3-16 0,5 5-46,0 0 0,1 0 1,0-1-1,2 1 0,0 0 0,1 0 0,1 0 0,0 0 0,10-28 1,-5 24-36,1 0 1,0 1 0,2 0-1,0 1 1,2 0 0,0 1-1,16-19 1,-24 32-48,1 0 0,-1 1-1,1 0 1,0 0 0,0 0 0,1 1 0,0 0 0,-1 0-1,1 0 1,0 1 0,1 0 0,8-2 0,1 2-9,2 0 0,-1 1 0,36 1 0,-34-5-1686,-13-7-3305,-6 1-835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1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5 728,'0'0'13907,"0"0"-12235,0 0-1175,0 0-305,0 0-56,0 0-136,0 0-152,5-4-953,30 4-1607,2 9-4610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2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375 4 9482,'0'0'1202,"0"0"-565,-30-1 178,-96-1 222,117 2-972,1 0-1,0 0 0,0 1 0,0 0 0,-1 1 0,1 0 0,0 0 0,1 0 0,-1 1 0,0 0 0,1 1 0,0 0 0,-1 0 0,2 0 0,-1 1 0,0 0 0,1 1 0,0-1 0,0 1 0,1 0 0,-1 0 0,1 1 0,1 0 0,-1 0 0,1 0 1,1 0-1,-1 1 0,-4 14 0,1 6 120,1 1 0,1 0 1,1 0-1,2 0 0,1 1 1,3 32-1,-1-44-139,1-1 1,0 1-1,1-1 1,1 0-1,1 0 1,1 0-1,0-1 1,1 0-1,1 0 1,0-1-1,1 1 1,1-2 0,21 26-1,-22-30-34,1 0 0,0-1 1,0 0-1,1 0 0,0-1 0,1-1 0,0 0 1,0 0-1,1-1 0,0-1 0,0 0 0,0-1 1,0 0-1,1-1 0,-1 0 0,1-1 0,27 0 1,-36-2-8,1 0 1,-1-1 0,0 0 0,1 0 0,-1 0 0,0 0-1,0-1 1,0 0 0,0 0 0,0 0 0,0-1-1,-1 1 1,1-1 0,-1 0 0,8-7 0,-7 4-34,0 0 1,0-1 0,0 1-1,-1-1 1,0 0 0,-1 0 0,1 0-1,-1-1 1,3-12 0,1-10-105,-2-1 1,-1 0-1,-2 0 1,-1-40-1,-1 62 123,1-12-14,0 16 23,-1 0-1,1 0 0,-1 0 0,0 0 0,0 0 1,0 0-1,-1 0 0,0 0 0,0 0 0,0 0 1,-1 0-1,-2-7 0,-2 11 4,4 12-1,1 14 37,1 0-1,1-1 1,0 1 0,2 0 0,1-1-1,2 0 1,0 0 0,10 26 0,-10-38-8,0 1 0,0-1 1,1 0-1,1-1 1,0 1-1,0-2 0,1 1 1,1-1-1,-1 0 0,2-1 1,-1 0-1,1-1 0,1 0 1,-1-1-1,1 0 1,20 8-1,-20-11-19,0 1-1,0-2 1,0 0 0,0 0 0,1-1-1,-1-1 1,0 0 0,1 0-1,0-1 1,18-3 0,-25 2-16,0 0-1,0-1 1,0 1 0,0-1 0,-1-1 0,1 1 0,-1-1 0,1 0 0,-1 0 0,0 0-1,0-1 1,0 0 0,0 0 0,-1 0 0,0-1 0,0 1 0,0-1 0,0 0-1,-1 0 1,0 0 0,0-1 0,5-10 0,-2-9-60,-1 1-1,-1-1 1,-1 0 0,-1-1-1,-2 1 1,-4-50 0,2 65 53,0 23-7,-1 24 10,3-19 11,0 1 1,2-1 0,0 1-1,1-1 1,1 0 0,0 0-1,2 0 1,8 19 0,-10-29 5,0 0 1,1 0 0,0-1 0,0 1-1,1-1 1,0 0 0,0-1-1,0 0 1,1 0 0,0 0 0,0-1-1,1 0 1,-1 0 0,1-1 0,0 0-1,1 0 1,-1-1 0,0 0 0,11 2-1,-10-2-32,-1-2 1,1 1-1,0-1 0,0 0 0,-1-1 0,1 0 1,0 0-1,0-1 0,9-2 0,-14 2-41,0-1 0,0 1 0,0-1 1,-1 1-1,1-1 0,0-1 0,-1 1 0,1 0 0,-1-1 0,0 0 1,0 1-1,0-1 0,0-1 0,0 1 0,-1 0 0,1-1 0,-1 1 1,0-1-1,0 1 0,2-9 0,1-2-126,-2 1 0,0-1 0,0 0 0,0-22 0,-1 10 107,2 27 54,4 12-36,6 16-15,-9-17 112,0-1 1,1 0 0,1-1-1,0 1 1,0-1 0,1-1-1,0 1 1,1-1-1,0-1 1,13 10 0,-14-13 19,-1 0-1,1 0 1,1-1 0,-1 0 0,1-1 0,-1 0 0,1 0 0,0-1-1,0 0 1,0 0 0,0-1 0,0 0 0,1-1 0,14-1 0,-21 1-23,1-1 0,-1 1 1,0-1-1,1 0 1,-1 0-1,0 0 0,0-1 1,0 1-1,0-1 0,0 0 1,0 1-1,0-1 1,-1-1-1,1 1 0,0 0 1,-1-1-1,4-4 1,-3 2 3,1-1 1,-1 0 0,0 0 0,0 0 0,-1 0-1,0 0 1,0-1 0,2-11 0,-2 3-13,-1 0 0,0 0-1,-1 0 1,0 0 0,-2 0 0,1 0 0,-8-25 0,4 25-13,-1 1-1,0 0 1,-2 0-1,1 0 1,-2 1 0,1 0-1,-2 0 1,0 1-1,-18-16 1,22 21-3,-1 0-1,-1 1 1,1 0 0,-1 0-1,0 1 1,-1 0-1,1 1 1,-1 0 0,0 0-1,0 1 1,0 0 0,0 0-1,0 1 1,-1 0 0,1 1-1,-16-1 1,21 3-7,0 0 1,1 0-1,-1 0 1,1 0-1,0 1 0,-1-1 1,1 1-1,0 0 0,0 0 1,0 0-1,0 0 0,0 0 1,0 1-1,1-1 0,-1 1 1,1 0-1,0 0 1,0 0-1,0 0 0,0 0 1,0 0-1,1 1 0,-1-1 1,1 0-1,0 1 0,0 0 1,0-1-1,1 1 0,-1 4 1,-3 13 26,2 1 0,1 0 1,1 33-1,0-48-6,0-2-8,1 0-1,-1 1 0,1-1 1,0 0-1,0 1 1,1-1-1,0 0 0,0 0 1,0 0-1,0 0 1,1-1-1,0 1 1,0 0-1,0-1 0,7 7 1,-4-5 21,1 0 0,0-1 0,0 0 0,0-1 0,1 1-1,-1-1 1,1-1 0,0 0 0,9 3 0,16 2-229,0-2 0,1-1 0,-1-2 0,35-1 0,-53-1-105,14-1-2210,-9 0-2925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2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10658,'0'0'2746,"0"0"-1430,0 0-39,7 25-249,2 2-817,3 13 254,14 77-1,-19-68-167,-3-20-110,0-1 0,1-1 0,2 1-1,12 31 1,-19-58-194,0-1-1,0 1 1,0-1 0,1 0-1,-1 1 1,0-1-1,0 1 1,0-1 0,0 0-1,0 1 1,1-1-1,-1 0 1,0 1 0,0-1-1,0 0 1,1 1-1,-1-1 1,0 0 0,1 1-1,-1-1 1,0 0-1,1 0 1,-1 1 0,0-1-1,1 0 1,-1 0-1,0 0 1,1 1 0,-1-1-1,1 0 1,-1 0-1,0 0 1,1 0 0,-1 0-1,1 0 1,6-15-307,-1-38-175,-5 43 445,1-5-100,14-95-414,-14 102 538,0 0 1,1 0-1,-1 0 0,1 0 0,1 1 1,-1-1-1,2 1 0,-1 0 0,1 0 0,9-10 1,-13 15 27,1 0 0,0 0 1,0 1-1,1-1 1,-1 1-1,0 0 0,0 0 1,1-1-1,-1 2 0,1-1 1,-1 0-1,1 0 0,-1 1 1,1-1-1,0 1 0,-1 0 1,1 0-1,-1 0 1,1 0-1,0 0 0,-1 1 1,1-1-1,-1 1 0,1-1 1,-1 1-1,1 0 0,-1 0 1,0 0-1,1 1 1,-1-1-1,0 0 0,0 1 1,0 0-1,0-1 0,3 3 1,5 6 83,0 0 1,-1 1 0,0-1 0,-1 2-1,8 13 1,38 75 359,-40-70-369,1-1-1,2 0 1,24 30 0,-18-38-75,-22-20-28,0-1 0,-1 1-1,1-1 1,0 1 0,0-1-1,-1 0 1,1 1 0,0-1-1,0 0 1,0 0 0,0 1-1,-1-1 1,1 0 0,0 0-1,0 0 1,0 0 0,0 0-1,0 0 1,0-1 0,-1 1-1,1 0 1,0 0 0,0 0-1,0-1 1,-1 1 0,1-1-1,0 1 1,0 0 0,-1-1-1,1 1 1,0-1 0,-1 0-1,1 1 1,0-1 0,-1 1-1,2-2 1,4-11-721,0-1-1,-1 1 1,-1-1 0,5-26 0,2-19-4931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2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12259,'0'0'2504,"0"0"-1872,0 0 232,0 0 1,27 182-25,-7-93-488,2 4-128,0 3-24,-2-7-184,-5-9-32,-5-9-136,-5-15-408,-5-12 8,0-15-801,-17-13-1375,-6-10-2201,4-6-976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56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6161,'0'0'628,"0"0"-283,0 0 216,0 0 438,23 15 201,4 3-751,-7-5-46,0 1 0,0 1 0,-2 0 0,33 35 1,-26-21-163,-1 1 1,-1 1 0,-2 1 0,-1 1 0,-2 1 0,-1 1-1,-2 0 1,19 65 0,-18-35-106,-3 0-1,-3 0 1,-3 1-1,-2 81 1,-5-100-100,-3-1 1,-2 1 0,-2-1-1,-2 0 1,-1-1 0,-3 0-1,-2-1 1,-2 0 0,-22 42-1,-17 23-36,-55 126-2181,100-206-3215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3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1 276 7058,'0'0'2807,"0"0"-1772,0 0-663,0 0 92,22-13-33,76-39-13,-92 50-328,-1-1 0,1 1 1,0 0-1,0 0 0,0 1 0,0 0 0,0 0 0,0 0 0,1 1 0,-1 0 0,10 1 0,5 0 416,-10-1-276,1 1-1,0 0 1,-1 1-1,1 0 1,-1 1-1,0 0 0,0 0 1,0 2-1,0-1 1,0 1-1,18 13 1,-8-3-199,-1 2 1,-1 0-1,0 2 1,20 26 0,-32-38-77,-1 0 1,1-1-1,0 1 1,0-1 0,1-1-1,0 1 1,0-1-1,0-1 1,0 0-1,1 0 1,16 5 0,-21-8 2,0 0 1,0 0 0,0-1 0,-1 0 0,1 1 0,0-1 0,0-1-1,0 1 1,0-1 0,0 1 0,0-1 0,0 0 0,-1-1 0,1 1 0,0 0-1,-1-1 1,1 0 0,-1 0 0,0 0 0,0 0 0,0-1 0,0 1-1,0-1 1,0 0 0,0 0 0,-1 0 0,1 0 0,-1 0 0,0-1-1,2-4 1,4-10 115,-1 0 0,0 0 0,-2-1 0,0 0 0,-1 0 0,-1-1 0,-1 1 0,0-1-1,-2 1 1,0-1 0,-4-22 0,4 37-12,-1-1 1,0 0-1,0 0 1,-1 1-1,0-1 0,0 1 1,0 0-1,-1-1 0,1 1 1,-1 0-1,-1 0 1,1 1-1,-1-1 0,1 1 1,-1-1-1,0 1 0,-1 0 1,1 1-1,-1-1 1,0 1-1,0 0 0,0 0 1,0 0-1,0 1 0,-1 0 1,1 0-1,-11-2 1,5 1-81,1 1 0,-1 1 1,0 0-1,0 0 1,0 1-1,1 1 1,-1 0-1,0 0 1,0 1-1,1 0 0,-1 1 1,1 0-1,-1 0 1,-11 7-1,17-7-96,1 0-1,-1 0 1,0 0 0,1 1 0,-1-1-1,1 1 1,0 0 0,0 1-1,1-1 1,-1 1 0,-4 7-1,5-6-408,0 0 0,1 0 0,0 0-1,0 0 1,0 0 0,0 7 0,0 17-5319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3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24 10882,'0'0'3664,"0"0"-2407,0 0-667,-22-4 134,-75-12-205,91 15-501,0 0 0,0 0 0,0 1 1,0 0-1,0 0 0,0 0 0,0 1 0,0 0 1,0 0-1,0 1 0,1-1 0,-1 1 1,0 0-1,1 1 0,0-1 0,-1 1 0,1 0 1,-5 5-1,7-5-27,0 0 0,1 0-1,-1 0 1,1 0 0,0 0 0,0 1 0,0-1 0,0 1 0,1 0-1,-1 0 1,1-1 0,0 1 0,0 0 0,1 0 0,-1 0 0,1 0-1,0 0 1,0 0 0,0 0 0,0 0 0,1 0 0,-1 0 0,3 6-1,-2-6 0,1-1 0,0 1 0,0-1 0,0 1-1,0-1 1,0 0 0,1 1 0,0-1 0,-1 0-1,1-1 1,0 1 0,0-1 0,1 1 0,-1-1-1,5 3 1,63 29-139,-43-22 127,-27-12 22,126 67 107,-116-61-86,0 2-1,-1-1 1,1 2 0,-2-1 0,1 1 0,-1 1 0,-1-1 0,14 21-1,-19-26 25,-1-1 0,0 0 0,0 1-1,0 0 1,-1 0 0,1-1 0,-1 1-1,0 0 1,0 0 0,0 0 0,-1 0-1,1 0 1,-1 0 0,0 1 0,0-1-1,-1 0 1,1 0 0,-1 0 0,0 0-1,0 0 1,0 0 0,0-1 0,-1 1-1,0 0 1,1 0 0,-1-1 0,-1 1-1,1-1 1,0 0 0,-1 0 0,0 0-1,0 0 1,0 0 0,0 0 0,0-1-1,0 1 1,-1-1 0,1 0 0,-1 0-1,0-1 1,1 1 0,-1-1 0,0 1-1,-8 0 1,-8 2-458,0-1 1,0-1-1,-1-1 0,1-1 0,-1-1 1,1-1-1,0 0 0,0-2 0,-39-11 1,-8-5-5531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3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0 222 12347,'0'0'1984,"0"0"-1024,0 0 585,0 0-537,166-115-144,-119 86-584,-5 2-64,-8 5-216,-11 6-48,-8 8 40,-13 3-416,-7 5-536,-22 13-1105,-8 5-7873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5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19 165 5673,'0'0'2193,"0"0"-1061,0 0-52,0 0-72,0 0-370,0 0-219,-10 27 239,11-22-593,0-1-1,1 1 1,-1-1-1,1 1 0,0-1 1,0 0-1,0 0 1,0 0-1,1 0 1,-1 0-1,1-1 0,0 1 1,1-1-1,-1 0 1,0 1-1,1-2 0,0 1 1,0 0-1,0-1 1,0 0-1,0 1 1,8 1-1,-8-1-44,0-1 0,1 0 1,-1-1-1,0 1 0,1-1 0,-1 0 1,1 0-1,-1 0 0,1-1 0,0 1 1,-1-1-1,1 0 0,-1-1 0,1 1 1,0-1-1,-1 0 0,1 0 0,-1 0 1,0-1-1,1 1 0,-1-1 0,8-5 0,-8 4 14,-1-1-1,0 0 0,0 0 0,0 0 1,0-1-1,-1 1 0,1 0 0,-1-1 0,0 0 1,-1 1-1,1-1 0,-1 0 0,1-6 1,2-67 214,-4 63-264,0 10 28,0 1 0,-1 0 0,0 0 0,0 0 0,0 0 0,0 0 0,-1 0 0,1 0 0,-1 0 0,0 0 0,0 0-1,-1 1 1,1-1 0,-1 1 0,1 0 0,-1 0 0,0 0 0,-1 0 0,1 0 0,0 1 0,-1-1 0,1 1 0,-1 0 0,-7-3 0,0 0-3,0 1 1,0 0-1,-1 1 0,1 1 0,-1-1 1,1 2-1,-23-1 0,32 2-10,-1 1 1,1-1-1,0 1 0,-1 0 0,1 0 0,0 0 0,0 0 0,-1 0 0,1 0 0,0 1 1,0-1-1,0 1 0,0-1 0,1 1 0,-1 0 0,0 0 0,1 0 0,-1 0 0,1 0 1,0 0-1,0 0 0,-1 0 0,1 0 0,1 1 0,-1-1 0,0 0 0,1 1 0,-1-1 1,1 1-1,-1-1 0,1 4 0,-2 13-9,1-1 0,0 0 1,2 19-1,-1-31 0,0-2 9,1 0 0,-1-1-1,1 1 1,-1 0 0,1-1 0,0 1 0,1-1 0,-1 1-1,0-1 1,1 0 0,0 1 0,0-1 0,0 0-1,0 0 1,0 0 0,1-1 0,-1 1 0,1-1-1,0 1 1,0-1 0,0 0 0,5 3 0,-1-1 2,0-1-1,0 0 1,1-1 0,0 0 0,-1 0 0,1-1 0,0 1 0,0-2-1,12 1 1,-19-1-7,1 0-1,-1-1 0,1 1 0,-1 0 0,1-1 0,-1 1 1,1 0-1,-1-1 0,0 0 0,1 1 0,-1-1 0,0 0 0,1 0 1,-1 0-1,0 0 0,0 0 0,0 0 0,0 0 0,0 0 1,0 0-1,0 0 0,1-3 0,1-1-18,-1 0 0,0 0-1,0 1 1,-1-2 0,0 1 0,2-10 0,-1-2-43,-1 0 0,-1 0 0,-3-23 0,-2 17 124,5 23-52,0 0 0,0 0-1,0 0 1,0 0 0,0 0-1,0 0 1,0 0 0,0 0-1,0 1 1,0-1 0,0 0-1,-1 0 1,1 0 0,0 0-1,0 0 1,0 0 0,0 0 0,0 0-1,0 0 1,0 0 0,0 0-1,0 1 1,0-1 0,-1 0-1,1 0 1,0 0 0,0 0-1,0 0 1,0 0 0,0 0-1,0 0 1,0 0 0,0 0 0,-1 0-1,1 0 1,0 0 0,0 0-1,0 0 1,0 0 0,0 0-1,0 0 1,0 0 0,0 0-1,-1 0 1,1-1 0,0 1 0,0 0-1,0 0 1,0 0 0,0 0-1,0 0 1,0 0 0,0 0-1,0 0 1,0 0 0,0 0-1,0 0 1,-1 0 0,1-1-1,0 1 1,0 0 0,0 0 0,0 0-1,0 0 1,0 0 0,0 0-1,0 0 1,0 3 20,-1 0-1,1 1 1,0-1-1,0 1 1,0-1 0,0 1-1,0-1 1,1 1-1,0-1 1,1 4 0,2 7 12,1 1-1,0-1 1,1-1 0,1 1 0,8 12 0,-11-20-39,0 0 1,1-1-1,0 1 1,-1-1-1,1 0 1,1 0-1,-1-1 1,1 1-1,0-1 1,0-1-1,0 1 1,0-1-1,10 4 1,5-2-707,0-1-1,1-1 1,33 1 0,-1-3-4909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6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18 6361,'0'0'2220,"0"0"-1135,0 0 103,0 0-42,0 0-561,0 0-253,-10-1-41,-4-1-232,7 0-27,1 1 1,0 1 0,0-1-1,-1 1 1,1 0-1,-8 1 1,12 0-25,0 0 0,0 0 1,0 1-1,0-1 0,0 1 0,0-1 0,0 1 1,1-1-1,-1 1 0,1 0 0,-1 0 0,1 0 1,0 0-1,0 0 0,-1 0 0,1 0 1,1 1-1,-1-1 0,0 0 0,1 1 0,-1 2 1,-12 52 89,12-49-33,0 1 1,1-1 0,0 1 0,0-1 0,1 1 0,0-1 0,0 1 0,1-1 0,0 0-1,0 0 1,1 0 0,0 0 0,6 9 0,-6-11-17,2-1 0,-1 0-1,0 0 1,1 0 0,0 0 0,0-1-1,1 1 1,-1-2 0,1 1 0,0 0 0,0-1-1,0 0 1,0-1 0,1 1 0,-1-1-1,1 0 1,8 1 0,-5-1-33,0 0 0,1-1 0,-1 0 0,1 0 1,0-1-1,-1 0 0,1-1 0,-1 0 0,1-1 0,-1 0 0,18-7 0,-23 7-14,1-1 0,-1 0-1,0 0 1,0 0-1,0-1 1,-1 0-1,1 0 1,-1 0 0,0 0-1,0-1 1,0 0-1,-1 1 1,0-1-1,0-1 1,0 1-1,0 0 1,-1-1 0,0 1-1,0-1 1,0 0-1,-1 0 1,1-6-1,6-53-645,8 82 93,-11-7 575,1-1-1,0 0 0,1-1 0,0 0 0,0 0 1,0 0-1,1-1 0,0 0 0,1 0 1,0-1-1,0 0 0,0 0 0,1-1 0,-1-1 1,1 1-1,0-2 0,1 1 0,-1-1 0,1-1 1,-1 0-1,1-1 0,0 0 0,-1 0 0,16-2 1,-21 2-10,1-1 1,-1 0 0,1-1 0,-1 0 0,1 1 0,-1-2 0,0 1 0,0-1 0,1 1 0,-1-2 0,0 1 0,7-4-1,-10 3-8,1 1 0,-1-1-1,1 1 1,-1-1 0,0 0-1,0 0 1,0 0-1,-1 0 1,1 0 0,-1-1-1,1 1 1,-1 0 0,0-1-1,0 1 1,-1-1-1,1 1 1,-1-1 0,1 1-1,-1-1 1,-1-4 0,1 1-2,-1-1 0,-1 1 0,1-1-1,-1 1 1,-1 0 0,1 0 0,-1 0 0,0 0 0,-1 0 0,0 1 0,0-1 0,0 1 0,-1 0 0,0 0 0,0 1 0,0-1 0,-1 1 0,1 0 0,-1 1 0,-8-5 0,5 3 0,1 1 0,-1 0 0,0 0 0,0 1 0,0 1 0,-1-1 0,1 1 0,-1 1 0,0 0 0,0 0 0,0 1-1,0 0 1,0 1 0,0 0 0,-10 2 0,17-1-4,0-1 0,1 1 0,-1 0-1,0 1 1,1-1 0,-1 0 0,1 1 0,-1-1-1,1 1 1,0 0 0,0 0 0,0 0 0,0 0-1,0 0 1,0 1 0,0-1 0,1 0 0,-1 1-1,1-1 1,-1 1 0,1 0 0,0-1-1,0 1 1,0 0 0,0 5 0,-2 6-10,1 1 1,1 0-1,0 25 0,1-29 4,0-9-7,1 1 1,-1-1 0,0 0 0,1 0 0,0 0-1,-1 0 1,1 1 0,0-1 0,0 0 0,0 0-1,0 0 1,1-1 0,-1 1 0,0 0 0,1 0-1,-1-1 1,1 1 0,0-1 0,-1 1-1,1-1 1,0 0 0,0 1 0,0-1 0,0 0-1,0-1 1,0 1 0,0 0 0,0 0 0,4 0-1,8 2-433,0 0-1,1-1 0,23 0 0,-23-1-347,43 0-3413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7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183 141 8874,'0'0'4648,"0"0"-3281,0 0-1035,0 0 150,0 0-120,-18-6-226,-61-16-116,77 21-18,0 1-1,-1-1 1,1 1 0,-1 0 0,1 0 0,-1 0 0,1 0 0,0 0-1,-1 1 1,1-1 0,0 1 0,-1 0 0,1-1 0,0 1-1,-1 0 1,1 1 0,0-1 0,0 0 0,0 0 0,0 1 0,0-1-1,0 1 1,1 0 0,-1 0 0,1-1 0,-1 1 0,1 0 0,-1 0-1,-1 4 1,0 1 6,0 0-1,0 1 0,1-1 1,0 1-1,0-1 0,-1 12 0,2-7 35,-1 0 0,2 0 0,0 0-1,0 0 1,1 1 0,0-1 0,1 0-1,4 13 1,-4-20-38,0 0 1,0 0-1,0 0 0,1-1 0,0 1 0,0-1 1,0 0-1,0 0 0,1 0 0,-1 0 0,1-1 1,0 1-1,0-1 0,1 0 0,-1 0 0,1 0 1,-1-1-1,1 0 0,0 0 0,0 0 0,6 1 1,-4 0-2,-1-2 1,1 1-1,0-1 0,-1 0 1,1 0-1,0-1 1,0 0-1,0 0 1,0 0-1,-1-1 1,1 0-1,0-1 1,0 0-1,-1 0 1,1 0-1,7-4 1,-9 3-12,0-1 0,0 0 0,0 0 0,-1 0 0,1 0 0,-1-1 0,0 1 0,-1-1 0,1 0 0,-1-1 0,0 1 0,0 0 0,0-1 0,-1 0 0,0 1 0,0-1 0,0 0 1,0-7-1,2-10-123,-1 1 1,-1-1 0,-1 1 0,-3-43 0,1 53 114,-1 0 1,0 0 0,-1 0-1,0 0 1,0 0-1,-2 1 1,1 0 0,-2-1-1,1 1 1,-11-14-1,16 25 15,0 0-1,0-1 1,0 1-1,0 0 1,0 0-1,0 0 1,-1 0-1,1 0 0,0 0 1,0-1-1,0 1 1,0 0-1,0 0 1,0 0-1,0 0 1,0 0-1,-1 0 1,1 0-1,0-1 0,0 1 1,0 0-1,0 0 1,0 0-1,-1 0 1,1 0-1,0 0 1,0 0-1,0 0 0,0 0 1,0 0-1,-1 0 1,1 0-1,0 0 1,0 0-1,0 0 1,0 0-1,0 0 1,-1 0-1,1 0 0,0 0 1,0 0-1,0 0 1,0 1-1,0-1 1,-1 0-1,1 0 1,0 0-1,0 0 0,0 0 1,0 0-1,0 0 1,0 0-1,0 1 1,-1-1-1,-2 13-22,3 25 38,0-33-19,0 16 73,2 0 0,0-1-1,1 1 1,1-1 0,1 0-1,1 0 1,1 0 0,0-1-1,13 23 1,-15-35-33,-1 1 0,1-1 1,1 0-1,-1 0 0,1-1 0,0 1 0,1-1 1,-1-1-1,1 1 0,13 7 0,-14-10-33,1 0 0,-1-1 0,0 0 0,1 0 0,-1-1 0,1 1 0,-1-1 0,1-1 0,0 1 0,-1-1 0,1 0 0,0-1-1,0 0 1,-1 0 0,12-3 0,-13 2-61,0 0 0,0-1 0,0 1 0,0-1 0,0 0 0,-1-1 0,1 1 0,-1-1 0,0 0 0,0 0 0,0 0 0,-1 0 0,5-8 0,12-12-596,-19 23 604,0 0 1,0 0-1,1 0 1,-1 0-1,0 1 1,0-1-1,1 0 1,-1 0 0,1 1-1,-1-1 1,1 1-1,-1 0 1,1-1-1,-1 1 1,1 0-1,-1 0 1,1 0-1,-1 0 1,1 0 0,0 0-1,-1 0 1,1 0-1,-1 1 1,1-1-1,-1 1 1,1-1-1,-1 1 1,0-1-1,1 1 1,-1 0 0,0 0-1,1 0 1,-1 0-1,0 0 1,2 2-1,7 5 30,-1 1 0,-1 0 0,12 16 0,-7-9 1,34 29 365,-43-43-271,-1 0 0,0 0 0,1 0 0,0 0 1,-1 0-1,1-1 0,0 0 0,0 0 1,0 0-1,0 0 0,0-1 0,0 1 0,0-1 1,5 0-1,-7-1-67,0 0 1,-1 0 0,1 0-1,0 0 1,0 0-1,0 0 1,-1-1 0,1 1-1,0 0 1,-1-1-1,0 0 1,1 1 0,-1-1-1,0 0 1,0 1-1,0-1 1,0 0 0,0 0-1,0 0 1,0 0-1,-1 0 1,1 0 0,-1 0-1,1-1 1,-1 1-1,0 0 1,0 0 0,0-3-1,2-70-735,-2 67 561,-1 2 98,0-1 1,0 0-1,0 0 1,-1 0-1,0 0 1,-1 1-1,1-1 0,-1 1 1,0 0-1,-1 0 1,1 0-1,-1 0 1,-1 0-1,1 1 0,-1 0 1,0 0-1,-7-6 1,5 5 121,0 1 0,0 0 0,-1 1 0,1-1 0,-1 2 0,0-1 0,0 1 0,-1 0 0,1 0 0,0 1 0,-1 1 0,0-1 0,-14 0 0,21 2-31,1 1 1,-1-1-1,0 0 0,0 0 1,0 1-1,1-1 0,-1 1 1,0 0-1,0-1 0,1 1 1,-1 0-1,1 0 0,-1 0 0,1 0 1,-1 0-1,1 1 0,0-1 1,-1 0-1,1 0 0,-2 4 1,0-1 25,1 0 0,0 1 1,0-1-1,0 1 0,0 0 1,1 0-1,-2 9 0,2-4 58,0-1 0,0 1 0,1 0 0,0-1 0,1 1 0,0 0 0,0-1-1,4 12 1,-2-14-56,1-1 0,0 1 0,0-1 0,0 0 0,1-1 0,0 1 0,0-1 0,0 0 0,0 0 0,1 0 0,0-1 0,0 0 0,0 0 0,1-1 0,-1 0 0,1 0 0,0 0 0,0-1 0,0 0 0,0 0 0,0 0 0,14 0 0,-8-1-207,0 0 0,0 0 0,-1-2 0,1 1 0,20-5 0,-25 3-345,0 0 0,0 0 0,0-1 0,0 0 0,-1 0 0,1-1 0,-1 0 0,9-6 0,15-17-7594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7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10682,'0'0'2307,"0"0"-1509,0 0-514,0 0 221,5 20 357,30 137 381,-32-138-1071,28 135 711,-26-137-837,0 0 0,1 0-1,1-1 1,1 0 0,0 0-1,18 25 1,-25-39-58,1 0 1,0 0-1,-1 0 0,1 0 1,0 0-1,0-1 1,0 1-1,0-1 0,1 1 1,-1-1-1,0 0 0,5 2 1,-6-3-51,0 1 0,0-1 0,0 0 0,1 0 0,-1 0 0,0 0 0,0 0 0,0 0 0,1 0 0,-1-1 0,0 1 0,0 0 0,0-1 0,0 1 0,1-1 0,-1 1 0,0-1 0,0 1 0,1-2 0,2-2-380,0 0 0,-1 0 0,0 0-1,0 0 1,0-1 0,0 1 0,-1-1 0,0 0 0,0 0-1,3-8 1,6-31-5662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8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6953,'0'0'3427,"2"20"-2127,-1 1-1181,0 6 558,2 1 1,0-1-1,2 0 0,12 39 1,-15-59-540,0-1 0,1 0 1,0 0-1,0 0 0,1 0 1,-1-1-1,1 1 0,1-1 1,-1 0-1,1 0 0,5 4 1,-6-6-126,0-1-1,0 0 1,0 0 0,0 0 0,0 0 0,0-1-1,0 0 1,0 0 0,1 0 0,-1 0 0,0-1-1,1 1 1,-1-1 0,1 0 0,-1-1 0,0 1-1,1-1 1,7-2 0,-7 2-18,0-1 0,-1-1 0,1 1 1,-1-1-1,0 1 0,0-1 0,0 0 0,0-1 0,0 1 0,-1-1 1,0 1-1,1-1 0,-1 0 0,-1 0 0,1-1 0,0 1 0,-1 0 1,0-1-1,0 0 0,-1 1 0,1-1 0,-1 0 0,1-8 0,2-5-142,-2 1 0,0-1 0,-1 0-1,-1 0 1,-2-25 0,1 37 122,-1 0 0,1 1 1,-1-1-1,0 1 0,-1-1 1,1 1-1,-1 0 0,0 0 1,0 0-1,0 0 0,-1 1 1,0-1-1,0 1 0,0 0 1,0 0-1,-7-4 0,9 6 19,0 1 1,0-1-1,0 1 0,-1 0 0,1 0 0,0 0 0,-1 0 0,1 0 0,0 0 1,-1 0-1,1 1 0,-1 0 0,0-1 0,1 1 0,-1 0 0,1 0 0,-1 0 1,1 0-1,-1 1 0,1-1 0,-1 1 0,1 0 0,-1-1 0,1 1 0,-1 0 0,1 1 1,0-1-1,0 0 0,-1 0 0,1 1 0,0 0 0,0-1 0,1 1 0,-1 0 1,0 0-1,0 0 0,-1 3 0,-3 5 82,0 0 1,1 0-1,0 0 0,1 0 0,0 1 1,1-1-1,0 1 0,0 0 1,1 0-1,1 0 0,0 0 1,1 0-1,1 22 0,-1-30-60,0 0-1,1 0 1,-1 0-1,1-1 1,0 1 0,0 0-1,0 0 1,0 0-1,0-1 1,1 1-1,-1 0 1,1-1-1,-1 1 1,1-1 0,0 0-1,0 0 1,0 0-1,1 0 1,3 3-1,0-1 2,0 0 0,1-1-1,0 0 1,0 0 0,-1-1-1,1 1 1,13 1 0,6 0-345,-1-2 1,0-1-1,38-2 1,6-9-2801,-8-8-2856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198 145 11498,'0'0'3429,"0"0"-2677,0 0-630,0 0 170,-25 6-90,-78 24-13,99-28-166,0-1-1,0 1 1,0 0 0,1 0 0,-1 1 0,0-1 0,1 1 0,0-1 0,-1 1 0,1 0 0,0 1 0,1-1 0,-1 0 0,1 1 0,-1 0 0,1-1 0,0 1 0,0 0 0,1 0 0,-1 0 0,1 1 0,-2 4 0,2 2 108,-1 1 0,2 0-1,0-1 1,0 1 0,3 18-1,-3-29-122,1 3 0,0 0 0,0 0 0,0-1 0,1 1-1,-1-1 1,1 1 0,0-1 0,0 0 0,0 1 0,1-1 0,-1 0 0,1 0 0,-1-1 0,1 1 0,0-1 0,0 1 0,0-1 0,1 0 0,-1 0-1,0 0 1,1 0 0,-1-1 0,1 1 0,0-1 0,0 0 0,-1 0 0,1-1 0,4 1 0,-3 0-31,0 0 0,0 0-1,0-1 1,0 0 0,1 0 0,-1 0 0,0-1 0,0 0 0,0 0-1,0 0 1,0 0 0,0-1 0,-1 0 0,1 0 0,0 0-1,-1 0 1,1-1 0,-1 0 0,0 0 0,7-6 0,-4 0-155,-1-1 0,1 0-1,-2-1 1,1 1 0,-2-1 0,1 0 0,-1 0 0,-1 0 0,0-1 0,-1 1 0,1-15 0,1-16-1109,-5-74 0,0 80 1082,-6-11 102,3 43 173,3 30 58,1 8 419,2-1 1,2 1-1,1 0 1,13 46 0,-14-65-430,1 0 1,0 0-1,2 0 1,0-1 0,0 1-1,1-2 1,1 1-1,0-1 1,1-1-1,0 1 1,20 17 0,-25-26-111,0 0 1,0-1 0,0 0 0,0 0 0,1 0 0,-1 0-1,1-1 1,0 0 0,0 0 0,0 0 0,-1-1-1,2 0 1,-1 0 0,0 0 0,0-1 0,8 0 0,-10-1-44,-1 0 0,1 0 0,0 0 0,0 0 1,-1-1-1,1 1 0,-1-1 0,0 0 0,1 0 1,-1 0-1,0 0 0,0-1 0,0 0 0,0 1 1,-1-1-1,1 0 0,-1 0 0,0 0 0,0-1 1,0 1-1,0 0 0,0-1 0,-1 1 0,1-1 1,1-6-1,2-13-890,-1-1 1,-1 1 0,0-1 0,-3-42-1,0 60 727,0 4-833,2 15 1273,0 0-1,0 0 1,2 0-1,-1-1 1,2 1-1,-1-1 1,2 0-1,0 0 1,0-1-1,1 1 0,0-1 1,1-1-1,10 11 1,-13-17-146,-1 0 1,2 0-1,-1-1 0,0 1 1,1-1-1,0-1 0,0 1 1,0-1-1,0 0 1,0 0-1,0-1 0,0 1 1,10-1-1,-13 0-78,0-1 0,0 0-1,0 0 1,1 0 0,-1 0 0,0-1 0,0 1 0,0-1-1,0 0 1,0 0 0,0 0 0,0 0 0,-1 0-1,1-1 1,0 1 0,-1-1 0,1 0 0,-1 0-1,1 0 1,-1 0 0,0 0 0,0 0 0,0-1 0,0 1-1,0-1 1,0 1 0,-1-1 0,3-4 0,-2-2 5,0 0 1,0 0 0,-1 0 0,0 0 0,0 0 0,-1 0-1,-1 0 1,1 0 0,-1 0 0,-1 0 0,0 0 0,0 1 0,0-1-1,-1 0 1,-1 1 0,0 0 0,0 0 0,-9-15 0,9 17 9,-1-1 1,1 1 0,-1 0 0,0 1 0,0-1 0,-1 1 0,1 0 0,-1 0-1,0 1 1,-1 0 0,1 0 0,-1 0 0,0 1 0,0 0 0,0 0 0,0 1 0,0 0-1,-1 0 1,1 0 0,-1 1 0,1 1 0,-15-1 0,20 2-36,0-1 1,0 1 0,0 0-1,1 0 1,-1 0-1,0 0 1,0 0-1,1 0 1,-1 1-1,1-1 1,-1 1 0,1-1-1,0 1 1,-1-1-1,1 1 1,0 0-1,0-1 1,0 1 0,0 0-1,0 0 1,1 0-1,-1 0 1,1 0-1,-1 0 1,1 0-1,-1 0 1,1 0 0,0 0-1,0 3 1,-1 4-80,1 1 0,0 0 0,0 0 0,1 0 1,3 12-1,-1-12-314,0 1-1,1-1 1,1 0 0,-1 0 0,2-1 0,-1 1-1,2-1 1,9 12 0,21 18-4967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9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120 207 10234,'0'0'4362,"0"0"-3125,0 0-971,0 0 88,0 0 59,0 0-166,-10-8-120,4 3-109,-24-16 35,29 20-51,0 1 1,0-1-1,-1 1 0,1 0 0,0-1 0,0 1 0,0 0 0,0 0 0,0 0 1,0 0-1,-1 0 0,1 0 0,0 0 0,0 0 0,0 1 0,0-1 0,0 0 1,0 1-1,0-1 0,0 0 0,0 1 0,0 0 0,0-1 0,0 1 1,0 0-1,0-1 0,0 1 0,0 0 0,1 0 0,-1 0 0,0-1 0,0 1 1,0 2-1,-5 7 10,0 1 0,2 0 1,-1 0-1,1 0 1,1 0-1,0 1 0,0 0 1,1-1-1,1 1 0,0 0 1,0 0-1,1 0 1,1-1-1,0 1 0,3 13 1,-3-20-9,0 1 1,1-1-1,-1 0 1,1 1-1,0-1 0,0 0 1,1 0-1,0 0 1,0-1-1,0 1 1,0 0-1,0-1 1,1 0-1,0 0 0,0 0 1,0-1-1,1 1 1,-1-1-1,1 0 1,0 0-1,0 0 1,0-1-1,0 0 1,0 0-1,0 0 0,0-1 1,1 1-1,-1-1 1,1 0-1,-1-1 1,1 0-1,0 0 1,7 0-1,-10-1-19,1 1 0,-1-1 1,1 1-1,-1-1 0,1 0 0,-1-1 0,1 1 1,-1 0-1,0-1 0,0 0 0,0 0 0,0 0 1,0 0-1,0 0 0,0-1 0,-1 1 0,4-5 1,-1 1-28,-1-1 0,0 0 1,0 0-1,-1 0 1,0 0-1,0 0 0,3-14 1,-1-6-171,-1-1 0,-1 1 0,-1-43 0,-1 33 115,-3-64 2,1 91 98,-1 1 0,1-1-1,-2 0 1,1 1 0,-1-1-1,-1 1 1,-8-17-1,12 26 1,0 0 0,0 0 0,0-1-1,0 1 1,0 0 0,0 0-1,0 0 1,0-1 0,0 1 0,0 0-1,0 0 1,0 0 0,-1 0-1,1-1 1,0 1 0,0 0-1,0 0 1,0 0 0,0 0 0,0-1-1,-1 1 1,1 0 0,0 0-1,0 0 1,0 0 0,0 0 0,-1 0-1,1 0 1,0-1 0,0 1-1,0 0 1,0 0 0,-1 0 0,1 0-1,0 0 1,0 0 0,0 0-1,-1 0 1,1 0 0,0 0 0,0 0-1,0 0 1,-1 0 0,1 0-1,0 0 1,0 1 0,0-1-1,-1 0 1,1 0 0,0 0 0,0 0-1,0 0 1,0 0 0,-1 0-1,1 1 1,0-1 0,0 0 0,0 0-1,0 0 1,0 0 0,-1 1-1,-3 19 41,2 26-26,1 10 63,0-16 197,6 67 1,-4-95-238,1-1-1,0 0 1,1 1 0,0-1-1,1-1 1,1 1 0,-1-1-1,2 1 1,-1-1 0,12 14-1,-15-20-41,1-1 0,0 0 0,0 0 0,0 0 0,0 0 0,0-1-1,1 1 1,0-1 0,-1 0 0,1 0 0,0 0 0,0 0 0,0-1-1,0 1 1,0-1 0,0 0 0,0 0 0,0-1 0,1 1 0,-1-1-1,0 0 1,0 0 0,8-2 0,-7 1-61,0 0 0,0-1 0,0 0 0,0 0 0,0-1 0,-1 1 0,1-1-1,0 0 1,-1 0 0,0 0 0,0-1 0,0 0 0,0 1 0,-1-1 0,1-1 0,-1 1 0,0 0 0,2-6 0,5-8-638,-2-1 1,-1 0-1,0 0 1,-1-1-1,-1 1 1,3-28-1,-2-4-2874,-2-68 1,-4 118 3626,-1 0 0,1 1 0,0-1 0,-1 0 0,1 1 0,0-1 0,-1 0 0,1 1 0,-1-1 0,1 1 0,-1-1 0,1 1 0,-1-1 0,1 1 0,-1-1 0,0 1 0,1-1 0,-1 1 0,0 0 1,1-1-1,-1 1 0,0 0 0,1 0 0,-1 0 0,0-1 0,0 1 0,1 0 0,-1 0 0,0 0 0,0 0 0,1 0 0,-1 0 0,0 1 0,0-1 0,0 0 0,1 0-2084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17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140 194 4425,'0'0'1810,"0"0"-715,0 0 5,0 0 63,0 0-10,0 0-136,0 0-425,0 0-110,0 0-37,-11 21 1382,3-7-1809,1 0 1,1 1 0,0 0 0,1 0 0,1 0 0,0 0-1,1 1 1,0 0 0,2-1 0,0 1 0,0 0 0,2 0 0,0 0-1,5 23 1,-1-21 24,0 0 0,2-1-1,0 0 1,1 0 0,0 0-1,1-1 1,1-1 0,1 0-1,0 0 1,1-1 0,1 0-1,0-1 1,29 22 0,-32-29-24,-1-1 0,1 0 0,0-1 1,0 0-1,1 0 0,-1-1 0,1-1 1,19 3-1,-5-3 99,0-1 0,44-4 0,-61 2-43,-1-1 1,1-1 0,-1 1-1,0-1 1,0 0 0,0-1-1,0 0 1,0 0 0,-1 0-1,0-1 1,0 0 0,0 0-1,0-1 1,-1 1 0,9-13-1,7-10 14,-2-2 0,18-32 0,-36 59-97,20-34 46,25-66 0,-40 85-2,0 0 1,-1-1-1,-2 0 1,1 0-1,-2 0 0,0-20 1,-2 30-22,-1 0 0,0 0 0,0 0 0,-1 0 1,0 1-1,0-1 0,-1 0 0,0 1 0,-1 0 0,0 0 0,0 0 1,0 0-1,-1 0 0,-1 1 0,1 0 0,-1 0 0,0 0 0,-1 1 1,-6-6-1,2 3 1,-1-1 1,1 2-1,-1-1 1,-1 2-1,1 0 1,-1 0-1,-1 1 1,-20-7-1,11 8 12,0 1-1,0 0 1,0 2 0,-38 0-1,47 3-32,-1 1 0,1 1-1,-1 0 1,1 1 0,0 0-1,0 1 1,0 1 0,1 0-1,0 0 1,0 2 0,-23 17-1,14-9-2,1 2 0,1 0 0,0 2 0,2 0 0,-27 37 0,35-40 0,1 0 0,1 0-1,0 1 1,1 0 0,2 0-1,-1 1 1,2-1-1,1 1 1,0 0 0,1 0-1,1 1 1,1-1 0,1 0-1,4 29 1,-2-38 8,0 1-1,0-1 1,2 0 0,-1-1 0,1 1-1,0-1 1,1 0 0,0 0 0,0-1-1,1 0 1,11 10 0,6 5-488,1-2 1,37 24-1,-22-17-3631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39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3 9482,'0'0'2693,"0"0"-1590,0 0-358,0 0 147,0 0-328,0 0-264,-5-1-180,4 1-113,1 0-1,-1-1 0,0 1 1,1 0-1,-1 0 1,0 0-1,1-1 0,-1 1 1,0 0-1,0 0 0,1 0 1,-1 0-1,0 0 0,1 0 1,-1 1-1,0-1 0,0 0 1,1 0-1,-1 0 1,0 1-1,1-1 0,-1 0 1,0 1-1,1-1 0,-1 0 1,1 1-1,-1-1 0,0 1 1,1-1-1,-1 1 0,1-1 1,0 1-1,-1-1 0,0 2 1,-1 30 498,2-17-382,0-4-34,1 0 0,1 0-1,0 0 1,0 0 0,1 0 0,0-1-1,1 1 1,8 14 0,-10-20-122,0-1 1,1 1 0,-1-1-1,1 0 1,0 0-1,0 0 1,1-1 0,-1 1-1,1-1 1,-1 1-1,1-1 1,0-1 0,1 1-1,-1 0 1,0-1-1,1 0 1,-1 0 0,1 0-1,0-1 1,-1 1-1,1-1 1,6 0 0,-4 0-238,40-3-3619,-22-9-1570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0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12979,'0'0'1664,"0"0"-1000,0 0-293,2 22 387,9 80 2,25 221 1131,-35-321-1884,1 22 14,2-1-1,1 1 0,1-1 1,1 0-1,18 42 0,-25-65-63,0 1 0,1 0 1,-1 0-1,0 0 0,1-1 0,-1 1 0,0 0 0,1-1 0,-1 1 1,1 0-1,0-1 0,-1 1 0,1 0 0,-1-1 0,1 1 0,0-1 1,-1 1-1,1-1 0,0 0 0,0 1 0,-1-1 0,1 0 1,0 1-1,0-1 0,0 0 0,-1 0 0,1 0 0,0 0 0,0 1 1,0-1-1,-1-1 0,1 1 0,0 0 0,0 0 0,0 0 0,0 0 1,-1 0-1,1-1 0,0 1 0,0 0 0,-1-1 0,1 1 1,0-1-1,0 1 0,-1 0 0,1-1 0,0 0 0,-1 1 0,1-1 1,-1 1-1,1-1 0,0-1 0,20-34-2464,-4-6-2529,-2-1-3294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0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3849,'0'0'5377,"0"0"-3275,0 0-1085,10 25 382,32 80-153,-37-93-1099,0-1 0,1 0 0,0 0 0,0-1 1,2 0-1,-1 0 0,1 0 0,0-1 0,1-1 0,17 15 1,-17-18-113,-1 0 0,1-1 0,-1 0 0,1 0 1,0-1-1,1 0 0,-1 0 0,1-1 0,-1-1 1,1 1-1,-1-2 0,12 1 0,-17-1-36,-1 0 0,0-1 0,1 1 0,-1-1 0,0 1 0,1-1 0,-1 0 0,0 0-1,0 0 1,0-1 0,0 1 0,0-1 0,0 0 0,-1 0 0,1 0 0,0 0 0,-1 0-1,1 0 1,-1-1 0,3-3 0,-2 1-9,0-1 0,0 1 0,0-1 1,0 0-1,-1 0 0,0 0 0,-1 0 0,1-1 0,-1 1 0,0-9 0,0 5 3,0 0 0,-1 1 0,-1-1 0,0 0 0,0 1 1,0-1-1,-2 1 0,1-1 0,-1 1 0,0 0 0,-1 0 0,0 0 0,-1 1 0,-8-14 0,10 19 19,0 0-1,0-1 0,0 2 0,-1-1 1,1 0-1,-1 1 0,0-1 0,0 1 1,0 0-1,0 0 0,0 1 0,0-1 1,0 1-1,0 0 0,-1 0 0,1 0 1,-9 0-1,10 2-8,0-1-1,0 1 1,-1-1 0,1 1 0,0 0 0,0 0 0,0 0 0,0 1-1,0-1 1,0 1 0,0 0 0,0-1 0,1 1 0,-1 1-1,1-1 1,-1 0 0,1 0 0,0 1 0,0 0 0,0-1-1,0 1 1,1 0 0,-4 5 0,1 3 18,0-1 1,0 0-1,1 1 0,0 0 1,0 0-1,1 0 0,0 21 1,2-26-201,0-1-1,0 1 1,1-1 0,-1 1 0,1-1-1,1 0 1,-1 1 0,1-1 0,0 0-1,0 0 1,0 0 0,1 0 0,0 0 0,0 0-1,0-1 1,1 0 0,5 7 0,20 10-4817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54 210 13715,'0'0'887,"0"0"-442,0 0 371,0 0-82,0 0-287,14-21-291,40-70-151,-51 87-20,-1 1 0,0-1-1,0 0 1,-1 0 0,1 0 0,-1 0-1,0 0 1,0 0 0,0 0 0,0-1 0,-1 1-1,0 0 1,0 0 0,0-1 0,0 1 0,-1 0-1,-1-6 1,1 5-16,1 4 28,-1 0-1,1 0 1,0 0 0,-1 1 0,1-1 0,-1 0 0,1 0 0,-1 1 0,0-1 0,1 0-1,-1 1 1,0-1 0,1 1 0,-1-1 0,0 1 0,0-1 0,0 1 0,1 0 0,-1-1-1,0 1 1,0 0 0,0 0 0,0 0 0,0-1 0,1 1 0,-1 0 0,0 0 0,0 0-1,0 0 1,0 0 0,0 1 0,0-1 0,0 0 0,1 0 0,-1 1 0,0-1 0,0 0-1,0 1 1,0 0 0,-3 0-2,0 0-1,0 1 0,1 0 1,-1-1-1,1 2 1,-1-1-1,1 0 0,-4 4 1,0 3 10,0 0 0,0 1 0,1 0 1,1 0-1,-1 0 0,2 1 0,-1-1 0,2 1 0,-1 1 1,2-1-1,-3 13 0,1 10 247,1 0 0,3 51-1,0-79-216,0 0-1,1 1 0,0-1 0,0 0 0,1 1 1,0-1-1,0 0 0,1 0 0,-1 0 0,1-1 1,0 1-1,1-1 0,-1 1 0,1-1 1,0 0-1,1 0 0,-1-1 0,1 1 0,0-1 1,0 0-1,0-1 0,1 1 0,-1-1 0,1 0 1,0 0-1,11 4 0,-7-4-189,0-1 0,0 1 1,-1-2-1,1 1 0,1-1 0,-1-1 0,0 0 0,0 0 1,0-1-1,0 0 0,0-1 0,0 0 0,-1 0 1,1-1-1,0-1 0,13-6 0,25-22-2768,-7-1-2250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1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1776,'0'0'8764,"0"0"-5644,0 0-1943,0 0-196,-22 5-287,-66 19-336,85-23-342,0 0 0,0 0 0,1 0 0,-1 1-1,1-1 1,-1 1 0,1 0 0,0 0 0,-1 0 0,1 0 0,0 0-1,0 0 1,1 0 0,-1 1 0,0-1 0,1 1 0,-1-1-1,1 1 1,0 0 0,0 0 0,-1 3 0,1 1 38,0 1 1,0-1-1,1 1 1,0 0-1,1 13 1,0-6 43,0-9-68,1-1 1,-1 1 0,1 0-1,0-1 1,0 1-1,1-1 1,-1 1-1,1-1 1,1 0 0,-1 0-1,1-1 1,-1 1-1,1-1 1,1 1-1,-1-1 1,1-1 0,-1 1-1,1 0 1,0-1-1,0 0 1,1-1-1,5 3 1,3 2-36,1 0 0,0-1 0,0-1 0,1-1 0,0 0 0,0-1 0,20 1 0,50-5-2024,-53-6-2046</inkml:trace>
  <inkml:trace contextRef="#ctx0" brushRef="#br0" timeOffset="1">517 321 13755,'0'0'3201,"0"0"-2073,0 0-240,0 0-112,0 0-304,0 0-472,0 0-344,-3 2-568,-6 5-760,-9 2-8274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4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7434,'0'0'2201,"0"0"-1120,0 0-17,0 0 171,0 0-323,0 0-235,0-5-288,0 0 0,0 0-1,0 0 1,1 0-1,-1 0 1,1 0 0,3-7-1,4 7-372,0 1 0,0 1-1,0-1 1,0 1 0,0 1 0,1-1 0,-1 2-1,1-1 1,0 1 0,10 0 0,92 4-23,-107-3 9,10 2-2,0 0 0,0 1 0,0 1-1,0 0 1,0 0 0,-1 2 0,22 10-1,-26-11 1,0 1 0,-1-1-1,1 2 1,-1-1-1,0 1 1,-1 0 0,0 0-1,0 1 1,0 0 0,-1 0-1,7 14 1,-11-19 2,0 0 1,-1 1-1,1-1 0,-1 1 1,0-1-1,0 1 1,0-1-1,-1 1 0,1-1 1,-1 1-1,0 0 0,0-1 1,0 1-1,-1-1 1,1 1-1,-1 0 0,0-1 1,0 1-1,-2 5 1,0-4 1,0-1 1,0 1-1,-1 0 0,1-1 1,-1 0-1,0 0 1,0 0-1,-1 0 1,1-1-1,-1 1 1,-6 3-1,-13 4 11,0 0 0,0-2 0,0 0 0,-33 6-1,55-15-13,-82 16 27,83-14-34,1-1 0,-1 0 0,1 0 0,-1 1 0,1-1 0,0 0 0,-1 0 0,1 1 0,0-1 0,0 0 0,0 1 0,0-1 0,0 0 0,0 1 0,1-1 0,-1 0 0,1 2 0,-1-2 5,4 16 2,2 1 0,0-1 0,1 0 0,14 26 0,10 25 23,-5-1 24,-4 0-1,-2 2 1,11 73 0,-31-113-3748,0-20-3325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2:44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 7682,'0'0'1976,"0"0"-865,0 0 0,0 0-120,0 0-478,0 0-233,4 9-69,14 29 122,-18-38-325,0 0 0,0 0-1,0 0 1,0 0 0,0 0-1,0 1 1,0-1-1,0 0 1,0 0 0,0 0-1,0 0 1,0 0 0,1 0-1,-1 0 1,0 1 0,0-1-1,0 0 1,0 0 0,0 0-1,0 0 1,0 0-1,1 0 1,-1 0 0,0 0-1,0 0 1,0 0 0,0 0-1,0 0 1,0 0 0,1 0-1,-1 0 1,0 0 0,0 0-1,0 0 1,0 0-1,0 0 1,1 0 0,-1 0-1,0 0 1,0 0 0,0 0-1,0 0 1,0 0 0,0 0-1,1 0 1,-1 0-1,0 0 1,0 0 0,0 0-1,0 0 1,0-1 0,0 1-1,0 0 1,1 0 0,-1 0-1,0 0 1,0 0 0,0 0-1,0 0 1,0-1-1,5-13 171,-1-16 123,-4 25-243,1 4-12,-1 1 0,0-1 0,1 0 0,-1 0 1,0 0-1,0 0 0,0 1 0,0-1 0,0 0 0,0 0 0,0 0 0,0 0 0,0 0 0,0 1 0,-1-1 0,1 0 0,0 0 1,0 0-1,-1 0 0,1 1 0,-1-1 0,1 0 0,0 0 0,-1 1 0,0-1 0,1 0 0,-1 1 0,1-1 0,-1 1 1,0-1-1,1 1 0,-1-1 0,0 1 0,0-1 0,1 1 0,-1 0 0,0-1 0,0 1 0,0 0 0,1 0 0,-1-1 1,0 1-1,0 0 0,0 0 0,0 0 0,0 0 0,1 0 0,-3 1 0,1 16-133,2 48-3775,0-32-4401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46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245 301 1512,'0'0'1193,"0"0"-673,0 0 144,-88-140-376,68 111 280,5 7 840,0 4-872,5 2-320,0 5-144,3 0-72,0 2 489,-1 3-193,1 1 64,2 1-32,-3-1-328,-7-1-48,1-3-1272,-1 0-3401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47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25 127 4825,'0'0'2052,"0"0"-747,0 0-433,0 0-99,0 0 149,0 0-34,-4 0-346,3 0-520,0 0 1,1 0 0,-1 0 0,0 0 0,0 0 0,1 0 0,-1 0 0,0 0 0,1 0-1,-1 0 1,0 1 0,0-1 0,1 0 0,-1 0 0,0 1 0,1-1 0,-1 0-1,0 1 1,1-1 0,-1 1 0,1-1 0,-1 1 0,1-1 0,-1 1 0,1-1-1,-1 2 1,-2 25 276,3-21-329,1 12 57,0-1 0,1 0 0,1 1-1,0-1 1,1 0 0,1-1-1,10 23 1,-11-29-11,1-1 1,0 1-1,0-1 0,1 0 1,0 0-1,1-1 1,0 0-1,0 0 0,1-1 1,0 0-1,0 0 0,1-1 1,13 9-1,-17-13 16,0 0-1,0 0 1,1 0-1,-1-1 1,1 1-1,-1-1 1,0-1-1,1 1 1,0-1-1,-1 0 1,1 0 0,-1 0-1,1-1 1,-1 0-1,1 0 1,-1 0-1,6-3 1,7-3 150,0-2 1,0 0-1,24-17 1,17-8 49,-22 17-214,1 2 1,1 1-1,0 2 0,72-13 1,-37 16-2,131-1-1,-170 10 24,-2 1-37,-1-2 0,33-4 1,-55 3 6,0 0 1,-1 0 0,0-1-1,0 0 1,0-1-1,0 1 1,0-2-1,-1 1 1,1-1-1,-1-1 1,9-7-1,31-34-2368,71-91-1,-108 123 1794,-1 5-4291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49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21 6057,'0'0'2301,"0"0"-1092,0 0-122,0 0-129,0 0-383,0 0-1,-1-5 83,-4-10-126,4 24 257,8 37-266,2-5-465,3-1 0,1 0 0,2-1 0,22 40 0,-28-63-44,0 0-1,1 0 1,0-1 0,1 0-1,1-1 1,0-1 0,1 0 0,1 0-1,0-1 1,0-1 0,30 17 0,-33-23-16,0 0-1,0 0 1,1-2 0,-1 1 0,1-1 0,0-1 0,0 0 0,0-1-1,0 0 1,0-1 0,0 0 0,1-1 0,-1-1 0,22-4 0,-11-2-19,-1 0 0,0-1 0,0-1 0,-1 0 0,-1-2 0,31-23 1,-5 2-12,3-3 9,94-54 0,-124 81 24,1 0 0,-1 1 1,2 1-1,-1 1 0,1 1 0,-1 1 0,1 1 1,42-2-1,112 17 40,1 1-109,-161-13 57,13 1 18,0-2-1,0 0 1,-1-2 0,1-1 0,40-11-1,-36 4-18,1 1 0,1 2 0,-1 1 0,1 2 0,52-3 0,-32 10-215,-20-1 465,64-5 0,-90 3-477,1 0 1,-1-1-1,0 1 1,0-2-1,0 1 1,0-1-1,0-1 1,0 0-1,-1 0 1,0 0-1,0-1 1,11-8-1,-6-2-3103,-10 3-2170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18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320 118 5009,'0'0'791,"0"0"-435,0 0 156,0 0 442,0 0 378,0 0-285,-7 0-523,3 0-506,0 0 63,1-1 0,0 1 0,0 0 0,0 1 0,0-1 0,0 1-1,0-1 1,0 1 0,0 0 0,0 0 0,0 0 0,0 1 0,0-1 0,0 1 0,1-1 0,-5 4 0,-39 38 524,-62 66-52,98-97-492,0 0 0,1 1 1,1-1-1,0 2 0,1-1 0,0 1 1,-8 26-1,13-32-44,0 1-1,1-1 1,-1 1 0,2-1 0,-1 1-1,1-1 1,1 1 0,-1 0-1,1-1 1,1 1 0,0-1 0,0 1-1,0-1 1,1 0 0,1 0-1,-1 0 1,1-1 0,1 1 0,-1-1-1,1 0 1,0 0 0,1 0-1,0-1 1,0 0 0,9 8 0,-3-5 72,1 0 1,0 0 0,0-2 0,0 0 0,1 0 0,0-1-1,1-1 1,-1 0 0,1-1 0,0 0 0,0-2 0,0 1-1,25-1 1,-28-2 18,0 0 0,0-1 0,0-1 0,0 0-1,0 0 1,0-1 0,-1-1 0,1 0 0,-1 0-1,0-1 1,0-1 0,-1 0 0,1 0 0,-1-1 0,-1 0-1,1-1 1,-1 0 0,-1 0 0,12-14 0,-7 6-4,0-1 0,-1-1 0,-1 1 0,-1-2 0,0 0-1,13-37 1,-19 42-26,0 0 0,0 1 0,-2-1-1,0-1 1,0 1 0,-1 0-1,-1 0 1,0-1 0,-1 1 0,-1 0-1,-4-17 1,1 16-62,0 0 0,-1 0 0,-1 0 0,0 1 0,-1 0 0,-1 1 0,0 0 0,0 0 0,-2 1 0,1 0 0,-2 1 0,1 0 0,-1 1 0,-1 0 0,0 1 0,0 0 0,-26-11 0,28 15-18,1 2 0,-1-1 0,1 1 0,-1 1 0,0 0 0,0 0 0,0 1 0,0 1 0,-1 0 0,1 0 0,0 1 0,0 1 0,0 0-1,0 0 1,1 1 0,-1 0 0,0 1 0,1 0 0,0 1 0,0 0 0,0 0 0,1 1 0,0 1 0,0-1 0,0 2 0,1-1 0,-10 13 0,1 2-311,1 0 0,1 1 0,1 1 1,1 1-1,1 0 0,-11 32 0,15-36-299,-20 54-3050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49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2648 1 4081,'0'0'2308,"0"0"-774,0 0-312,0 0-126,0 0 25,0 0-264,0 20 712,-1-6-1481,-1 0 0,0 0 0,-1 0 0,-1-1 0,0 1 0,-1-1 0,0 0 0,-1 0 0,0-1-1,-1 1 1,-1-2 0,0 1 0,-13 14 0,-2 0-70,0-1-1,-2-1 0,-1-1 1,-40 27-1,33-30 11,-2 0 1,1-3-1,-2 0 1,0-3-1,-1-1 1,-1-1-1,-44 7 1,-278 24 361,357-42-388,-1214 36 538,1152-43-302,1-2 0,0-3 0,0-2 0,-87-32 0,134 40-153,12 4-63,-1 0-1,1-1 1,-1 0-1,1 0 0,0 0 1,0-1-1,0 1 1,0-1-1,0 0 1,1-1-1,-7-4 0,16 7-761,-4 0 200,1 1 0,0 0-1,-1-1 1,1 1 0,0 0 0,0 0 0,-1 0 0,1 0-1,0 0 1,0 0 0,-1 1 0,1-1 0,0 1-1,2 0 1,-3 5-7551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0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5265,'0'0'972,"0"0"-460,0 0-182,0 0 275,0 0 572,0 0-255,16 1 148,-11 1-970,0 0 0,0 0 0,0 1 0,0-1 0,-1 1 0,1 0 0,-1 1 0,0-1 0,0 1 0,6 6 0,12 10 112,14 7-87,1-1 0,2-2 0,0-2 0,1-1 0,1-2 0,70 22 0,-54-26-111,1-1-1,0-4 1,1-2 0,95 1-1,293-15 365,-447 6-310,0 0-11,13 18-2624,-8-7-1668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1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6937,'0'0'1640,"0"0"-828,0 0-83,0 0-143,0 0-205,0 0-89,-2 9-211,-2 17-8,1-1-1,2 50 0,1-42-11,-1-1 0,-6 37 1,-1-97 442,-1-19 0,6 23-498,0 12 1,1 1-1,1-1 1,0 0-1,1 0 1,0 0-1,3-22 1,-1 33-12,-1-1 0,1 1-1,0 0 1,-1 0 0,1 0 0,0 0 0,0 0 0,0 1 0,0-1 0,-1 1 0,1-1 0,0 1 0,0 0-1,0-1 1,0 1 0,0 0 0,0 0 0,0 0 0,3 1 0,41 2 12,-46-3-11,18 3 7,-1 1-1,0 0 1,0 1-1,20 10 1,21 6 7,-32-15-19,-19-5 7,0 0 1,0 1 0,-1 0 0,1 0 0,0 0-1,-1 1 1,11 5 0,-17-7 7,0-1 0,0 0-1,1 1 1,-1-1 0,0 1 0,0-1 0,0 0-1,0 1 1,0-1 0,0 1 0,1-1 0,-1 0-1,0 1 1,0-1 0,0 1 0,0-1-1,-1 0 1,1 1 0,0-1 0,0 1 0,0-1-1,0 0 1,0 1 0,0-1 0,-1 1 0,1-1-1,0 0 1,0 1 0,-1-1 0,1 0 0,0 1-1,0-1 1,-1 0 0,1 1 0,0-1-1,-1 0 1,1 0 0,0 0 0,-1 1 0,1-1-1,-1 0 1,1 0 0,0 0 0,-1 0 0,1 0-1,-1 1 1,0-1 0,-20 8 23,20-8-28,-23 8 6,-26 6 584,1 3 0,1 2 0,-56 30 0,103-48-623,0-1-1,0 1 0,0 0 0,0 0 0,0 0 1,0 0-1,0 0 0,0 0 0,0 0 0,0 0 1,1 0-1,-1 0 0,0 0 0,1 1 1,-1-1-1,0 1 0,1-1-126,0 0 0,0 0 0,0-1 1,0 1-1,0 0 0,0 0 0,0 0 0,0-1 0,0 1 1,1 0-1,-1 0 0,0-1 0,0 1 0,1 0 0,-1-1 1,0 1-1,1 0 0,-1-1 0,1 1 0,-1-1 0,1 1 0,-1 0 1,1-1-1,-1 1 0,1-1 0,0 1 0,-1-1 0,2 1 1,10 6-4541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2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4 1608,'0'0'2526,"0"0"-459,0 0-113,0 0-51,0 0-304,0 0-447,0-1-1108,0 1-1,-1 0 1,1-1-1,0 1 1,-1 0-1,1 0 1,0 0-1,-1-1 1,1 1-1,0 0 1,-1 0-1,1 0 1,0 0-1,-1 0 0,1 0 1,-1 0-1,1 0 1,0 0-1,-1 0 1,1 0-1,0 0 1,-1 0-1,1 0 1,-1 0-1,1 0 1,0 0-1,-1 0 1,1 0-1,0 0 1,-1 1-1,1-1 0,0 0 1,-1 0-1,1 0 1,0 1-1,0-1 1,-1 0-1,1 0 1,0 1-1,-1-1 1,1 0-1,0 1 1,0-1-1,0 0 1,0 1-1,-1-1 1,6 294 937,-8-323-1044,-2 0 0,0 1 0,-2 0 0,-2 0 0,-17-39 0,17 41 101,7 20-28,0 1 1,-1-1-1,1 1 1,-1-1-1,0 1 0,-6-8 1,8 13-10,0-1 1,1 0 0,-1 1 0,1-1-1,-1 1 1,0-1 0,0 1 0,1-1-1,-1 1 1,0 0 0,0-1 0,1 1-1,-1 0 1,0 0 0,0-1 0,0 1-1,1 0 1,-1 0 0,0 0 0,-2 0 0,2 1-2,0-1 1,-1 1 0,1 0 0,-1-1 0,1 1 0,0 0 0,0 0 0,0 0 0,-1 0 0,1 0 0,0 0 0,0 0 0,0 0 0,0 1 0,-1 1 0,-14 21-3,2-5-3,1 0-1,1 1 0,0 0 1,2 1-1,0 0 1,-8 31-1,18-51-1,-1 0 1,1 0-1,0 1 1,0-1-1,0 0 1,1 0-1,-1 0 0,0 1 1,0-1-1,1 0 1,-1 0-1,0 0 0,1 0 1,0 0-1,-1 0 1,1 1-1,-1-1 1,1 0-1,0-1 0,0 1 1,0 0-1,-1 0 1,1 0-1,0 0 1,0-1-1,0 1 0,0 0 1,0-1-1,1 1 1,-1-1-1,0 1 1,0-1-1,0 0 0,0 1 1,1-1-1,-1 0 1,0 0-1,0 0 0,2 0 1,63 1-84,-45-2 106,38-1 43,-31 1 4,1 0 0,46 6 0,-74-5-140,0 0 0,-1 0-1,1 0 1,0 0 0,0 1 0,0-1 0,0 0 0,-1 1 0,1-1 0,0 0 0,0 1 0,-1-1 0,1 1 0,0-1 0,-1 1 0,1-1 0,0 1-1,-1-1 1,1 1 0,-1 0 0,1-1 0,-1 1 0,1 0 0,-1-1 0,0 1 0,1 0 0,-1 0 0,0 0 0,0-1 0,1 1 0,-1 0 0,0 0 0,0 0-1,0-1 1,0 1 0,0 0 0,0 0 0,0 0 0,0 0 0,0-1 0,-1 3 0,1 5-5702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3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5617,'0'0'1547,"0"0"-583,0 0-126,0 0-191,0 0-319,0 0-159,0 4 157,1-1-296,-1 0 0,1 0 1,0 0-1,0 0 1,0 0-1,1 0 1,-1 0-1,1 0 0,-1-1 1,1 1-1,0 0 1,0-1-1,0 0 1,0 1-1,1-1 1,-1 0-1,0 0 0,1 0 1,0-1-1,-1 1 1,1-1-1,0 1 1,0-1-1,3 1 0,-1 0 116,1 0-1,-1 0 1,0 0-1,1-1 0,-1 0 1,0 0-1,1-1 1,0 1-1,-1-1 1,1 0-1,-1-1 0,1 1 1,-1-1-1,8-2 1,-11 1-113,1 1 0,-1-1 0,0 0 1,0 1-1,0-1 0,-1 0 0,1 0 1,0 0-1,-1 0 0,1-1 0,-1 1 1,0 0-1,0-1 0,0 1 1,0-1-1,0 1 0,0-1 0,-1 1 1,1-1-1,-1 0 0,0-4 0,1-2 150,0 0-1,-1 0 0,-1 0 1,1 0-1,-3-11 0,2 16-135,-1 1 0,0 0-1,0 0 1,0 0-1,0-1 1,0 2 0,0-1-1,-1 0 1,1 0 0,-1 1-1,0-1 1,0 1 0,0 0-1,0 0 1,0 0 0,-1 1-1,1-1 1,0 1 0,-1-1-1,-5 0 1,8 1-51,-1 0 1,0 1 0,0-1-1,0 0 1,-1 1-1,1 0 1,0-1-1,0 1 1,0 0-1,0 0 1,0 0 0,0 1-1,0-1 1,0 0-1,0 1 1,-1-1-1,1 1 1,1 0-1,-1 0 1,0 0 0,0 0-1,0 0 1,0 0-1,1 0 1,-1 1-1,0-1 1,1 0-1,-1 1 1,1-1 0,0 1-1,-1 0 1,1 0-1,0-1 1,0 1-1,0 0 1,-1 3-1,0 4-550,0 1-1,1-1 0,0 0 0,1 1 0,0 13 0,1-1-1654,-1 5-2715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3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0 0 5937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5937,'3'136'1163,"-3"-132"-989,1 0-1,-1 1 1,0-1-1,-1 0 1,1 0-1,-1 0 1,0 0-1,0 1 1,0-1-1,0-1 0,-3 7 1,-2 8 590,6-12-612,-1 0-1,1-1 1,0 1-1,1 0 1,0-1-1,-1 1 1,2-1-1,-1 1 1,1-1-1,-1 0 1,1 1-1,4 5 1,-1-4-73,0-1 0,0 0 0,0 0 0,1-1 1,0 1-1,0-1 0,0 0 0,10 4 0,-7-2 10,0-2 0,1 1 0,0-1 1,0-1-1,0 0 0,1 0 0,-1-1 0,1 0 0,0-1 0,-1 0 0,1-1 0,0 0 1,0-1-1,1 0 0,-1 0 0,17-4 0,-24 2-46,-1 0 0,0 1 0,0-1 0,0-1 0,-1 1 0,1 0 0,0 0-1,-1-1 1,0 0 0,1 1 0,-1-1 0,0 0 0,0 0 0,-1 0 0,1-1 0,-1 1 0,1 0 0,-1 0 0,0-1 0,0 1 0,-1-1 0,1 1-1,-1-1 1,0-6 0,1-1 30,0 1-1,-1 0 1,-1-1 0,0 1-1,0 0 1,-1-1-1,-5-14 1,4 19-30,0-1 0,-1 1 0,1 0 0,-1 0 0,-1 0 0,1 1-1,-1-1 1,0 1 0,0 0 0,0 1 0,-1-1 0,0 1 0,0 0 0,0 1 0,0-1 0,-1 1 0,1 0 0,-1 1 0,0-1 0,0 2 0,0-1 0,0 1 0,0 0 0,0 0 0,0 0 0,0 1 0,0 0 0,0 1 0,0 0 0,-1 0 0,-6 2 0,11-1-90,1-1 0,0 0 0,-1 0 0,1 1 0,0 0 1,0-1-1,0 1 0,0 0 0,0 0 0,1 0 0,-1 0 0,0 0 1,1 0-1,0 1 0,-1-1 0,1 1 0,0-1 0,0 1 1,0-1-1,1 1 0,-1 2 0,-1 6-913,0 1 0,1-1 1,1 19-1,0-18-442,0 12-2953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4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1 6937,'0'0'2177,"0"0"-1489,0 0-144,0 0 184,0 0-79,0 0 47,0 0 56,-42 149-440,42-105 120,0 1-360,0-3 56,0-2-256,7-9-168,-7-4-1440,0-12-2409,0-8-3185</inkml:trace>
  <inkml:trace contextRef="#ctx0" brushRef="#br0" timeOffset="1">0 234 8834,'0'0'1832,"0"0"-1488,0 0-40,0 0 681,0 0-1,0 0-8,134 0-472,-97 0-448,-3 0 216,-1 0-272,-4-4 16,-2-10-16,1-10-528,-6 2-1688,-7-1-4058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9634,'0'0'1792,"0"0"-1231,0 0-281,0 0 288,0 0 496,-10 152-608,10-108-152,0-2-120,10 0-184,2-4 0,1 0-1576,-3-9-2809,-5-9-3457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5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6937,'0'0'1531,"0"0"-836,0 0 49,0 0 291,0 0-142,0 0-61,11 5 23,32 18-225,-42-21-578,1-1 0,-1 1 0,0 0 0,0-1 0,0 1 0,0 0 0,0 0 0,0 0 0,0-1 0,0 1 0,-1 0 0,1 0 0,-1 0 0,0 0 0,1 0 0,-1 0 0,0 0 0,0 0 0,-1 4 0,-6 32 411,5-32-474,-1 0-1,0-1 0,-1 1 0,0 0 0,0-1 1,0 0-1,0 0 0,-1 0 0,0-1 1,0 1-1,-6 3 0,10-8-192,1 0-327,20 0-1317,35-2 1778,-34 1 370,1 0 1,-1 1-1,42 7 1,-62-7-312,0 0 0,0 1 1,1-1-1,-1 1 0,0 0 0,0-1 0,0 1 1,0 0-1,0-1 0,-1 1 0,1 0 0,0 0 1,0 0-1,0 0 0,-1 0 0,1 0 0,0 0 1,-1 0-1,1 0 0,-1 0 0,0 0 1,1 1-1,-1-1 0,0 0 0,1 0 0,-1 0 1,0 1-1,0-1 0,0 0 0,0 0 0,0 0 1,-1 1-1,1-1 0,-1 2 0,1 4-979,0 6-3703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15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10 2665,'0'0'2043,"0"0"-678,0 0-336,0 0 44,0 0 175,0 0-54,-5-9 826,12 402 1761,-22-695-3833,10 213-249,30 108 295,20 36 97,-19-20 86,2-2 1,1-1-1,41 34 1,-52-49-102,-16-4 196,-5-11-255,1 0 1,-1 0-1,0 0 1,0 0-1,1-1 1,-1 1-1,-1-1 0,1 1 1,0-1-1,-5 1 1,-45 21 46,42-17 9,0 0-1,0-1 1,0-1 0,-1 0-1,0 0 1,0-1 0,-21 2-1,33-5-14,0 0 71,0 0-46,0 0-3,0 0-36,0 0-46,0 0-75,0 0-190,0 25-7013,0-8 764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1977 984 392,'0'0'6168,"0"0"-3682,0 0-1561,0 0 124,0 0 227,-1-7 4090,-3-27-4992,4-332 515,-2 347-861,0-1 1,-2 1-1,0-1 0,-1 1 0,-1 0 0,-1 1 0,-1-1 0,0 1 0,-1 1 0,-1 0 0,-1 0 0,0 1 0,-1 0 0,-1 1 0,-29-27 1,15 19-35,0 0 1,-2 1 0,0 2-1,-2 1 1,0 2 0,-1 1-1,-67-24 1,20 18 14,-1 3-1,-1 3 0,-147-9 1,-253 22-40,254 6-49,59-2 597,67 0-1876,34-1-3168,67 0-1637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3:56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60 5193,'0'0'1086,"0"0"-404,0 0 23,0 0 196,0 0 165,0 0-241,-4 11-366,0 1-247,0 1 0,0-1 0,1 1 0,-1 15 0,4-23-95,-1 0-1,1 1 0,0-1 1,1 0-1,-1 1 1,1-1-1,0 0 1,0 0-1,1 0 1,0 1-1,0-1 0,0-1 1,0 1-1,1 0 1,5 7-1,-4-7-81,0-1 0,0 1 0,1-1 0,0 0 0,0 0 0,0 0 0,0-1 0,1 1 0,0-1 0,-1-1 0,1 1 0,0-1 0,0 0 0,0 0 0,8 1 0,-10-3 3,0 0 0,0 1 1,0-1-1,0-1 0,0 1 0,0-1 0,0 1 0,0-1 0,0 0 1,0 0-1,0-1 0,0 1 0,-1-1 0,1 0 0,-1 0 1,1 0-1,-1-1 0,0 1 0,0-1 0,0 1 0,0-1 0,0 0 1,-1 0-1,5-7 0,-3 1 46,1-1-1,-1 0 1,-1 0-1,0 0 1,0-1 0,-1 1-1,-1-1 1,1 1 0,-2-1-1,1 0 1,-2 0 0,1 1-1,-4-14 1,4 19-38,-2 1-1,1 0 1,0 0 0,-1 0 0,0 1 0,0-1-1,0 0 1,0 1 0,-1-1 0,1 1-1,-1 0 1,0-1 0,0 1 0,0 1 0,0-1-1,-1 0 1,1 1 0,-1 0 0,0 0-1,1 0 1,-1 0 0,0 0 0,0 1 0,-8-2-1,-2-1 11,-1 1-1,1 0 1,-1 1-1,0 1 1,-27 0 0,40 2-77,-1-1 1,1 1-1,0-1 1,0 1-1,0 0 1,-1 0-1,1 0 1,0 0-1,0 0 1,0 1 0,1-1-1,-1 0 1,0 1-1,0 0 1,1-1-1,-1 1 1,1 0-1,0 0 1,-1 0-1,1 0 1,0 0 0,-2 4-1,-16 52-989,17-48 775,-10 40-1689,6-3-2157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4.8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20224 6 8186,'0'0'1029,"0"0"-507,0 0-328,0 1-121,0-1-1,0 0 0,0 0 0,0 0 0,0 0 0,-1 0 0,1-1 1,0 1-1,0 0 0,0 0 0,0 0 0,0 0 0,-1 0 0,1 0 1,0 0-1,0 0 0,0 0 0,0 0 0,0 0 0,0 0 0,-1 0 1,1-1-1,0 1 0,0 0 0,0 0 0,0 0 0,0 0 0,0 0 1,0 0-1,0 0 0,0-1 0,0 1 0,0 0 0,0 0 0,-1 0 1,1 0-1,0 0 0,0-1 0,0 1 0,0 0 0,0 0 0,0 0 0,0 0 1,1 0-1,-1-1 0,0 1 0,0 0 0,0 0 0,0 0 0,0 0 1,0 0-1,0-1 0,0 1 0,0 0 0,0 0 0,0 0 0,0 0 1,0 0-1,1 0 0,-1 0 0,0-1 0,0 1 0,0 0 0,-168 175-5,14-12-82,127-137 21,-2-2 1,0-1 0,-62 37 0,34-33-6,-110 38 0,42-19 62,-11 5-57,-2-6 0,-2-6 0,-2-6 0,-1-6 0,-199 11 0,-247 26 79,-45 3 259,-268-49 611,-260 20-327,166-4-189,623-32-188,249 0-265,-731-4 192,-34-4-235,207 6 112,114-36-60,207 9-14,-948-24 160,473 73-253,696-14 202,0-6-1,-1-5 1,1-7 0,-192-39-1,-206-28-158,402 62 38,-311-28 52,106 12-95,-221 6-243,333 21-94,77-5-779,96 3 880,-2 2 0,1 3 0,0 3 0,-94 14 0,122-10 300,-374 73-114,326-69 222,-1-2 0,0-4 0,-97-8 0,42-10 213,-128-6-133,6 19-178,-645 19 16,856-11-25,1 2 0,-1 1-1,1 2 1,1 3 0,-56 26 0,51-21 35,0-1 0,-2-2 0,-78 15 1,71-25-28,-1-2 0,0-2 0,-71-7 0,119 3 2,1-1 1,0 1 0,-1-2-1,1 1 1,0-1 0,0-1 0,0 1-1,-13-9 1,-57-47 15,7 6-9,37 35-6,-1 2 0,-1 1 0,0 2 1,-1 1-1,0 2 0,-42-5 0,-27-9-9,101 22-9,-12-1 11,0-2 0,1-1 0,-30-13 0,43 18 0,-1-1 1,1 0-1,-1-1 0,1 1 1,-1-1-1,1 1 1,0-1-1,0 0 0,1 0 1,-1-1-1,1 1 0,-1 0 1,1-1-1,0 0 1,0 1-1,1-1 0,-1 0 1,1 0-1,0 0 0,0 0 1,-1-7-1,1-36 31,-10 53-463,-6 24 391,1 0-1,1 1 0,1 1 0,-14 54 0,-18 40-75,43-150 111,1 0 0,1 0 0,3-34 0,13-48-7,-5 35 6,3-96 1,-31 177 35,-164 169-291,182-179 256,0 1-1,0-1 1,0 1-1,0 0 1,0-1-1,-1 1 0,1 0 1,0-1-1,1 1 1,-1 0-1,0-1 1,0 1-1,0 0 0,0-1 1,0 1-1,1 0 1,-1-1-1,0 1 1,0-1-1,1 1 1,-1 0-1,1-1 0,-1 1 1,0-1-1,1 1 1,-1-1-1,1 0 1,-1 1-1,1-1 0,-1 1 1,1-1-1,0 0 1,-1 1-1,1-1 1,-1 0-1,1 0 1,0 1-1,0-1 0,33 16-15,-28-14-23,132 74-77,-117-63 136,0 1-1,-2 1 1,0 1 0,24 25-1,-43-41-2,0 0 0,0 0 1,1 1-1,-1-1 0,0 0 0,0 1 0,0-1 0,0 0 0,1 0 0,-1 1 1,0-1-1,0 1 0,0-1 0,0 0 0,0 1 0,0-1 0,0 0 0,0 1 1,0-1-1,0 0 0,0 1 0,0-1 0,0 0 0,0 1 0,0-1 0,0 0 0,-1 1 1,1-1-1,0 0 0,0 1 0,0-1 0,0 0 0,-1 1 0,1-1 0,0 0 1,0 0-1,-1 1 0,1-1 0,0 0 0,0 0 0,-1 1 0,1-1 0,0 0 1,-1 0-1,1 0 0,0 0 0,-1 0 0,1 1 0,0-1 0,-1 0 0,1 0 1,0 0-1,-1 0 0,1 0 0,-1 0 0,-39 5 74,-48-7-59,83 2-16,0-1 0,0 0 0,0 0 0,1-1 0,-1 1-1,0-1 1,0 0 0,1-1 0,-1 1 0,1-1 0,0 0 0,0 0-1,0 0 1,0 0 0,0-1 0,1 1 0,0-1 0,-1 0 0,1 0-1,1-1 1,-1 1 0,1 0 0,-1-1 0,1 0 0,1 1 0,-1-1-1,1 0 1,-1 0 0,0-7 0,-2-15-17,1 0 0,1 0 0,2 0 0,2-32-1,-1 47-4,9-74 14,-6 70-6,-2 0 1,0 0 0,-1 0 0,0-1 0,-3-19 0,12 65-59,2 0 0,0 0 0,2-2 0,34 52 0,40 37-4091,-44-63-212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0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90 8066,'0'0'943,"0"0"-437,0 0-84,0 0-87,0 0 215,-4 3 26,-2 0-444,4-2-87,1 0 0,-1 0 0,0 0 0,1 0 0,-1 1 0,0-1 0,1 0 0,0 1 0,-1-1 0,1 1 0,0-1 0,-3 5 0,3-2 47,1 0 1,-1 1-1,1-1 1,-1 1-1,1-1 1,0 1-1,2 8 1,-1 3-117,-1-11 29,1 0 0,0 0 0,0 1-1,0-1 1,1 0 0,0-1 0,0 1 0,0 0 0,0 0 0,1-1 0,0 1 0,0-1 0,0 0 0,0 0 0,1 0 0,-1-1-1,1 1 1,0-1 0,0 1 0,0-1 0,1-1 0,-1 1 0,1-1 0,0 1 0,5 1 0,4 1 4,0 1-1,1-2 1,0 0 0,0 0 0,0-2 0,0 0 0,21 0-1,-16-1 29,-1-2 0,1 0 0,0-1 0,-1-1 0,21-5 0,-34 6-15,0-1 0,0 1 0,0-1 0,0 0 0,0-1 1,0 1-1,-1-1 0,0 0 0,0 0 0,0-1 0,0 0 0,-1 0 1,0 0-1,0 0 0,0 0 0,-1-1 0,1 0 0,-1 0 0,2-6 1,-3 6 10,-1 1 0,1-1 0,-1 0 1,0 0-1,-1 0 0,0 0 1,1 0-1,-2 1 0,1-1 0,-1 0 1,0 0-1,0 0 0,-1 1 1,1-1-1,-1 0 0,0 1 0,-1 0 1,0-1-1,1 1 0,-2 0 1,1 0-1,0 1 0,-1-1 0,0 1 1,0-1-1,-1 1 0,1 1 1,-9-7-1,6 5 38,0-1 1,-1 2 0,1-1-1,-1 1 1,0 0 0,0 0-1,0 1 1,0 1-1,-1-1 1,1 1 0,-1 0-1,0 1 1,1 0-1,-1 1 1,0-1 0,0 2-1,1-1 1,-18 4-1,22-2-96,0 0 0,0 0 0,1 0 0,-1 1-1,1-1 1,0 1 0,-1 0 0,1 0-1,0 0 1,1 0 0,-1 0 0,1 1 0,-1-1-1,1 1 1,0 0 0,0 0 0,-1 5-1,-3 5-1204,1 1 0,1 0-1,-4 20 1,3-1-5437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2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51 5097,'0'0'1487,"0"0"144,0 0 137,0 0 22,0 0-439,0 0-580,-6-2-203,-14-6-202,-1 1 0,-1 0-1,1 2 1,-1 0 0,0 2 0,-29-2 0,48 6-378,1 0 1,-1-1 0,1 1-1,-1 1 1,1-1 0,0 0 0,-1 0-1,1 1 1,0 0 0,0-1-1,0 1 1,0 0 0,0 0 0,1 0-1,-1 0 1,1 0 0,-1 0-1,1 0 1,0 1 0,-1-1-1,1 1 1,0-1 0,0 5 0,-18 61-266,17-52 275,0 0 0,1 0 0,1-1 1,1 1-1,0 0 0,1 0 1,1-1-1,0 1 0,1-1 0,1 0 1,0 0-1,1 0 0,15 26 1,-14-30-1,0-1 1,0 0 0,1 0-1,0-1 1,1 0 0,0 0 0,1-1-1,0 0 1,0-1 0,1 0 0,0 0-1,0-1 1,0-1 0,1 0 0,-1 0-1,1-1 1,0-1 0,15 3 0,-16-4 4,-1 0 0,0-1 0,1-1 0,-1 1 1,1-2-1,15-1 0,-22 1 4,0 0 0,-1-1 0,1 1 0,0-1 0,-1 1 0,1-1 0,-1 0 0,0-1 0,0 1-1,1 0 1,-2-1 0,1 0 0,0 0 0,0 0 0,-1 0 0,0 0 0,1 0 0,-1 0 0,-1-1 0,3-4 0,4-15 6,-1 0 0,0-1 0,-2 0 1,-1 0-1,-1 0 0,-1 0 1,-1 0-1,-3-33 0,1 21 60,1 28-40,-1 1 1,0-1 0,0 1-1,-1 0 1,0-1 0,-1 1 0,1 0-1,-1 0 1,-1 0 0,1 1-1,-1-1 1,0 1 0,-1 0 0,1 0-1,-1 0 1,0 0 0,-1 1-1,1 0 1,-1 0 0,0 1 0,-12-8-1,12 9-38,0 0 0,0 0 0,0 0-1,0 1 1,0 0 0,0 0 0,-1 1-1,1-1 1,-1 1 0,1 1 0,-1-1-1,1 1 1,-1 0 0,1 1 0,-1-1-1,1 1 1,-1 1 0,1-1 0,0 1-1,-1 0 1,1 1 0,0-1 0,0 1 0,1 0-1,-8 5 1,3 1-179,1-1 0,-1 1 0,1 1 0,1-1 0,0 2 0,0-1 0,-11 21 0,3 3-1806,-17 48 0,12-25-1861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5089,'0'0'1712,"0"0"-642,0 0-27,0 0 42,0 0-306,0 0-125,0 0-169,0 0-18,0 0-3,-3 16-103,1 59-275,3-1 0,11 78-1,34 147 138,-21-152-146,-19-126 242,2-10-4423,-7-17 308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5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9130,'0'0'1424,"0"0"-860,0 0-322,0 0 14,0 0 195,0 0-42,21-6-102,24-7-101,1 3 0,0 2 0,62-4 0,-17 13-61,-41 0-834,58-6-1,-93 1-754,-6-4-2516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6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9154,'0'0'2168,"0"0"-1247,0 0-577,0 0-24,0 0-312,0 0 88,-17 154 240,19-90 96,13 1 88,0-3-360,0-4-8,2-7 24,1-7-176,9 5-336,-5-13-1088,-2-7-4345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6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8162,'0'0'1569,"0"0"-1071,0 0-194,0 0 136,0 0 21,21-3 162,7-3-370,-12 3-96,0 0 1,-1 1-1,1 1 1,29 1-1,-42 1-130,0-1 0,0 0-1,0 1 1,0-1 0,0 1-1,-1 0 1,1 0 0,0 0-1,0 0 1,-1 1 0,1-1-1,-1 1 1,1 0 0,-1-1-1,0 1 1,0 0 0,0 0-1,0 1 1,3 2-1,-2 0 31,0 1 0,0 0 0,0-1 0,-1 1 0,1 0 0,-1 0 0,-1 0 0,3 12 0,-3-7-11,0 0 0,0 0 0,-1-1 0,-1 1 0,0 0 0,0 0 0,-1-1 0,0 1 0,-1-1 0,-6 18-1,3-17-17,0-1 0,-1 0-1,1 0 1,-2-1 0,1 0-1,-2 0 1,-8 7 0,13-13-46,1 0 0,-1 0 0,0 0 1,0-1-1,0 0 0,-1 1 0,1-2 1,0 1-1,-1 0 0,0-1 0,1 0 0,-1 0 1,0 0-1,1-1 0,-1 1 0,0-1 1,0 0-1,1 0 0,-1-1 0,-5-1 0,7 1-26,1 1-1,-1-1 0,1 0 0,-1-1 0,1 1 0,0 0 0,-1-1 0,1 1 0,0-1 0,0 0 0,0 0 1,0 0-1,1 0 0,-1 0 0,0 0 0,1 0 0,0 0 0,-1-1 0,1 1 0,0-1 0,0 1 0,0-1 0,0-3 1,-1-5-35,0 0 1,1 0 0,0 0 0,1-13-1,0 16 60,0 6 21,0 1-1,1-1 0,-1 1 1,1-1-1,-1 1 1,1 0-1,0 0 0,-1-1 1,1 1-1,0 0 0,0 0 1,0 0-1,0-1 1,0 1-1,0 0 0,0 0 1,0 1-1,0-1 1,0 0-1,1 0 0,-1 1 1,0-1-1,1 0 1,-1 1-1,0-1 0,1 1 1,-1 0-1,1-1 1,-1 1-1,1 0 0,-1 0 1,0 0-1,1 0 1,-1 0-1,1 0 0,-1 1 1,1-1-1,0 1 1,5-1 65,0 1 1,-1 0 0,1 0-1,0 1 1,-1 0 0,0 0 0,9 4-1,24 20 631,-32-20-623,0 0 1,0-1-1,1 0 1,-1-1 0,1 0-1,0 0 1,1 0-1,-1-1 1,0-1 0,1 1-1,0-1 1,13 1 0,-20-3-81,0 0 1,0 0 0,0-1 0,0 1 0,0-1-1,0 1 1,0-1 0,0 0 0,0 0 0,0 0-1,0 0 1,0 0 0,0 0 0,-1 0 0,1-1-1,-1 1 1,1-1 0,-1 1 0,3-4 0,19-37-1907,-22 40 1740,14-37-4786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37 122 10474,'0'0'1467,"0"0"-1004,0 0-87,0 0 27,0 0-192,-7 23-41,4-11-132,-3 9 29,0-1 0,1 1 0,2 1 0,0-1 0,1 0 0,1 1 0,3 38 0,3-40 10,1 0 1,0 0-1,2-1 1,0 0 0,1 0-1,1-1 1,1-1-1,22 30 1,-22-33-68,1 0 0,1-1 0,0 0 0,0-1-1,2-1 1,-1 0 0,1-1 0,1 0 0,0-2 0,21 10 0,-27-14-5,1-1 0,0 0 0,0-1 0,0 0 0,0 0 0,0-1 0,1 0 1,-1-1-1,0-1 0,0 0 0,1 0 0,-1-1 0,0 0 0,17-7 1,-20 6 1,-1-1 0,1 0 1,-1 0-1,1-1 0,-1 0 1,0 0-1,-1-1 0,1 0 1,-1 0-1,0 0 0,-1-1 1,0 0-1,0 0 0,0 0 1,-1-1-1,0 0 1,0 0-1,-1 0 0,3-11 1,-1 1 88,-1-1 0,-1 1 0,0-1 0,-2 0 0,0 0 0,-1 0 0,-1 0 0,0 0 0,-2 0 0,0 0 1,-2 1-1,0-1 0,0 1 0,-2 0 0,0 1 0,-1-1 0,-1 2 0,-1-1 0,-21-28 0,16 28-25,0 0 0,-1 0 0,-1 2 0,0 0 0,-2 1 0,1 1 0,-24-13 0,30 20-33,-1 0-1,0 0 0,0 2 1,-1-1-1,1 2 0,-1 0 1,0 0-1,0 1 0,0 1 1,0 1-1,0 0 1,-26 3-1,35-2-85,-1 0 0,1 1-1,0-1 1,0 1 0,0 0 0,0 1 0,0-1 0,0 1 0,1 0-1,-1 0 1,1 0 0,0 1 0,0 0 0,0-1 0,0 1 0,1 1-1,0-1 1,0 0 0,0 1 0,0 0 0,-2 5 0,-1 4-427,1 0 1,0 1 0,1 0-1,1 0 1,0 0 0,-1 18-1,2 17-5271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7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8226,'0'0'2344,"0"0"-1290,0 0-313,0 0 188,0 0-5,0 0-248,31 9-176,24 1-359,-1-3-1,1-2 1,0-2 0,0-3-1,80-10 1,-17-12-68,-118 22-83,0 0 0,1 0 0,-1 0 0,0 0 0,1-1 0,-1 1 0,0 0 0,0 0 0,1-1 0,-1 1 0,0 0 0,0-1 0,1 1 0,-1 0 0,0-1 0,0 1 0,0 0 0,0-1 0,1 1 0,-1 0 0,0-1 0,0 1 0,0 0 0,0-1 0,0 1 0,0 0 0,0-1 0,0 1 0,0-1 0,0 1 0,0 0 0,0-1 0,-1 1 0,1 0 0,0-1 0,0 1 0,0 0 0,0-1 0,0 1 0,-1 0 0,1-1 0,0 1 0,0 0 0,-1 0 0,1-1 0,-12-15-2852,-5 2-3398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3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0 9074,'0'0'1356,"0"0"-898,0 0-318,0 0-87,0 0 66,0 0-9,-2 13-54,-21 318 1234,23-330-1134,0-1 240,0 0 704,-7-35 1065,-25-214-1568,32 248-564,-1 0 0,1 0-1,-1 0 1,1 1 0,-1-1 0,0 0-1,0 1 1,1-1 0,-1 0-1,0 1 1,0-1 0,1 1 0,-1-1-1,0 1 1,0-1 0,0 1-1,0 0 1,0-1 0,0 1 0,0 0-1,0 0 1,0 0 0,0 0-1,0 0 1,0 0 0,0 0 0,0 0-1,0 0 1,0 0 0,0 0 0,0 1-1,0-1 1,0 1 0,-38 9-135,-36 24-27,42-18 106,-58 20 0,89-34 19,1-2-32,9 9-218,37 8 249,0-1 0,1-3-1,1-2 1,52 6 0,-57-9 69,-28-7-60,-11-1-5,0-1-1,-1 2 0,1-1 1,0 0-1,0 0 1,0 1-1,-1 0 0,1-1 1,0 1-1,-1 0 1,1 0-1,0 1 0,3 1 1,-7-3 8,0 0 1,0 0 0,0 0-1,1 0 1,-1 0 0,0 0-1,0 0 1,0 0 0,1 0-1,-1 1 1,0-1 0,0 0-1,1 0 1,-1 1 0,0-1-1,1 0 1,-1 1 0,0-1-1,1 1 1,-1-1 0,0 1-1,1-1 1,-1 1 0,1 0-1,-1-1 1,1 1 0,-1 0-1,1-1 1,0 1 0,-1 0-1,1-1 1,-1 3 0,-14 23-1347,6-1-1780,4-1-2706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9978,'0'0'1801,"0"0"-1657,0 0 184,0 0-128,0 0 80,-8 124 152,16-71-144,7 3 304,-1 2-168,1-5-168,5-4 64,-3-11-320,1-7 0,-1-11 0,17-16-176,-6-4-1128,-4 0-3089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8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10546,'0'0'2433,"0"0"-2433,0 0 0,0 0 240,0 0 216,136 4 400,-87-2-216,3 1-400,-3-3 104,-4 0-336,-8 0 88,-10 0-96,-10 0 40,-12 0-144,-5-3 40,-10-1-1280,-17 2-1801,-5-3-4296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8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0 10058,'0'0'1543,"0"0"-941,0 0-464,-15 20 121,-49 65 125,59-80-333,1 0 0,1 1 1,-1-1-1,1 1 0,0 0 0,1 0 0,-1 0 0,1 0 1,0 0-1,1 1 0,-1-1 0,1 0 0,0 1 0,1 0 1,0-1-1,0 1 0,0-1 0,2 8 0,-1-13-45,-1 0-1,1 0 0,0 0 1,-1 0-1,1 0 1,0-1-1,-1 1 0,1 0 1,0-1-1,0 1 0,0 0 1,0-1-1,0 1 1,0-1-1,0 1 0,0-1 1,0 0-1,0 1 1,0-1-1,0 0 0,0 0 1,0 0-1,0 0 0,0 0 1,0 0-1,2 0 1,40 0 25,-29-1-22,91-2 64,-49 1-106,106 8-1,-151-5 75,1 1-1,-1 1 1,0 0-1,-1 1 1,1 0-1,-1 1 1,1 0 0,-1 0-1,-1 1 1,1 0-1,10 10 1,-14-11 44,0 1 0,0 0 1,-1 0-1,1 1 1,-2-1-1,1 1 0,-1 0 1,0 1-1,0-1 0,-1 1 1,0-1-1,0 1 1,-1 0-1,0 0 0,0 0 1,0 9-1,-1-6-25,-1 0 1,0 0-1,0 0 0,-2 0 0,1 0 0,-1 0 1,-1 0-1,1-1 0,-2 1 0,-7 15 1,5-14-8,-2 1 0,0-2 1,0 1-1,-1-1 0,-1-1 1,0 1-1,-22 17 1,15-16-48,0-1-1,-1 0 1,0-1 0,-1-1 0,0 0 0,-1-2 0,1 0 0,-2-2 0,1 0 0,0-1-1,-1-1 1,0 0 0,0-2 0,0-1 0,1 0 0,-32-6 0,48 6-49,-1-1 1,1 0-1,-1 0 1,1 0-1,-1-1 1,1 1-1,0-1 1,0 0-1,0-1 1,0 1-1,0-1 1,0 1-1,0-1 1,1 0-1,0-1 1,-1 1-1,1-1 1,1 1-1,-1-1 1,0 0-1,1 0 1,0 0-1,0 0 1,0 0-1,-2-6 1,3 5-224,0 0 1,1 0 0,-1 0 0,1 0-1,0 0 1,0 0 0,1 0 0,-1 0-1,1 0 1,0 0 0,1 0 0,-1 0-1,1 0 1,4-8 0,19-24-4942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9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10842,'0'0'3145,"0"0"-2481,0 0-312,0 0 72,0 0-64,0 0 128,0 164-39,0-97 39,0 4-336,0-2-48,5-5 16,7-6-112,1-9-8,-6-13 0,3-10-296,-8-10-392,-2-10-1953,0-6-2928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9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4401,'0'0'7498,"0"0"-6650,0 0-744,0 0 32,0 0 440,0 0 144,149-25 136,-85 21-248,7 0-592,-1-1 120,-4-2-136,-6 1 64,-13-1-176,-13 3 112,-19-1-768,-12 5-1768,-3 0-4450</inkml:trace>
  <inkml:trace contextRef="#ctx0" brushRef="#br0" timeOffset="1">47 203 11546,'0'0'4417,"0"0"-4417,0 0-296,0 0 296,0 0 72,0 0 472,149 17-375,-88-17-97,6 0-48,24 0-24,-19 0-961,-20-4-3472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09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18 148 11386,'0'0'1275,"0"0"-896,0 0-176,0 0-59,21-5 245,69-20 375,-87 24-705,1-1 0,-1 1 0,0-1 0,0 0 0,0 0-1,0 0 1,0-1 0,-1 1 0,1-1 0,-1 1 0,1-1-1,-1 0 1,0 0 0,0 0 0,0 0 0,-1 0 0,1-1-1,-1 1 1,0 0 0,0-1 0,0 1 0,0-1 0,0 1 0,-1-1-1,0 0 1,1 1 0,-1-1 0,-1 1 0,1-1 0,0 0-1,-1 1 1,0-1 0,-1-3 0,1 6-37,0-1 0,-1 1 0,1 0 0,0 0 0,-1 0 0,1 0 0,-1 0 0,1 1 0,-1-1 0,0 0 0,1 1 0,-1-1 0,0 1-1,1 0 1,-1-1 0,0 1 0,1 0 0,-1 0 0,0 0 0,0 0 0,1 0 0,-1 0 0,-2 1 0,-41 9 60,39-6-77,0 0-1,0 0 1,0 1-1,1 0 0,0 0 1,0 1-1,0-1 0,1 1 1,0 0-1,0 0 1,1 0-1,-1 1 0,1 0 1,1-1-1,-1 1 1,-2 14-1,0 2 11,1 0-1,0 1 1,1 45 0,3-62-9,1 0 0,-1 0 0,1 0 0,0 0 1,1-1-1,0 1 0,0 0 0,0-1 0,1 1 0,0-1 1,0 1-1,1-1 0,-1 0 0,1-1 0,1 1 1,-1-1-1,1 1 0,10 8 0,-10-11-48,-1 0 0,1 0 0,0-1-1,0 1 1,0-1 0,0 0 0,0-1 0,1 1 0,-1-1 0,1 0-1,-1 0 1,1 0 0,-1-1 0,1 0 0,-1 0 0,1-1 0,-1 1 0,1-1-1,-1 0 1,0-1 0,1 1 0,-1-1 0,0 0 0,8-5 0,-7 4-305,0-1 0,0 0 0,0-1 0,0 1 0,6-7 0,22-30-4997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0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10058,'0'0'1689,"0"0"-1291,0 0-191,0 0 237,0 0 250,0 0 238,27-11-260,88-33-153,-106 41-451,0 0 1,-1 1 0,1 0-1,0 0 1,0 1-1,0 0 1,0 1 0,12 1-1,-17-1-42,-1 1 0,0 0 0,1 0 0,-1 0 0,0 0-1,0 0 1,1 1 0,-1-1 0,0 1 0,0 0 0,-1 0 0,1 0-1,0 0 1,-1 0 0,5 5 0,-3 1 34,0-1 0,0 1 0,0 0 0,-1 1 0,-1-1 0,1 1 1,-1-1-1,-1 1 0,1 0 0,-2-1 0,1 1 0,-2 16 0,0-14-38,0-1 0,-1 0 0,0 0 1,0 0-1,-1-1 0,0 1 0,-1-1 0,0 1 0,-1-1 0,-11 17 1,11-19-29,0 0 1,0-1 0,0 0 0,-1 0 0,0 0-1,0 0 1,0-1 0,-1 0 0,0 0-1,0-1 1,0 0 0,0 0 0,-1 0 0,-10 2-1,18-5-9,-1-1-1,1 0 1,-1 0-1,0 0 0,1 1 1,-1-1-1,1 0 0,-1 0 1,0 0-1,1 0 1,-1 0-1,1 0 0,-1 0 1,0 0-1,1 0 1,-1-1-1,1 1 0,-1 0 1,0 0-1,1 0 0,-1-1 1,1 1-1,-1 0 1,1-1-1,-1 1 0,1 0 1,-1-1-1,1 1 1,-1-1-1,1 1 0,0 0 1,-1-1-1,1 1 0,0-1 1,-1 1-1,1-1 1,0 0-1,0 1 0,-1-1 1,1 1-1,0-1 1,0 1-1,0-1 0,0 0 1,0 1-1,0-1 0,0 0 1,0 1-1,0-1 1,0 1-1,0-1 0,0 0 1,0 1-1,1-1 1,-1 1-1,0-1 0,0 1 1,1-1-1,-1 0 0,1-2-87,0 0 0,0 1 0,1-1 0,-1 0-1,0 1 1,1-1 0,0 1 0,-1 0 0,1-1-1,0 1 1,0 0 0,0 0 0,4-2 0,70-27-3826,-39 19-21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0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1 185 9962,'0'0'2601,"0"0"-1865,0 0-32,0 0 560,165 0-800,-120-5-120,-1-6 137,-2-4-417,-7-5-64,-10-16-128,-6 7-1193,-11 3-4176</inkml:trace>
  <inkml:trace contextRef="#ctx0" brushRef="#br0" timeOffset="1">152 0 11626,'0'0'3817,"0"0"-3409,0 0 72,0 0 497,0 125-665,12-76-40,3 2-272,0-2 96,4 2-256,-1-11-224,-6-13-3473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1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2721,'0'0'4767,"0"0"-2342,0 0-776,0 0 88,0 0-364,0 0-596,26 2 410,43 6-1141,0-4 0,1-3 0,85-9 0,-153 8-67,9-1-204,-1 0 0,1 0 0,0-2 0,-1 1 0,0-1-1,15-7 1,-20 5-1553,-4 1-1568,-1 2-960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2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10962,'0'0'2305,"0"0"-1409,0 0 600,0 0-687,0 0-385,0 0-352,0 0-24,2 135 296,11-79-288,-1-3 144,5-6-152,6-9-48,1-11-200,21-23-728,-6-4-1977,-2 0-3048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4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1524 10298,'0'0'1159,"0"0"-500,0 0 256,0 0-18,0 0 32,-5-23-437,3 12-455,-5-24 162,1 1 0,-3-70 0,10 79-150,2-1-1,1 1 0,0-1 0,2 1 0,1 1 0,1-1 1,1 1-1,2 1 0,0 0 0,22-34 0,17-18-66,99-111 0,-124 155 49,66-77-47,4 3 1,187-158 0,-237 229 8,1 2 1,1 3-1,98-46 1,-108 60-8,0 2 0,1 1 0,0 2 0,1 2 0,-1 1 0,59-1 0,-56 6-12,0 1-1,0 3 1,0 2 0,78 16-1,-67-7 48,89 12 0,-57-21-2567,-69-5-110,-2-6-2261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3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10474,'0'0'3446,"0"0"-2505,-9 19-624,-27 65-36,34-79-265,1 0-1,0-1 0,1 1 0,-1 0 1,1-1-1,0 1 0,0 0 1,0 0-1,1-1 0,-1 1 0,1 0 1,1-1-1,-1 1 0,0 0 0,1-1 1,0 0-1,0 1 0,0-1 1,1 0-1,0 0 0,-1 0 0,1-1 1,1 1-1,6 6 0,0-1-7,0-1 0,1 0-1,0-1 1,0 0 0,0 0 0,24 8-1,-17-9-9,0-1 0,1-1 0,-1-1-1,26 1 1,-7-2-4405,-45-2-1205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3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4097,'0'0'6061,"0"0"-4104,0 0-1496,0 0 225,0 0-98,0 0-359,1 11-110,4 69 60,35 350 1522,-38-420-1685,0 5 37,0 0 0,1-1 0,6 17 0,-6-94 418,-17-288-371,11 78-870,3 271 769,0 0 0,0 0 0,0 0 0,0 0 0,0 0 0,1 0 0,-1 0 0,1 0 0,0 1-1,-1-1 1,1 0 0,2-3 0,-3 5 0,1-1 0,-1 1-1,1 0 1,-1-1 0,1 1 0,-1 0-1,1-1 1,-1 1 0,1 0 0,-1 0-1,1-1 1,-1 1 0,1 0 0,-1 0-1,1 0 1,-1 0 0,1 0 0,-1 0-1,1 0 1,0 0 0,-1 0 0,1 0-1,-1 0 1,1 0 0,-1 0 0,1 1-1,-1-1 1,2 0 0,1 2 6,0 0 0,0 0 0,-1 1 0,1-1 0,0 0 0,-1 1 0,1 0 0,-1 0 0,0-1 0,0 1 0,0 1 0,2 3 0,25 59 346,26 84 0,12 30 218,-55-154-503,1 0 0,1-1 0,1 0 1,28 33-1,-40-54-65,0 0 0,1-1 0,0 1 0,-1-1 0,1 0 0,1 0 0,-1 0 0,0-1 0,0 1-1,8 2 1,-10-5 0,-1 1 0,1-1 0,-1 0-1,1 0 1,0 1 0,-1-1 0,1 0 0,-1 0-1,1-1 1,-1 1 0,1 0 0,-1 0-1,1-1 1,-1 1 0,1-1 0,-1 1-1,1-1 1,-1 0 0,0 0 0,1 1-1,-1-1 1,0 0 0,0 0 0,1 0-1,-1 0 1,0-1 0,0 1 0,0 0-1,0 0 1,-1-1 0,1 1 0,0 0-1,0-1 1,-1 1 0,1-1 0,0-1-1,6-18 36,0-1 0,-1 0 0,-1 0 0,-2 0 0,2-26 0,-3-118-17,0 8-44,2 138 23,2 16-12,-5 6 15,1 0-1,-1 1 1,1-1-1,-1 0 1,0 0-1,0 1 0,0-1 1,0 0-1,-1 1 1,2 4-1,36 185 419,-26-120-241,3 0 0,26 73 1,-39-139-387,20 42 549,-21-46-579,0 0-1,1-1 0,-1 1 0,1 0 0,-1-1 0,1 0 0,-1 1 1,1-1-1,0 0 0,0 0 0,0 0 0,0 0 0,0 0 0,0 0 1,0 0-1,0-1 0,0 1 0,0-1 0,0 1 0,0-1 0,3 0 1,5 0-7107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4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10866,'0'0'2818,"0"0"-1635,0 0-869,0 0 190,14 21 425,30 47-597,-4 2 0,44 101 0,-56-89-297,-25-178-136,-3-117-733,0 210 824,0 0 1,0 0-1,0 0 0,1 1 0,-1-1 1,1 0-1,0 0 0,0 1 0,0-1 0,0 0 1,2-2-1,10-1-41,5 19 73,-4 8 115,0 0 0,-2 1 0,-1 1 1,-1 0-1,0 0 0,7 34 1,11 20 14,-25-69-254,2 7 166,2 0 1,0 0-1,0-1 0,15 21 1,-20-32-160,-1-1 1,1 0-1,0 0 1,0 0 0,0 0-1,0 0 1,0 0-1,0 0 1,0-1 0,1 1-1,-1-1 1,1 1-1,-1-1 1,1 0 0,-1 0-1,1 0 1,0-1-1,-1 1 1,1-1 0,0 1-1,0-1 1,-1 0-1,1 0 1,0 0 0,0 0-1,0 0 1,-1-1 0,1 0-1,0 1 1,-1-1-1,1 0 1,0 0 0,3-3-1,28-24-5497,-4-11-182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4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95 12275,'0'0'4106,"-6"29"-3491,-1 0-634,0 2 82,1-1 0,1 1 0,2-1 0,0 35 0,4-43 18,0 0 1,1 0 0,1-1-1,1 1 1,2-1 0,0 0-1,1 0 1,0 0 0,16 26-1,-18-37-74,0-1 0,1 0-1,0-1 1,0 1 0,1-1-1,1 0 1,-1-1 0,1 0-1,0 0 1,1 0-1,-1-1 1,1-1 0,1 1-1,-1-2 1,1 1 0,0-1-1,0-1 1,0 1 0,0-2-1,1 1 1,14 0 0,-18-2-3,0-1 0,0 0 0,0 0 0,0-1 0,0 0 0,0 0 0,0-1 0,-1 0 0,1 0 0,-1 0 0,1-1 0,-1 0 0,0 0 0,0-1 0,0 1 0,6-6 0,-4 2 1,-1 0-1,-1-1 1,1 0-1,-1 0 1,-1 0-1,1-1 1,-1 1-1,-1-1 1,0-1-1,4-11 1,-1-2 4,-1-1-1,-1 0 1,-2-1 0,0 1 0,-1-1 0,-2 1-1,0-1 1,-6-37 0,2 44 18,0 1 1,-1 0-1,0 0 0,-2 1 1,0 0-1,0 0 0,-2 0 1,0 1-1,-1 0 1,0 1-1,-1 0 0,-1 0 1,-16-14-1,18 19 12,0 0-1,-1 1 1,0 0-1,-1 1 1,1 0 0,-1 0-1,-1 2 1,1-1-1,-1 2 1,0 0-1,0 0 1,-1 1 0,1 1-1,0 0 1,-1 1-1,0 0 1,-22 2 0,30 0-61,1 0 1,-1 0 0,1 1 0,0 0 0,-1-1 0,1 2 0,0-1 0,0 1-1,0 0 1,1 0 0,-1 0 0,1 0 0,-1 1 0,1 0 0,0 0 0,1 0-1,-1 0 1,1 1 0,-1-1 0,1 1 0,1 0 0,-1 0 0,1 0 0,0 0-1,0 1 1,-2 8 0,-1 7-774,1 0-1,1 1 0,1-1 1,1 1-1,3 32 1,2-10-5133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13771,'0'0'2600,"0"0"-1671,12 114-857,-2-70 24,7-2 128,6-8-224,6-10 376,11-6-224,4-11-8,6-7-64,-1 0-80,-4-29-208,-8-11-360,-5-36-1273,-12 12-1175,-11 4-3378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11 269 10658,'0'0'4041,"0"0"-3041,0 0-159,-10 180 103,10-97-528,0 3 112,10 1-168,5-5-232,-1-8 160,4-14-280,-1-11-8,-2-18-56,0-22-856,-5-9-784,-3 0-3682</inkml:trace>
  <inkml:trace contextRef="#ctx0" brushRef="#br0" timeOffset="1">231 0 10458,'0'0'5970,"0"0"-5474,0 0-312,0 0 336,128 25-248,-76-14 128,5-2-192,2-2-208,-4-1 136,4 5-136,-15-4-472,-12 0-2489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5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6081,'0'0'2729,"0"0"-1105,0 0 257,0 0-9,128-15-584,-73 6-215,6 2-473,4-2-80,1 3-216,-4 1-296,-10 1 208,-7-1-216,-16 1 8,-9 2-8,-10-1-400,-10 3-464,0 0-1945,-20 0-3152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6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10762,'0'0'2577,"0"0"-1977,0 0-192,0 0 856,136 47-688,-75-38-119,11-2-281,5-3-96,36-4-160,-19 0-296,-12 0-3593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7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7090,'0'0'2136,"0"0"-1680,0 0 536,0 0 185,0 0-529,133 4 112,-84 0-88,3-1-296,-5-3-96,-5 2-232,-10-2-96,-4 0 48,-11 0-1144,-10 0-1345,-7 0-3080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7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1 7938,'0'0'1572,"0"0"-916,0 0-161,-6 20 322,1-8-666,-2 8 97,0 0 1,2 1-1,0-1 1,1 1 0,-1 32-1,5-47-193,-1 3 53,1 0 0,1 0 0,-1 0 0,1 0 0,1-1 0,3 13 0,-4-18-91,1-1 0,-1 1 0,0-1 0,1 1 0,0-1 0,0 0 0,-1 0 0,1 1 0,1-1 0,-1-1 0,0 1 0,0 0 0,1 0-1,-1-1 1,1 0 0,-1 1 0,1-1 0,0 0 0,-1 0 0,1 0 0,0-1 0,0 1 0,0-1 0,4 1 0,14 0 14,0-1-1,0-1 1,0 0 0,0-2-1,38-9 1,-28 5-28,50-3 1,-63 8-15,0 2 1,0 1-1,0 0 1,0 1 0,-1 1-1,1 1 1,29 9-1,-40-10 22,-1 0 1,1 0-1,0 0 0,-1 1 0,0 0 1,0 1-1,0-1 0,0 1 1,-1 0-1,0 1 0,0-1 0,0 1 1,-1 0-1,0 0 0,0 0 0,0 1 1,-1-1-1,0 1 0,0 0 0,0 0 1,1 11-1,-2-7 66,0-1 0,-1 1 0,0-1 0,-1 1 0,0 0 0,-1-1 0,0 1 0,0 0 0,-1-1 1,-1 1-1,0-1 0,0 0 0,-1 0 0,0 0 0,-1-1 0,0 1 0,-1-1 0,0 0 0,-8 9 0,2-4 32,0-2 0,-1 1 0,-1-1 0,0-1 0,-1-1 0,0 0 0,0-1 0,-1 0 0,-1-1 0,-29 10 0,27-12-70,-1-1 1,1-1-1,-1 0 0,0-2 0,-1 0 0,1-1 0,0-1 0,0-1 0,-31-5 0,39 4-47,0-1 0,0 0-1,1-1 1,-1 0 0,1-1-1,0 0 1,0 0 0,1-1-1,0-1 1,0 0 0,0 0 0,1-1-1,0 0 1,0-1 0,1 0-1,0 0 1,-6-11 0,12 18-10,1 0 0,0 0 0,0 0 0,0 0 0,0 0 0,0 0 0,1 0 0,-1 0 0,0 0 0,1 0 0,0 0 0,-1-1 0,1 1 0,0-4 0,1 5-11,-1-1 0,1 1 0,-1 0 0,1 0-1,-1-1 1,1 1 0,-1 0 0,1 0 0,0 0 0,0 0-1,0 0 1,0 0 0,0 0 0,0 0 0,0 0 0,0 1-1,0-1 1,2-1 0,5-1-252,0 0 0,0 0 0,1 1 0,-1 0 0,1 1 0,9-1 0,-3 0-338,39-5-2845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5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 6001,'0'0'1731,"0"0"-1053,0 0-413,0 0 10,0 0 202,-2 15 141,-18 235 645,18-228-1239,2-17-14,-1 1 0,1-1 0,-1 0 0,2 1 0,-1-1 0,0 0 0,1 0 0,0 1 0,0-1 0,3 7 0,-4-12-3,0 0 0,0 0 0,0 1 0,0-1 0,0 0 0,0 0 0,1 0-1,-1 0 1,0 1 0,0-1 0,0 0 0,0 0 0,0 0 0,0 0 0,0 0-1,1 1 1,-1-1 0,0 0 0,0 0 0,0 0 0,0 0 0,1 0 0,-1 0-1,0 0 1,0 0 0,0 0 0,0 0 0,1 0 0,-1 0 0,0 1 0,0-1-1,0 0 1,1 0 0,-1-1 0,0 1 0,0 0 0,0 0 0,0 0 0,1 0-1,-1 0 1,0 0 0,0 0 0,0 0 0,0 0 0,1 0 0,-1 0 0,0 0-1,0-1 1,5-11 746,-2-13 450,-3-261 749,24 293-2492,-2 2 507,7 3 15,-1 0 0,-1 2 1,35 23-1,-60-36 20,-1 0 0,1 0 1,-1 0-1,0 0 0,1 1 0,-1-1 0,0 1 0,0-1 0,0 1 0,0-1 0,0 1 1,0-1-1,-1 1 0,1 0 0,0-1 0,-1 1 0,1 0 0,-1 0 0,0 0 0,0-1 0,1 1 1,-1 0-1,0 0 0,-1 0 0,1-1 0,0 1 0,0 0 0,-1 0 0,1 0 0,-1-1 1,0 1-1,1 0 0,-1-1 0,0 1 0,0-1 0,0 1 0,0-1 0,0 1 0,0-1 1,-1 0-1,1 1 0,0-1 0,-4 2 0,-7 8 62,0-1 0,-1 0 0,-27 15 0,29-18-10,-51 28 236,28-16 52,-41 30 1,66-42-447,0 0 0,1 1 1,0-1-1,0 1 1,1 1-1,0 0 0,1 0 1,0 0-1,-6 12 1,1 4-2519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12243,'0'0'2064,"0"0"-1336,0 0-728,0 0 984,-34 165-207,29-94-473,5 2 56,0-4-296,0-7 8,0-8-72,2-12-48,1-11-224,-1-11-937,-2-20-1447,0 0-1665,0-9-3337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8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9338,'0'0'1464,"0"0"-1064,0 0 64,0 0 1185,126 9-297,-67 6-288,8-1-135,0-3-721,-3 0 64,-10-5-256,-12-1-8,-12-1-16,-27 10-1241,-3-1-3424,-5 0-4048</inkml:trace>
  <inkml:trace contextRef="#ctx0" brushRef="#br0" timeOffset="1">0 261 10746,'0'0'1433,"0"0"-873,0 0-512,0 0 184,0 0 32,186 20-256,-112-18 192,20 5-200,-18-3-352,-14 3-4425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8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1 144 6145,'0'0'4457,"0"0"-3147,0 0-969,0 0-99,0 0 191,26 14 435,85 44 71,-108-57-904,0 1-1,0-1 0,1 0 1,-1 0-1,0 0 1,1 0-1,-1-1 0,0 1 1,1-1-1,-1 0 1,0 0-1,1 0 1,-1 0-1,1 0 0,-1-1 1,0 0-1,1 1 1,-1-1-1,0-1 1,0 1-1,0 0 0,1-1 1,-2 0-1,1 1 1,0-1-1,0 0 0,0 0 1,-1-1-1,1 1 1,-1-1-1,0 1 1,0-1-1,0 0 0,0 0 1,3-5-1,-2 3-15,0 1-10,0 1 1,-1-1 0,1 0 0,-1 0-1,0 0 1,0 0 0,0 0 0,-1 0-1,1 0 1,-1-1 0,0 1 0,0-1-1,-1 1 1,1-1 0,-1 1 0,0-1-1,0 1 1,-1-1 0,1 1-1,-1 0 1,0-1 0,0 1 0,0-1-1,-1 1 1,0 0 0,0 0 0,0 0-1,0 0 1,0 0 0,-1 1 0,0-1-1,0 1 1,0-1 0,0 1-1,0 0 1,0 0 0,-1 0 0,0 1-1,0-1 1,1 1 0,-1 0 0,-1 0-1,1 0 1,0 1 0,0-1 0,-1 1-1,1 0 1,0 0 0,-7 0 0,7 0-12,0 1 1,0-1-1,0 1 1,0 0 0,-1 0-1,1 0 1,0 1-1,0-1 1,0 1 0,0 0-1,0 0 1,0 1-1,0-1 1,1 1 0,-1-1-1,0 1 1,1 1-1,-1-1 1,1 0 0,0 1-1,-5 4 1,4-1 10,0 0 1,0 0 0,1 1-1,-1 0 1,2 0 0,-1 0 0,1 0-1,0 0 1,0 0 0,1 1-1,-1 7 1,0-3 6,0 0 0,1 0 0,1 1 0,0-1 0,1 0 0,0 1 0,0-1 0,2 0 0,-1 0 0,9 21-1,-7-26-8,-1 0 0,1-1-1,1 1 1,-1-1 0,1 0-1,0 0 1,0-1-1,1 0 1,0 0 0,0 0-1,0-1 1,0 1 0,1-1-1,-1-1 1,1 1-1,0-1 1,0-1 0,12 4-1,-7-3-62,0 0 0,0-1 0,0 0 0,0-1 0,0 0 0,0-1 0,1 0 0,-1-1 0,0-1 0,0 0 0,0 0 0,0-1 0,0-1 0,16-7 0,27-18-2239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8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9978,'0'0'1434,"0"0"-889,0 0-166,0 0 537,0 0-212,27-4-88,86-13-54,-107 16-517,-1 0 0,0 1 0,0-1 0,1 1 0,-1 0 0,1 0 0,-1 1 0,0-1 0,1 1 1,-1 0-1,0 1 0,0 0 0,0-1 0,0 1 0,0 1 0,0-1 0,-1 1 0,1 0 0,-1 0 0,0 0 0,6 6 0,-7-5 1,-1-1 0,0 1 0,0 0 0,-1-1 0,1 1 1,-1 0-1,0 0 0,0 0 0,0 0 0,0 1 0,-1-1 0,0 0 0,1 0 0,-2 0 0,1 0 0,0 0 0,-1 1 0,0-1 0,0 0 0,0 0 0,0 0 0,-1 0 0,-3 5 0,1-2-36,0 0-1,0 0 1,-1-1-1,0 0 1,-1 0-1,1 0 1,-1-1-1,0 0 1,0 0-1,-1 0 1,0-1-1,0 0 1,0 0-1,0-1 1,0 0 0,-1 0-1,1-1 1,-1 0-1,0 0 1,1-1-1,-1 0 1,-9 1-1,16-4-64,1 1 0,-1 0 0,1 0 0,-1-1 0,1 1 0,-1 0 0,1-1 0,0 1 0,0-1 0,0 1 0,0 0 0,0-1 0,0 1 0,0-1 0,0 1 0,0 0 0,1-1 0,-1 1 0,1 0 0,-1-1 0,1 0 0,2-1 40,0 0-1,0 1 1,0-1-1,0 1 1,0 0-1,0 0 1,1 0-1,-1 0 1,1 0-1,0 1 1,-1-1-1,1 1 0,0 0 1,0 1-1,7-2 1,64-2-31,-67 4 38,-3 0 6,0 0 1,0 0 0,0 1-1,0-1 1,0 1 0,0 1-1,0-1 1,0 1-1,0-1 1,0 1 0,5 3-1,-8-3 69,0 0 0,0 0-1,0 0 1,0 0 0,0 0 0,0 0-1,0 0 1,-1 1 0,1-1-1,-1 1 1,0-1 0,0 1-1,0-1 1,0 1 0,0 0 0,0-1-1,-1 1 1,1 0 0,-1 0-1,0-1 1,0 6 0,0-6-36,-1-1-1,1 1 1,-1-1 0,1 1 0,-1-1 0,0 1-1,0-1 1,0 1 0,1-1 0,-1 0 0,0 1-1,0-1 1,-1 0 0,1 0 0,0 0 0,0 0 0,-1 0-1,1 0 1,0 0 0,-1 0 0,1-1 0,-1 1-1,1 0 1,-1-1 0,1 1 0,-4-1 0,-48 11 27,46-10-28,-21 3-163,-1-3-1,-44-1 1,73 0 66,-1 0 1,1 0 0,-1 0-1,1 0 1,0 0 0,-1 0-1,1 0 1,0 0-1,-1 0 1,1 0 0,0 0-1,-1 0 1,1 0-1,0 0 1,-1 0 0,1-1-1,0 1 1,-1 0-1,1 0 1,0 0 0,0 0-1,-1-1 1,1 1 0,0 0-1,-1 0 1,1-1-1,0 1 1,0 0 0,0 0-1,-1-1 1,1 1-1,0 0 1,0-1 0,0 1-1,0 0 1,0-1 0,0 1-1,-1 0 1,1-1-1,0 1 1,0 0 0,0-1-1,0 1 1,0 0-1,0-1 1,1 0 0,-1 0-442,0-8-4994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9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13755,'0'0'2584,"0"0"-2007,0 0-529,0 0 152,127-28-56,-83 12-64,-2 0 40,0 1-112,-5-1-8,-7 3 0,-8 2-128,-10 2-120,-9 0-1873,-3 5-3576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19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13179,'0'0'2952,"0"0"-2359,0 0-417,0 0 136,0 0-152,5 169 384,10-104-320,0-1-88,2-2-24,-2-4-112,10-2-272,-5-16-1913,-3-13-9833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0.0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9074,'0'0'2873,"0"0"-1369,0 0-568,0 0-576,0 0-64,0 0 288,0 0 152,146 0-7,-79-5-489,2-4 16,-5 0-184,-5-2 32,-12 2-88,-12 0-16,-18 1-568,-9 1-2073,-8 2-4961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0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12683,'0'0'2544,"0"0"-1720,0 0-407,0 0-121,0 0 344,30 118-296,-5-73-336,2 1 240,0 1-240,3-3 88,2-1-96,17 3-432,-7-8-1825,-5-13-4032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0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12 144 13539,'0'0'2030,"0"0"-1099,0 0-762,0 0-141,-2 23 49,-4 60 261,2 1 0,16 160 0,25-73-249,-39-193 82,0-1 0,4-41 0,-1-25-164,-9-19 33,-10-259 167,18 353-214,-1-24-37,1 37 42,0 0 0,0 0-1,0 0 1,0 0 0,0 0-1,1 0 1,-1 0 0,0 0-1,0-1 1,1 1 0,-1 0-1,1 0 1,-1 1 0,1-1-1,-1 0 1,1 0 0,0 0-1,-1 0 1,1 0 0,0 1-1,0-1 1,-1 0 0,3 0-1,-2 1 2,1 0 0,-1 0 0,1 0 1,-1 0-1,1 1 0,-1-1 0,0 1 0,1-1 0,-1 1 0,1-1 0,-1 1 0,0 0 0,1 0 0,-1 0 0,0-1 0,0 1 0,0 0 0,0 1 0,0-1 0,0 0 0,0 0 0,0 0 1,0 1-1,0-1 0,0 2 0,24 44 0,-19-36-2,46 94-2,49 91 19,-80-161-11,0-2 0,3-1-1,41 45 1,-64-76-1,0 1 0,0-1 0,0 0-1,1 0 1,-1 0 0,0 0 0,1 0-1,-1 0 1,1 0 0,-1 0 0,1 0 0,-1-1-1,1 1 1,2 0 0,-4-1 5,1 0 0,-1 0 0,1 0 1,-1-1-1,1 1 0,-1 0 0,1 0 0,-1 0 0,0-1 1,1 1-1,-1 0 0,1-1 0,-1 1 0,0 0 0,1-1 1,-1 1-1,0 0 0,1-1 0,-1 1 0,0-1 1,1 1-1,-1-1 0,0 1 0,0-1 0,0 1 0,1 0 1,-1-1-1,0 1 0,0-2 0,1-7 74,0 0 0,-1 1-1,0-1 1,-1-12 0,0-1-156,-1-67 88,0 25 13,3 0 1,10-65-1,-12 129-28,1 0 0,0-1 0,0 1 1,0-1-1,0 1 0,0-1 0,0 1 0,0 0 0,0-1 0,0 1 0,0-1 1,0 1-1,0-1 0,0 1 0,0 0 0,0-1 0,0 1 0,1-1 0,-1 1 1,0 0-1,0-1 0,0 1 0,1-1 0,-1 1 0,0 0 0,1-1 0,-1 1 0,0 0 1,0 0-1,1-1 0,-1 1 0,1 0 0,-1 0 0,0-1 0,1 1 0,-1 0 1,1 0-1,-1 0 0,0 0 0,1 0 0,-1 0 0,1 0 0,-1-1 0,0 1 1,1 0-1,-1 0 0,2 1 0,12 19-137,58 191 192,-5-13 31,-58-175-368,-1-3-981,1 0 0,13 23 0,-20-40 945,0 1 0,0 0 0,1-1 0,0 0 0,-1 1 0,1-1 0,0 0 0,1 0 0,-1-1 0,0 1 1,1-1-1,-1 0 0,1 1 0,0-2 0,0 1 0,0 0 0,6 1 0,1-2-7006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1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11362,'0'0'2402,"0"0"-1386,0 0-709,0 0 216,11 23 409,-10-21-908,96 213 1158,-43-71-977,-48-163 22,-1-12-271,-3-8-120,3-1 1,1 1-1,2 1 1,22-68-1,-29 104 156,0 0-1,-1 0 1,1 0-1,0 0 1,0 0-1,1 0 1,-1 0-1,0 0 1,1 1-1,-1-1 0,1 0 1,-1 1-1,1-1 1,0 1-1,0 0 1,0-1-1,2 0 1,-3 2 3,0-1 1,1 1 0,-1 0-1,0 0 1,0 0 0,1 0-1,-1 1 1,0-1 0,0 0-1,0 0 1,1 1 0,-1-1-1,0 1 1,0-1 0,0 1-1,0-1 1,0 1 0,0 0 0,0 0-1,0-1 1,0 1 0,1 1-1,4 6 7,0 0-1,0 0 1,-1 0-1,0 0 1,7 17-1,13 39 230,17 36 64,-38-92-364,0-1 0,0 1 0,1-1 0,0 0 1,1 0-1,-1-1 0,1 1 0,1-1 0,8 6 1,-2-7-3241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6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758 186 10418,'0'0'1475,"0"0"-789,0 0-84,-22-16 381,11 7-848,-27-19 425,-1 1 0,-66-35-1,88 55-520,0-1 0,0 2 0,-1 1 0,0 0 0,0 1 0,0 0 1,-1 2-1,1 0 0,-1 2 0,1 0 0,-1 0 0,-28 6 0,34-3-44,0 1 1,0 0-1,1 1 1,-1 0-1,1 1 1,0 0-1,1 1 1,0 0-1,0 1 1,0 0-1,1 1 1,0 0-1,1 0 1,0 1-1,0 1 1,1-1-1,-12 23 1,7-7 5,1 2 1,2-1 0,1 2-1,1-1 1,2 1-1,0 0 1,2 0 0,1 1-1,2-1 1,1 1-1,1-1 1,1 1-1,2-1 1,1 0 0,9 30-1,-8-40 3,1-1 0,1 0 0,1 0 1,1-1-1,0 0 0,1-1 0,1 0 0,0-1 0,1 0 0,1-1 0,0 0 0,17 11 0,-20-16 9,0-1 0,0-1-1,1 0 1,0-1 0,0 0-1,1-1 1,-1 0-1,1-1 1,0-1 0,0 0-1,1 0 1,-1-1 0,1-1-1,-1-1 1,1 0 0,-1 0-1,1-1 1,17-4 0,-23 2 0,0 0 0,0 0 0,-1-1 0,0 0 0,1-1 0,-2 1 0,1-1 0,0-1 0,-1 1 1,0-1-1,0 0 0,-1-1 0,0 1 0,0-1 0,0 0 0,-1 0 0,0 0 0,0-1 0,2-8 0,4-8 22,-2 0 0,0 0-1,-2-1 1,6-50-1,-7-36 83,-5 85-180,1 77-57,-2-27 113,1-2 7,0 0 0,1 0 0,1 0 0,9 39 0,-10-56-6,0 0 0,1 0 0,0-1-1,0 1 1,0 0 0,1-1 0,0 1 0,-1-1 0,2 0 0,-1 0 0,0 0-1,1-1 1,0 1 0,-1-1 0,1 0 0,1 0 0,-1 0 0,0 0 0,1-1-1,-1 0 1,1 0 0,0 0 0,0 0 0,0-1 0,0 0 0,8 1 0,-8-1 6,1 0 1,0-1 0,0 0-1,0 0 1,0 0 0,0-1-1,-1 0 1,1 0-1,0-1 1,-1 0 0,1 1-1,-1-2 1,1 1 0,-1-1-1,0 0 1,0 0 0,0 0-1,-1-1 1,8-6 0,-5 2 1,-1 0 1,0 0 0,0 0 0,-1-1 0,0 1 0,0-1-1,-1-1 1,-1 1 0,1-1 0,3-18 0,-4 14 1,0-1 1,-1 0 0,0 0 0,-1 0 0,-1 0-1,0 0 1,-1 0 0,-5-23 0,5 33-5,0 1 0,-1 0 0,0 0 0,1-1 0,-1 1 0,-1 1 0,1-1 0,0 0 0,-1 0 0,0 1 0,0-1 0,0 1 0,0 0 0,-1 0 0,1 0 0,-1 1 0,1-1 0,-1 1 0,0 0 0,0 0 0,0 0 0,-1 0 0,1 1 0,0 0 0,0 0 0,-1 0 0,1 0 0,-1 1 0,1-1 1,-1 1-1,1 0 0,-5 1 0,3 0-9,1 0 0,0 0 1,0 0-1,0 1 1,0 0-1,0 0 1,0 0-1,1 1 0,-1 0 1,1 0-1,0 0 1,-1 0-1,1 0 0,1 1 1,-1 0-1,0 0 1,1 0-1,0 0 0,0 0 1,0 1-1,1-1 1,-1 1-1,1 0 1,0 0-1,-1 6 0,-4 7 6,2 0 0,0 1 0,1-1 0,1 1 0,-2 35 0,5-43 5,0-1-1,1 1 0,0-1 1,0 0-1,1 1 0,0-1 0,1 0 1,0 0-1,1 0 0,5 11 1,-5-14 13,1-1 0,-1 0 0,1 0 0,1 0 0,-1 0 1,1-1-1,0 0 0,0 0 0,0 0 0,0-1 0,1 0 0,0 0 0,0-1 1,12 5-1,5-1 46,0-1 1,0-1 0,1-2 0,0 0-1,0-1 1,44-3 0,-63 1-92,1-1 1,0 0-1,-1 0 1,1 0-1,-1-1 1,1 0-1,-1 0 1,0-1 0,0 0-1,0 0 1,0 0-1,9-7 1,33-36-3225,-19 6-3860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1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0 640,'0'0'9752,"0"0"-6872,0 0-2384,0 0 207,0 0 172,5 20-194,15 65-48,-19-76-594,0-1 1,-1 0 0,0 1-1,-1-1 1,0 0-1,0 1 1,0-1 0,-1 0-1,0 0 1,-1 0 0,0 0-1,0-1 1,-1 1 0,-8 12-1,8-14 1,1 0-1,-1 0 1,1 0-1,1 1 1,-1-1-1,1 0 1,0 1-1,0 0 1,1 0-1,0-1 1,0 1-1,1 0 1,0 0-1,0 9 0,1-15-30,0 0 0,-1 0-1,1 0 1,0 0 0,-1 0-1,1 0 1,0 0 0,0 0-1,0 0 1,0 0 0,0-1-1,0 1 1,0 0 0,0-1-1,0 1 1,0-1-1,0 1 1,0-1 0,1 0-1,-1 1 1,0-1 0,0 0-1,0 0 1,1 0 0,1 0-1,41 1 122,-33-2-35,18 1 17,-1-2-1,0-1 1,0-1 0,0-1 0,-1-2 0,34-12-1,-46 14-405,0-2-1,0 0 1,-1 0-1,0-2 1,0 0-1,-1 0 1,0-1-1,-1-1 1,0 0-1,0 0 1,-1-2-1,12-17 1,-9 7-5450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1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2761,'0'0'9514,"0"0"-8234,0 0-1064,0 0-120,0 0 1016,0 0-576,143 15-264,-99-15 184,1 0-303,-3 0 23,-5 0-176,-5-9 0,-5-18-88,-12 5-1769,-7-2-4608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6225,'0'0'6978,"0"0"-5762,0 0-216,-35 158 217,33-96-153,2 5-264,0-1-584,0-6-16,10-4-200,-1-7-40,1-9 32,-2-11-680,-3-12-3345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2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4657,'0'0'7066,"0"0"-5762,0 0-1176,0 0 360,0 0 1048,141 0-672,-74-3-7,7-3-513,0-1-64,-5-2-120,-9 2-160,-14-4-112,-16-2-488,-15 2-1865,-13 0-3576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2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11747,'0'0'3008,"0"0"-2184,0 0-544,10 114 200,7-77-223,3 1-9,2-4-248,3-8-56,22-6 56,-8-9-2241,-4-6-6297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3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3 10234,'0'0'4653,"0"0"-3427,0 0-1046,0 0-52,-8 23 0,2-7-89,-4 10 39,1 0-1,2 1 1,0 0-1,-5 52 1,11-71-28,1 0-1,0 0 1,1 0 0,-1 0 0,2 0 0,-1 0 0,1 0 0,0 0 0,1 0 0,3 8 0,-2-10-25,0-1 0,0 0 0,0 0 0,1 0 1,-1-1-1,1 1 0,0-1 0,0 0 0,1-1 0,-1 1 1,1-1-1,0 0 0,7 3 0,5 1 33,1 0 0,1-1-1,-1-1 1,1-1 0,0-1 0,0 0-1,35-1 1,-39-2-415,-1-1 0,1-1 0,0 0 0,0-1 0,-1-1 0,1 0 0,-1-1 0,0 0 0,-1-2 0,16-8 0,9-11-6453</inkml:trace>
  <inkml:trace contextRef="#ctx0" brushRef="#br0" timeOffset="1">455 1 14403,'0'0'2329,"0"0"-1929,-22 113-224,17-48 24,3 8 48,2 5 168,0 2-272,0-2-40,5-5 64,9-9-168,1-15-264,12-22-552,-4-14-3361,-4-13-5433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3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14003,'0'0'2585,"0"0"-1769,0 0-808,0 0 120,-12 129 152,12-65-208,2 5 216,13 4-232,2 1 24,-2-8-80,0-6-8,-13 3-392,-2-19-1953,0-13-4960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3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0 607 8362,'0'0'6545,"0"0"-5761,0 0-648,0 0 208,0 0 345,190-11-241,-115 9-112,1-2-328,-2-3 208,-7-2-216,-13-2-8,-12-2 8,-12-21-1040,-13 5-1897,-9-2-8257</inkml:trace>
  <inkml:trace contextRef="#ctx0" brushRef="#br0" timeOffset="0.99">494 0 11602,'0'0'2897,"0"0"-2041,0 0-656,-14 123 168,14-52 497,0 7-417,2 6-48,13 1 72,-3-5-472,1-7 48,-4-9-48,-1-1-672,-3-19-1265,-3-15-6024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4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11146,'0'0'1947,"0"0"-1160,0 0 59,0 0 645,0 0-335,0 0-412,11 19-373,35 64-131,-44-78-230,0 0 0,0 0 0,-1 1 0,0-1 0,0 0 1,0 1-1,-1-1 0,1 1 0,-1-1 0,-1 1 0,1-1 0,-1 0 0,0 1 0,0-1 0,-1 0 1,1 1-1,-1-1 0,0 0 0,-1 0 0,1-1 0,-5 7 0,-3 4 7,-1-1-1,0-1 0,-2 0 1,-20 18-1,27-26-20,-41 34 75,85-39-127,-8-3-5,-1-1 1,0-1 0,0-1 0,0-2-1,-1-1 1,44-20 0,-46 16-831,-1-1 0,0-1 1,40-33-1,-5-4-2606,-7 1-5487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4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16 14147,'0'0'2353,"0"0"-1385,0 0-648,-15 19-215,3-4-96,4-8-7,2 1 0,-1 0 0,1 0 0,0 1 0,1-1 0,0 1 0,0 1-1,1-1 1,0 1 0,0-1 0,1 1 0,1 0 0,0 0 0,-2 16 0,3-4 14,1-1 1,1 1-1,1 0 1,1-1-1,0 1 1,2-1 0,1 0-1,9 25 1,-10-36-12,-1-1 1,2 1 0,-1-1-1,1-1 1,1 1 0,-1-1 0,2 0-1,-1 0 1,1-1 0,0 0-1,0 0 1,1-1 0,0 0-1,0-1 1,1 0 0,-1 0 0,1-1-1,20 6 1,-18-6 27,0-1 0,1-1 1,-1 0-1,1-1 0,-1 0 0,1-1 1,-1 0-1,1-1 0,-1-1 0,1 0 1,-1 0-1,0-1 0,0-1 0,0 0 1,12-6-1,-14 5 20,-1-1 0,0 0 0,0 0-1,-1-1 1,0 0 0,0 0 0,0-1 0,-1 0 0,0 0 0,-1-1 0,0 0 0,0 0 0,-1-1 0,0 1-1,0-1 1,-1 0 0,5-20 0,-5 15-43,-1 1 0,-1-1 1,0 0-1,0 0 0,-2 0 0,0 0 0,-1 0 0,0 0 0,-1 0 1,-1 0-1,0 0 0,-8-20 0,7 24-5,-1 1 0,0 1 1,-1-1-1,0 1 0,-1 0 1,1 0-1,-2 0 0,1 1 0,-1 0 1,-1 1-1,1 0 0,-1 0 1,0 1-1,-1 0 0,1 1 0,-1 0 1,-15-6-1,13 7-74,1 0 0,-1 0 0,0 2 0,0-1 0,0 1 0,0 1 0,0 0 0,-1 1 0,1 0 0,0 1 0,0 0 0,0 1 0,0 1 0,-17 5 0,15 0-315,1 0 0,0 2-1,1-1 1,0 2 0,1-1 0,0 1-1,-12 16 1,-14 24-4028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6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11026,'0'0'2057,"0"0"-1481,0 0 16,0 0 936,0 0-39,173 0-849,-121 0-168,2 0-264,0-2-200,-7-5 112,-5 0-120,-12-1-112,-15-8-560,-8 5-3193,-7-2-5297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4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4241,'0'0'9378,"0"0"-8018,0 0-1064,0 0 560,160 4 249,-103 0-881,-3 3 24,-2-5-168,-7 1-72,-8-1 112,-10-2-120,-10 0 0,-14 0-144,-3-14-1553,0-1-3888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3633,'0'0'11826,"0"0"-10081,0 0-1049,0 0-568,0 0 328,10 149 312,5-81-520,-3 1-48,1-4-200,-6-7 72,-5-9-192,-2-3-424,0-15-1136,-2-13-11011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5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5 112 8914,'0'0'3534,"0"0"-2203,0 0-1056,0 0 81,-1 19 339,0-2-530,0-8-80,0 0 0,0 0 0,1 1 0,1-1 0,-1 0 0,2 1-1,-1-1 1,1 0 0,1 0 0,-1 0 0,9 16 0,-4-12 9,0 0 1,2-1-1,-1-1 0,2 1 1,-1-1-1,2-1 1,-1 0-1,1 0 0,1-1 1,21 13-1,-23-16-64,0-1 0,0 0 1,1-1-1,0 0 0,0-1 0,0 0 0,0 0 0,0-1 0,1-1 0,-1 0 0,1-1 0,-1 0 0,1 0 0,13-3 0,-20 1-28,0 1-1,1-1 0,-1 0 0,0 0 1,0-1-1,0 0 0,0 1 0,-1-2 1,1 1-1,-1 0 0,1-1 0,-1 0 0,-1 0 1,1 0-1,0-1 0,-1 1 0,0-1 1,0 0-1,0 1 0,-1-1 0,0-1 0,0 1 1,0 0-1,0-1 0,0-5 0,2-8-43,0-1-1,-2 1 1,0-1 0,-2 0-1,-2-35 1,0 46 45,0-1-1,0 1 1,-1 0 0,0 0 0,-1 0 0,0 1 0,0-1 0,-1 1 0,0 0-1,0 0 1,-1 1 0,0-1 0,-1 1 0,1 0 0,-1 1 0,-1 0-1,1 0 1,-1 1 0,0-1 0,-13-5 0,16 8-29,0 1 0,-1-1 0,1 1 0,-1 0 0,0 1 0,1-1 0,-1 1 0,0 0 0,0 0 0,0 1 0,0 0 0,0 0 0,0 0 0,0 1 0,0 0 0,0 0 0,0 1 0,1-1 0,-1 1 0,0 0 0,1 1 0,-1-1 0,1 1 0,0 0 0,0 1 0,0-1 0,1 1 0,-1 0 0,1 0 0,0 0 0,0 1 0,0-1 0,-5 10 0,-23 49-2313,15-17-2240,6 0-3795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6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47 7394,'0'0'2609,"-10"23"-1272,-1 1-1057,3-6 10,0 0-1,1 0 1,1 1 0,0-1 0,2 1-1,-3 24 1,5-33-148,1 1 1,1-1-1,0 1 0,0-1 0,1 0 0,1 1 0,0-1 0,0 0 1,0 1-1,2-1 0,7 17 0,-7-21-88,0 1 0,1-1 1,0 0-1,0 0 0,1 0 0,-1-1 0,1 0 1,0 0-1,1 0 0,-1-1 0,1 0 0,0 0 1,0-1-1,0 0 0,0 0 0,13 3 0,-7-3-13,0 0 0,0 0 0,0-1-1,0-1 1,1 0 0,-1-1 0,0 0-1,1-1 1,-1-1 0,0 0 0,0-1-1,0 0 1,0-1 0,18-8-1,-23 8-29,1 0-1,-1-1 0,0 0 1,-1-1-1,1 0 0,-1 0 1,0 0-1,-1-1 0,0 0 0,0-1 1,0 1-1,-1-1 0,0 0 1,0 0-1,-1-1 0,0 1 0,-1-1 1,1 0-1,-2 0 0,1 0 1,0-12-1,-1 9 44,-1 0 0,0-1 0,-1 1 0,-1-1 0,0 1 0,0 0 0,-1 0 0,-1-1 0,0 1 0,0 1 0,-2-1 0,1 0 0,-12-18 0,12 22-3,-2 1 0,1 0 0,-1 0 0,1 0 0,-2 1-1,1 0 1,-1 0 0,0 1 0,0-1 0,-1 2 0,1-1 0,-1 1 0,0 0-1,0 1 1,-1-1 0,1 2 0,-1-1 0,1 1 0,-18-1 0,20 2-55,1 1 1,0 0-1,-1 0 1,1 0-1,0 1 1,-1-1-1,1 1 1,0 1-1,0-1 1,-1 1-1,1 0 1,0 0-1,1 0 1,-1 1-1,0 0 1,1 0-1,-8 6 1,7-4 27,0 1 0,0 0 0,1-1 0,0 1 1,0 1-1,0-1 0,1 1 0,0-1 1,0 1-1,1 0 0,-3 14 0,2-9-190,2 0 0,0 1 0,0-1 0,1 0 0,0 0 0,1 1 0,3 11 0,-3-14-326,2-1 0,-1-1 0,1 1 0,0 0 0,1-1 0,0 1 0,0-1-1,1 0 1,6 8 0,36 33-6212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6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31 12411,'0'0'1721,"0"0"-1146,-15 25-367,2-6-139,4-5-3,0-1-1,1 1 1,1 0 0,0 0 0,1 1-1,1 0 1,0 0 0,1 1 0,0-1 0,-1 23-1,3-17-9,1 0 0,2 0 1,0 0-1,1 0 0,1 0 0,1 0 0,12 34 0,-10-41-25,0 0 0,1 0-1,1-1 1,0 1 0,1-2 0,1 1 0,0-1 0,0-1 0,1 0-1,0 0 1,16 10 0,-12-10-10,-1-2 0,1 1 0,1-2 0,-1 0 0,1-1-1,1-1 1,-1 0 0,1-1 0,0-1 0,1 0 0,-1-2 0,1 0-1,33 0 1,-44-3-2,-1 0 0,1 0 1,-1 0-1,0 0 0,1-1 0,-1 0 0,0 0 0,0-1 0,-1 0 0,1 0 0,0 0 0,-1-1 0,0 0 1,0 0-1,0 0 0,0 0 0,0-1 0,-1 0 0,0 0 0,0 0 0,-1 0 0,1-1 0,-1 0 0,0 1 1,-1-1-1,1 0 0,-1-1 0,2-6 0,2-11 47,-1-1 1,-1 1-1,-1-1 1,-2 0-1,0 0 1,-3-28-1,0 32 11,-1 0-1,-1 0 1,-1 1 0,-1 0-1,-1 0 1,0 0 0,-2 1-1,0 0 1,-1 0 0,-1 1-1,0 0 1,-23-25 0,26 33-55,0 1 0,-1 1 0,1-1 0,-1 2 0,-1-1 0,0 1 0,0 1 0,0-1 0,-1 2 0,0 0 0,0 0 0,0 1 0,0 0 0,-1 1 0,0 0 0,1 1 0,-1 0 1,0 1-1,0 0 0,0 1 0,0 0 0,0 1 0,-20 4 0,23-2-56,1 0 0,-1 0 1,0 1-1,1 0 0,0 0 1,0 1-1,0 0 0,1 1 1,0 0-1,0 0 0,0 0 0,0 1 1,1 0-1,1 0 0,-10 15 1,3-1-422,0 1 1,2 1-1,0-1 1,-10 44 0,2 10-3895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6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10682,'0'0'4993,"0"0"-4184,0 0-489,0 0 136,0 0-256,0 174 128,5-85-144,3 4-176,-1-2 368,0-11-312,-2-9-56,0-17-8,-2-14-56,-3-18-584,0-13-2369,-8-9-4656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7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0 459 10506,'0'0'1977,"0"0"-1337,0 0 936,0 0 145,0 0-1049,141 75-336,-84-61 192,0-10-352,-3-4 0,-9 0-176,-1-31-152,-12-2-688,-10-3-3961</inkml:trace>
  <inkml:trace contextRef="#ctx0" brushRef="#br0" timeOffset="1">403 1 10658,'0'0'4249,"0"0"-3585,0 0-664,0 0 632,-22 153 73,19-71-433,3 7 256,0 5-408,0-8-24,8-8-96,2-16 56,9-13-152,-1-20-360,-1-15-4409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27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12019,'0'0'4545,"0"0"-4273,0 0 320,0 0 448,171 0-544,-114 0-80,2 0-224,-7 0-64,-8 0-128,-14 0-176,-13 0-680,-12 0-3177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8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5265,'0'0'1248,"0"0"-726,0 0-361,0 0 67,0 0 44,0 2 3592,0 11-3599,-18 206 827,-1 3-1024,64-220-66,-31-3 35,0-2 0,0 1 0,0-2 1,0 0-1,-1-1 0,21-9 0,14-5 322,-32 13-254,1 0 1,0 2 0,0 0 0,1 1 0,-1 0-1,1 2 1,-1 0 0,19 2 0,-35-1-103,0 0 0,0 0 0,1 1-1,-1-1 1,0 1 0,0-1 0,0 1 0,0-1 0,0 1 0,0-1 0,0 1 0,0 0 0,-1 0 0,1-1 0,0 1 0,1 1 0,7 7-2724,-6-9-3133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7 8914,'0'0'1742,"0"0"-948,0 0 28,0 0 173,0 0-379,0 0-321,-7-6-167,6 13-92,0 0 0,0 0 1,0 0-1,1 0 0,0 0 1,0 0-1,2 11 0,-1 7 167,0 65 91,4 1-1,4-1 0,3 0 1,35 124-1,-46-212-431,6 15-588,5-13-3747,-7-4 121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6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11162,'0'0'2233,"0"0"-1673,0 0-544,0 0 824,0 0 704,0 154-679,8-92-281,2 5-320,-3 6-184,-2-2 8,0 0-88,2 16-208,3-20-1096,-5-14-3609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8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10242,'0'0'1677,"0"0"-981,0 0-520,0 0-134,0 0 25,0 17-28,-8 163 435,2-79 200,8 145-1,5-216-1199,2-14-3040,-6-14-677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9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6833,'0'0'1897,"0"0"-1593,0 0 616,0 0 800,0 0-647,0 0-41,160-3-408,-110 3-168,4 0 0,-2-4-448,-3-3 104,-2 1-112,-7-3 0,-8 0-128,-5-11-216,-9 4-1184,-11-1-2817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9378,'0'0'2993,"0"0"-2337,0 0-488,0 0-168,0 0 48,0 0-24,0 0-8,34 151 320,-17-95 152,-4 4-192,-1-2-40,1-3-256,-4-4 80,1-4-128,3-5 48,-1-6-1064,-2-12-1809,-3-10-2720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0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9194,'0'0'1635,"0"0"-903,0 0-158,0 0 502,0 0 15,22 2-371,70 10-231,-87-11-466,-1 0 1,1 0-1,-1 0 0,1 1 0,-1 0 0,0 0 0,0 0 1,0 1-1,0-1 0,0 1 0,0 0 0,0 0 0,-1 0 1,0 0-1,0 1 0,0 0 0,0-1 0,0 1 0,-1 0 1,1 0-1,-1 1 0,0-1 0,-1 0 0,1 1 0,-1-1 1,0 1-1,0-1 0,1 6 0,-1 1-5,0 0 0,-1 0 0,0 0 0,-1 0 0,0 0 0,-1-1 0,0 1 0,0 0 0,-7 16 0,4-16 0,0 0-1,-1 0 0,-1 0 1,0-1-1,0 0 0,-1 0 1,-12 12-1,17-18-20,-1-1 1,1 0 0,-1 0-1,1 0 1,-1 0-1,0-1 1,0 1-1,0-1 1,0 0-1,-1-1 1,1 1-1,0-1 1,-1 1-1,1-1 1,-1-1-1,0 1 1,1-1-1,-1 1 1,0-1-1,1-1 1,-1 1-1,-8-2 1,10 0-25,1 1 1,0 0-1,0-1 0,0 1 1,0-1-1,0 1 0,0-1 1,0 0-1,1 0 0,-1 0 1,1 0-1,-1 0 0,1 0 1,0 0-1,0-1 0,0 1 1,0 0-1,0-1 0,0 1 1,1-1-1,-1-4 0,-4-53-138,6 59 162,0 0-1,0 0 1,1 0 0,-1 1 0,0-1 0,1 0 0,-1 1-1,0-1 1,1 1 0,-1 0 0,1-1 0,-1 1 0,1 0-1,-1 0 1,0 0 0,1 0 0,-1 0 0,1 0-1,1 1 1,35 2 211,-23 2-116,0 0 0,0 1-1,-1 0 1,0 1 0,14 10 0,-18-11-61,-1 0-1,1 0 0,1-1 1,-1 0-1,1-1 1,0 0-1,0-1 0,0 0 1,0 0-1,0-2 1,23 2-1,-32-3-64,1-1 0,-1 1 0,0-1-1,0 0 1,0 0 0,1 0 0,-1 0 0,0 0 0,0-1 0,0 1 0,-1 0-1,1-1 1,0 0 0,0 1 0,-1-1 0,1 0 0,-1 0 0,2-2 0,23-43-1774,-19 33 571,14-30-3805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0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29 133 10802,'0'0'2057,"0"0"-1257,0 0-496,0 0-184,0 0-53,-5 19 110,-2 12-132,-6 48 0,11-64-10,1 0 0,1 0 1,0 0-1,1 0 0,1 0 1,0 0-1,6 18 0,-1-14 36,0 0-1,2-1 1,0 0-1,1 0 0,1-1 1,1 0-1,0-1 1,1-1-1,1 0 1,29 26-1,-32-33-55,-1 0 0,1 0 0,0-1 0,1 0 0,0-1 0,0-1 0,0 0 0,1 0 0,-1-1 0,1-1 0,0 0 0,0-1 0,0 0 0,1-1-1,-1-1 1,0 0 0,23-3 0,-31 2 39,1 0-1,-1-1 0,0 1 0,1-1 1,-1-1-1,0 1 0,0-1 0,0 0 1,0 0-1,-1 0 0,1-1 1,-1 1-1,0-1 0,4-5 0,-2 1 18,0 0-1,0-1 0,-1 1 1,-1-1-1,1 0 0,-1-1 1,3-12-1,0-5 82,-1-1-1,-2 0 1,0-1-1,-2-45 0,-2 49-4,-1 1-1,-1-1 0,-2 0 0,0 1 1,-2-1-1,-14-39 0,16 54-113,0 0 0,0 1-1,-1 0 1,0 0 0,-1 0-1,0 1 1,-1 0 0,1 0-1,-2 0 1,1 1 0,-1 0-1,0 0 1,0 1 0,-1 0-1,0 1 1,0 0 0,0 0-1,-17-6 1,15 8-56,-1 0 1,1 1 0,0 1-1,-1-1 1,1 2 0,-1 0-1,1 0 1,0 1 0,-1 0-1,1 1 1,0 0 0,0 1-1,0 0 1,0 1 0,0 0-1,1 1 1,-1 0 0,1 1-1,1 0 1,-1 0 0,1 1-1,0 0 1,0 1-1,1 0 1,0 0 0,1 1-1,0 0 1,-8 13 0,11-15-279,0 1 1,1 0 0,0 1-1,1-1 1,-1 0-1,2 1 1,-1-1 0,1 1-1,0 0 1,1-1 0,0 1-1,2 13 1,-1-8-1123,1 25-5563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0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8194,'0'0'1332,"0"0"-787,0 0-26,0 0 640,0 0-144,22 0-156,361-5 2000,-374 5-3073,12-2 346,-21 1-308,1 1 0,-1 0-1,1 0 1,-1-1 0,1 1 0,-1 0-1,0-1 1,1 1 0,-1 0 0,1-1-1,-1 1 1,0 0 0,1-1 0,-1 1-1,0-1 1,0 1 0,1-1 0,-1 1-1,0-1 1,0 1 0,0-1 0,1 1-1,-1-1 1,0 1 0,0-1 0,0 0-1,0 1 1,0-1 0,0 1 0,0-1-1,0 1 1,0-1 0,-1 0 0,-1-7-5335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1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9378,'0'0'2377,"0"0"-1465,0 0-584,0 24 35,-1 3-132,0-9-17,1 0 0,0 0 0,2 0 1,0 0-1,1 0 0,5 19 1,21 79 1215,31 100-491,-59-213-952,0 0 0,0-1 0,0 1-1,1 0 1,-1-1 0,1 1 0,0-1-1,0 0 1,0 0 0,0 0 0,3 3 0,-4-4-181,0-1 1,0 1 0,0 0 0,0-1 0,1 1 0,-1-1 0,0 0 0,1 1 0,-1-1 0,0 0 0,0 0-1,1 0 1,-1 0 0,0 0 0,1 0 0,-1 0 0,0 0 0,1 0 0,-1-1 0,0 1 0,0 0-1,1-1 1,-1 1 0,0-1 0,0 1 0,0-1 0,0 0 0,2-1 0,11-11-6506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1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 23 11090,'0'0'1778,"0"0"-1132,0 0-489,0 0-40,0 0 323,0 0 19,23-1-56,-2 0-313,11 1 68,0-2-1,0-1 1,52-12-1,-83 14-172,-1 1-33,-40 0-2376,-46 3-820,-6 9 3619,75-10-30,1 2 0,0 0 0,0 1 0,1 1 0,-1 0 0,1 1 0,1 0 0,-26 18 0,38-24-337,1 0 0,-1 0 0,1 1 0,0-1 0,-1 0 0,1 1 0,0-1 0,0 1 0,0-1 0,0 1 0,0 0 0,0 0 0,0-1 0,1 1-1,-1 0 1,1 0 0,-1 0 0,1-1 0,0 1 0,-1 0 0,1 0 0,0 0 0,0 0 0,1 0 0,-1 0 0,0 0 0,1-1 0,0 3 0,0-1 8,0 0 1,1 0-1,-1 0 1,1 0-1,0-1 0,0 1 1,0 0-1,0-1 1,1 0-1,-1 0 0,0 1 1,1-1-1,0-1 1,-1 1-1,5 2 0,33 13 147,71 21-1,17 6 243,-113-37-358,0 0 0,0 1 0,-1 1 0,0 0-1,-1 1 1,13 11 0,-23-18-8,0 0 0,0-1 0,-1 1 1,1 0-1,-1 0 0,0 1 0,0-1 0,0 0 1,0 1-1,0-1 0,-1 1 0,1-1 0,-1 1 0,0 0 1,0 0-1,-1 0 0,1 0 0,-1-1 0,0 1 1,0 0-1,0 0 0,0 0 0,-1 0 0,-1 5 1,1-4 13,-1 0 0,-1-1 0,1 1 0,-1 0 0,0-1 0,0 0 1,0 0-1,0 0 0,-1 0 0,0 0 0,1-1 0,-2 1 1,1-1-1,0 0 0,0 0 0,-1-1 0,-6 3 0,-12 3 69,0-1 0,-1-2 0,0 0-1,0-2 1,0 0 0,0-2 0,-1 0-1,1-2 1,-40-6 0,48 5-96,-1-2-1,1 0 1,0-1 0,0-1 0,1 0 0,0-1-1,0-1 1,-14-9 0,28 17-39,0 0 0,0-1 0,1 1-1,-1 0 1,0-1 0,0 1 0,0 0 0,1-1 0,-1 1 0,0-1-1,1 0 1,-1 1 0,1-1 0,-1 1 0,1-1 0,-1 0 0,1 1-1,-1-1 1,1 0 0,-1 0 0,1 1 0,0-1 0,-1 0-1,1 0 1,0 0 0,0 1 0,0-1 0,0 0 0,-1 0 0,1 0-1,0 0 1,1 0 0,-1 1 0,0-1 0,0 0 0,0 0 0,0 0-1,1 0 1,-1 1 0,0-1 0,1 0 0,-1 0 0,0 1 0,1-1-1,-1 0 1,1 1 0,0-1 0,-1 0 0,1 1 0,-1-1 0,1 1-1,0-1 1,0 0 0,43-17-977,-39 17 954,49-16-2021,0 0-2268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2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9074,'0'0'2072,"0"0"-1584,0 0 225,0 118 343,2-60-200,8 4 0,5 3-520,0-5-88,-1-7-248,-1-6 80,-3-9-176,-3-10 72,-7-14-1568,0-8-1337,0-6-4600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2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12899,'0'0'1856,"0"0"-1624,0 0-120,0 0-8,128 0-24,-71 0 264,5 0-88,2 0-48,-4-5-112,-13-1-96,-13 3-384,-29 3-1328,-5 0-3841,-5 11-2529</inkml:trace>
  <inkml:trace contextRef="#ctx0" brushRef="#br0" timeOffset="1">6 249 12963,'0'0'2496,"0"0"-2368,0 0-128,0 0 0,0 0 104,0 0 256,141-11-176,-89 2-136,14-2-48,-14 0-1576,-7 4-6346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7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9434,'0'0'2425,"0"0"-1401,0 0 48,0 0 344,0 0-520,145-36-455,-108 28 31,0 1-360,-2 2 24,0 3-136,-8 2-24,-5 0-96,-5 0-528,-9 0-1625,-6 0-2176,-2 0-4281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2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89 132 3729,'0'0'6699,"0"0"-4852,0 0-1578,0 0-226,21-2-13,66-7 118,-85 9-128,0-1 0,0 1-1,0-1 1,0 1 0,0-1-1,0 0 1,-1 0-1,1 0 1,0 0 0,0 0-1,-1 0 1,1 0 0,0-1-1,-1 1 1,1 0 0,-1-1-1,0 0 1,1 1-1,-1-1 1,0 0 0,0 1-1,0-1 1,0 0 0,0 0-1,0-3 1,0 0 36,0 0 1,-1 0 0,0 1-1,0-1 1,0 0 0,0 0-1,-2-6 1,2 6-35,-1 4-24,1 0 0,0-1 0,-1 1-1,1 0 1,-1-1 0,0 1 0,1 0 0,-1 0 0,0-1 0,0 1 0,0 0-1,0 0 1,0 0 0,0 0 0,0 0 0,0 0 0,0 0 0,0 1 0,0-1-1,-1 0 1,-1 0 0,-38-9-85,33 9 173,-1 1 0,1 0 0,-1 0 0,1 1 0,-1 1-1,1-1 1,-14 5 0,17-3-70,-1 0-1,1 0 0,-1 1 1,1 0-1,0 0 0,0 0 1,1 0-1,-1 1 0,1 0 0,0 0 1,1 0-1,-1 0 0,1 1 1,0-1-1,0 1 0,0 0 1,1 0-1,0 0 0,-2 8 1,0 9 172,0-1 0,1 1 0,1 46 0,2-65-133,0 1 0,0-1 0,1 0 0,-1 0 0,1 1 0,0-1 0,0 0 0,1 0 0,-1 0 0,1 0 0,0 0 0,0-1 0,0 1 0,0 0 0,1-1 0,0 1 0,-1-1-1,1 0 1,1 0 0,-1 0 0,0-1 0,0 1 0,1-1 0,0 1 0,-1-1 0,1 0 0,7 2 0,3 0-14,1 0 0,0 0-1,0-2 1,1 1 0,-1-2 0,23-1 0,-27 0-316,-1-1 0,0-1 0,0 0 0,0 0 0,0-1 0,0-1 0,-1 1 1,1-2-1,-1 1 0,0-1 0,0 0 0,-1-1 0,1 0 0,-1-1 0,14-14 0,17-18-5753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3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9722,'0'0'1378,"0"0"-800,0 0-461,0 0-48,24-6 202,-13 4-213,19-6 161,0 2-1,1 0 1,0 3-1,36-1 1,-65 4-180,1 0 1,0 0 0,-1 0 0,1 1 0,0-1 0,-1 1 0,1 0 0,-1-1-1,1 1 1,-1 0 0,1 1 0,-1-1 0,1 0 0,-1 1 0,0-1 0,0 1 0,0 0-1,0-1 1,0 1 0,0 0 0,3 4 0,-3-2 49,-1 0-1,1 0 1,-1 0 0,0 0-1,0 0 1,0 0 0,0 0-1,-1 0 1,0 1-1,0-1 1,0 0 0,-1 8-1,-1 0 51,-1 1 0,0 0-1,0-1 1,-2 0-1,0 0 1,0 0-1,-1-1 1,-8 14-1,-120 130 982,133-155-1120,1 1 0,0-1 0,-1 1 0,1-1 0,0 1 0,-1-1 0,1 1-1,0-1 1,0 1 0,-1 0 0,1-1 0,0 1 0,0-1 0,0 1 0,0-1 0,0 1-1,0 0 1,0-1 0,0 1 0,0-1 0,0 1 0,0 0 0,0-1 0,0 1-1,1-1 1,-1 1 0,0-1 0,0 1 0,1 0 0,-1-1 0,0 1 0,1-1 0,-1 0-1,0 1 1,1-1 0,-1 1 0,1-1 0,-1 1 0,1-1 0,-1 0 0,1 1-1,-1-1 1,1 0 0,-1 0 0,1 1 0,-1-1 0,1 0 0,-1 0 0,1 0-1,0 0 1,-1 0 0,1 0 0,-1 0 0,1 0 0,0 0 0,-1 0 0,1 0 0,0 0-1,49 1 54,-40-1-24,7 1-188,0-1 0,-1 0 0,1-1 0,-1-1 0,1-1-1,-1 0 1,0-1 0,0 0 0,0-2 0,-1 0 0,1-1 0,19-12 0,1-5-4648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3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 11963,'0'0'1464,"0"0"-507,0 0-159,24-5 178,176-37 112,-193 41-1294,42-14 491,-48 15-411,0-1-1,0 1 0,0 0 1,-1-1-1,1 1 0,0-1 1,0 1-1,0-1 0,-1 0 1,1 1-1,0-1 0,-1 0 1,1 1-1,-1-1 0,1 0 1,-1 0-1,1 0 0,-1 1 1,1-1-1,-1 0 0,0 0 1,1 0-1,-1 0 0,0 0 1,0 0-1,0 0 0,0 0 0,0 0 1,0 0-1,0 0 0,0 0 1,0 0-1,0 1 0,0-1 1,0 0-1,-1 0 0,1 0 1,0 0-1,-1 0 0,1 0 1,-1 0-1,1 1 0,-1-1 1,0 0-1,1 0 0,-1 1 1,0-2-1,-4-3-1155,-1 1 0,1-1 0,-1 1-1,1 0 1,-1 0 0,-11-4 0,-17-3 293,19 10 4455,2 5 3816,12-3-7090,-1 0 1,1 0-1,0 0 0,1 0 0,-1 1 1,0-1-1,0 0 0,0 1 0,1-1 1,-1 1-1,1-1 0,-1 1 0,1-1 0,0 1 1,-1-1-1,1 1 0,0-1 0,0 4 1,1 37 691,-1-27-421,19 359 1424,-9-252-3007,-9-88-2329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29 6673,'0'0'2110,"0"0"-583,0 0-537,0 0 233,0 0 236,-4 0-348,-6 1 228,11 2-574,25 6-407,45 9-472,-31-11 117,1-1 1,-1-2-1,1-2 1,0-2-1,0-1 1,0-2-1,-1-2 0,44-11 1,-84 16-58,38-15-504,-26 2-1463,-11 12 1807,-1 1-1,0-1 1,0 0 0,0 1 0,0-1 0,0 0 0,0 1-1,0-1 1,0 0 0,0 1 0,0-1 0,-1 0-1,1 1 1,0-1 0,0 0 0,-1 1 0,1-1-1,0 1 1,-1-1 0,1 1 0,0-1 0,-1 0 0,1 1-1,-1 0 1,0-2 0,-15-7-7112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6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8410,'0'0'2512,"0"0"-979,0 0-513,0 0 75,0 0-190,0 0-470,-2 9-178,0 14-114,1 1 0,1 0 0,2 0 0,0 0-1,1-1 1,9 32 0,3 32-85,-12-66-230,-1 1 140,1-1 0,1 0 1,8 22-1,-10-36-581,1 1 1,1-1 0,-1-1-1,1 1 1,0 0-1,1-1 1,6 8 0,6 1-6814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7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40 10730,'0'0'1785,"0"0"-982,0 0-442,0 0-90,0 0-177,0 0 86,0 22 62,-1-5-183,-1 13 99,2 0 0,1 0 0,7 38 0,14 57 450,27 189-110,-61-392-373,-37-133 0,31 147-161,2 0 0,3-1 1,-8-126-1,24 189-74,2 8 52,26 51 58,35 90-1,-10-17 54,-44-104-6,1 1-1,1-2 1,2 0 0,0 0 0,1-2-1,30 32 1,-45-53-46,-1-1 0,1 1 1,-1-1-1,1 1 0,0-1 0,0 0 1,0 0-1,0 0 0,0 0 0,0 0 1,0 0-1,0 0 0,0-1 1,0 1-1,0-1 0,0 1 0,0-1 1,4 0-1,-4 0 3,-1-1 1,1 1-1,-1-1 1,0 0-1,0 0 1,1 1-1,-1-1 1,0 0 0,0 0-1,0 0 1,0 0-1,0 0 1,0-1-1,0 1 1,0 0-1,0 0 1,0-1-1,-1 1 1,1 0-1,0-3 1,3-8 39,-1-1 1,0 0 0,-1 0-1,2-24 1,-4 28-28,1-154 1,-3 113-19,2 0-1,9-66 1,-9 115 0,1 0 0,-1-1 1,0 1-1,0 0 0,0 0 0,0 0 0,1 0 0,-1 0 0,1 0 0,-1 0 0,1 0 0,-1 0 1,1 0-1,-1 0 0,1 1 0,0-1 0,-1 0 0,1 0 0,0 0 0,0 1 0,0-1 0,1 0 1,-1 1-7,0 0 1,0 0 0,0 0 0,1 0 0,-1 1 0,0-1 0,0 0 0,0 1 0,0-1-1,0 1 1,0-1 0,0 1 0,0 0 0,0-1 0,0 1 0,-1 0 0,1 0 0,0-1 0,0 1-1,-1 0 1,1 0 0,0 0 0,-1 0 0,1 1 0,15 27 53,-1-1 1,-2 2-1,-1 0 0,-1 0 1,8 41-1,-3-17 85,2 9-29,25 74 119,-37-122-298,0-1-1,1 1 1,0-2 0,1 1-1,1-1 1,17 20 0,3-10-1932,-8-13-2792,-7-8-4196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7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11258,'0'0'2202,"0"0"-1362,0 0-598,0 0 198,0 0 139,21 21 7,66 67-57,-75-75-468,-1 0 1,-1 1 0,0 0-1,0 1 1,-1 0 0,-1 0 0,-1 1-1,0 0 1,-1 0 0,-1 1 0,0-1-1,-1 1 1,2 28 0,-8-111-2045,7-64 1,-3 117 1855,-1 1 1,2-1 0,-1 1-1,2 0 1,0 0-1,8-17 1,-12 27 133,2 0 0,-1 0 0,0 0 0,0 0 0,1 0 0,-1 0 0,1 0 0,0 1 0,-1-1 0,1 0 0,0 1 0,0-1 0,0 1 0,0 0 0,0 0 1,0 0-1,3-1 0,-2 2 41,-1 0 0,0 0 0,1 0 0,-1 0 0,0 0 0,0 1 0,1-1 0,-1 1 0,0 0 0,0 0 0,0 0 0,0 0 0,1 0 0,-2 0 0,1 0 0,0 1 0,0-1 0,0 1 0,-1-1 1,1 1-1,2 4 0,12 13 247,-1 2 0,-2 0 0,0 0 1,-1 2-1,-1-1 0,16 48 0,-17-41-56,2 0-1,0-1 0,2-1 0,21 32 1,-34-58-322,0 1 1,0-1 0,0 1-1,0-1 1,0 1 0,0-1-1,1 0 1,-1 1 0,1-1-1,-1 0 1,0 0-1,1 0 1,0 0 0,-1 0-1,1 0 1,0-1 0,-1 1-1,1 0 1,0-1 0,0 0-1,-1 1 1,1-1 0,0 0-1,0 0 1,0 0 0,0 0-1,-1 0 1,1 0-1,0 0 1,0-1 0,0 1-1,-1-1 1,1 1 0,0-1-1,0 0 1,-1 0 0,1 0-1,-1 0 1,1 0 0,-1 0-1,1 0 1,-1 0 0,3-3-1,12-24-4983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8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52 176 11322,'0'0'1761,"0"0"-1126,0 0-303,-9 27 382,-24 90-80,30-102-553,1-1 0,0 1 0,0-1 1,1 1-1,1 0 0,1-1 0,0 1 0,1-1 0,0 1 0,1-1 1,1 0-1,0 0 0,1 0 0,1 0 0,0-1 0,1 0 1,0 0-1,1-1 0,0 0 0,15 17 0,-11-17-67,0-1 1,0 0-1,1-1 0,0 0 0,1-1 0,0-1 1,0 0-1,1-1 0,0 0 0,0-1 0,1-1 1,-1 0-1,1-2 0,0 1 0,0-2 0,32 1 1,-41-3-3,1 0-1,0-1 1,0 0 0,0-1 0,-1 1 0,1-2 0,-1 1 0,1-1 0,-1 0-1,0 0 1,0-1 0,0 0 0,0 0 0,-1-1 0,0 0 0,0 0 0,0 0 0,-1-1-1,1 0 1,-1 0 0,-1 0 0,1-1 0,-1 1 0,0-1 0,0 0 0,-1 0-1,5-15 1,0-6 7,-1 1 0,-1-1 0,-2 0 0,0 0 0,-2 0 0,-2-45 0,-2 52 2,0 0 1,-2-1-1,0 1 0,-1 1 1,-2-1-1,0 1 0,-1 0 1,0 0-1,-2 1 0,0 0 1,-19-23-1,21 31 22,0 1-1,-1 1 1,0 0-1,0 0 1,-1 1-1,0 0 1,-1 0 0,-22-11-1,25 15-21,-1 1 1,0 0-1,0 0 0,0 1 0,0 0 1,0 0-1,0 1 0,-1 0 0,1 1 0,0 0 1,-1 1-1,1 0 0,-13 3 0,13-2-20,0 2-1,0-1 1,1 1-1,-1 0 1,1 1-1,0 0 1,0 1-1,1-1 0,0 1 1,0 1-1,0-1 1,1 1-1,0 0 1,0 1-1,1 0 1,-1 0-1,2 0 1,-7 13-1,4-4-151,0 0-1,1 0 1,0 0-1,1 1 0,1 0 1,1 0-1,1 0 1,0 31-1,2-46 11,0 0 0,0 1 0,1-1-1,0 0 1,-1 1 0,1-1 0,1 0 0,-1 0-1,0 0 1,1 0 0,-1 0 0,1 0 0,0 0-1,0 0 1,0-1 0,1 1 0,-1-1-1,0 1 1,1-1 0,4 3 0,2 0-892,1 1 1,0-1 0,1-1 0,19 7-1,22 2-3973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0 912,'0'0'8089,"0"0"-5383,0 0-1770,5 22 127,-1-3-894,8 29 1040,22 59 0,-29-92-1058,1 0 0,1-1 0,1 1 0,0-2 0,0 1 0,2-1 0,-1 0 0,2-1-1,13 13 1,-13-17-160,0 0 0,0-1-1,0 0 1,1-1 0,0-1-1,0 0 1,1 0 0,-1-1-1,1-1 1,0 0 0,0-1-1,0 0 1,0-1 0,0 0-1,15-2 1,-26 1-51,1 0-1,-1-1 1,1 1-1,-1 0 1,0-1-1,1 0 1,-1 0-1,0 1 1,1-1-1,-1-1 1,0 1 0,0 0-1,0 0 1,0-1-1,0 1 1,0-1-1,0 0 1,-1 0-1,1 1 1,-1-1-1,3-3 1,-1-2-591,1 1 1,-1-2-1,0 1 0,-1 0 0,4-13 1,0-20-5528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8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11 352 9130,'0'0'4785,"0"0"-3937,0 0-712,0 0 392,-10 122 481,10-60-329,0 7-120,2 0-384,11-2 0,1-9-176,4-9 72,-1-9-200,3-29-160,-3-7-1665,-5-4-4184</inkml:trace>
  <inkml:trace contextRef="#ctx0" brushRef="#br0" timeOffset="1">114 1 3897,'0'0'10546,"0"0"-9458,0 0-696,0 0-112,0 0 625,0 0-177,0 0-432,159 29-32,-110-29-208,-2 0 16,-5 0-144,2 2-56,-11 2-736,-11 3-3265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7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11082,'0'0'1673,"0"0"-1273,0 0 592,0 0 600,-5 113-551,5-66-353,0 0-432,10 1-184,-1-1 208,4-5-272,-1-6 0,3-5-8,10-11-392,-3-7-2401,-5-10-4752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9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10658,'0'0'2145,"0"0"-1641,0 0-272,0 0 784,0 0 312,171 25-423,-112-23-449,3-2 32,0 0-336,-8 0-152,-7-2-8,-15-3-600,-19-1-1033,-13 1-2432,0 3-4656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49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12843,'0'0'1792,"0"0"-1400,0 0-384,0 0 1304,148-9-655,-88 0-353,6-2-136,1 4-168,30-6-304,-18 2-1505,-10-2-3792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0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12619,'0'0'2160,"0"0"-1776,0 0-152,0 0 809,0 0-473,178-11-16,-119 11-208,0 0-120,-7-2-160,-10 2-64,-17 0-288,-25 0-504,0 2-2113,-12 9-2528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0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0 10098,'0'0'2486,"0"0"-1470,0 0-780,0 0 60,-4 25 433,2-14-635,-26 186 1567,27-181-1552,-1 7 46,3 46-1,0-68-152,0 0-1,0 0 1,0 0 0,0 0-1,1 0 1,-1-1-1,0 1 1,0 0-1,1-1 1,-1 1-1,0-1 1,1 1 0,-1-1-1,1 0 1,-1 1-1,1-1 1,-1 0-1,0 0 1,1 0-1,-1 0 1,1 0 0,-1-1-1,2 1 1,39-5 36,44-22-127,-62 18 42,1 1 1,-1 1 0,28-3 0,-32 7 33,0 1 1,-1 1 0,1 1 0,-1 1-1,1 0 1,0 2 0,19 4 0,-30-4 22,-1 0 0,1 0 0,-1 1-1,0-1 1,0 2 0,-1-1 0,1 1 0,-1 1 0,0-1 0,0 1 0,0 1 0,-1-1 0,0 1 0,-1 0 0,1 0 0,-1 1 0,6 11 0,-7-11 14,0 1 0,0-1 0,-1 1-1,0 0 1,0-1 0,-1 1 0,0 0 0,-1 1 0,0-1 0,0 0 0,-1 0 0,0 0-1,-1 1 1,0-1 0,0 0 0,-1 0 0,-1 0 0,1 0 0,-1 0 0,-1-1 0,1 1-1,-1-1 1,-1 0 0,0 0 0,0-1 0,0 1 0,-1-1 0,0 0 0,-1 0-1,1-1 1,-1 0 0,-15 10 0,7-8 2,0 0 0,0-2 1,-1 0-1,1 0 0,-1-2 0,0 0 0,-1 0 0,1-2 0,-1 0 0,1-1 1,-1-1-1,0 0 0,1-1 0,-1-1 0,-17-4 0,14 2-31,-1-2 0,1 0-1,0-1 1,1-2 0,0 1 0,0-2-1,1-1 1,0 0 0,1-1-1,0-1 1,-20-21 0,32 30-40,1 0-1,0-1 1,0 1 0,0-1 0,1 0-1,-1-1 1,1 1 0,1 0 0,-1-1-1,1 1 1,0-1 0,0 0-1,0 0 1,1 0 0,-1-9 0,2 14-4,0 0 0,0 0 1,0 0-1,0 0 0,1 0 1,-1 0-1,0 0 0,1-1 1,-1 1-1,1 0 0,-1 1 1,1-1-1,0 0 0,-1 0 1,1 0-1,0 0 0,-1 0 0,1 0 1,0 1-1,0-1 0,0 0 1,0 1-1,0-1 0,0 1 1,0-1-1,0 1 0,0-1 1,0 1-1,0 0 0,0 0 1,0-1-1,0 1 0,2 0 1,45-2-1093,-36 2 812,51 0-2071,-2 0-3250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0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11058,'0'0'1825,"0"0"-1129,15 138 184,-12-75 512,-1 1-487,-2-2-553,0-4-192,0-5-160,0-10-64,0-10-472,-5-13-2025,-5-11-5177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1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 13715,'0'0'2536,"0"0"-1791,0 0-729,129-20 240,-60 16 72,5-1-256,2 3 120,-4 2-192,-10 0 0,-15 0-112,-25 0-1008,-12 4-1609,-10 8-3480</inkml:trace>
  <inkml:trace contextRef="#ctx0" brushRef="#br0" timeOffset="1">45 198 13259,'0'0'2352,"0"0"-1848,0 0-199,0 0 127,0 0-88,180 4-80,-118-4-256,-1-4-8,4-1-848,-16 3-2385,-17 2-5121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1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0 186 13291,'0'0'1485,"26"7"-1044,82 21-176,-103-27-243,-1 0 0,0 0 0,1-1 0,-1 1 0,1-1 0,-1 0 0,0 0 0,1-1 0,-1 0 0,1 1 0,-1-1 0,0-1 0,1 1 0,-1-1 0,0 1 0,0-1 0,0 0 0,0-1 0,-1 1 0,1-1 0,-1 1 0,1-1 0,-1 0 0,0 0 0,0-1 0,0 1 0,0-1 0,-1 1 0,3-5 0,-2 2-16,0 0 1,0 0-1,-1 0 0,0 0 1,0-1-1,0 1 0,-1 0 1,0-1-1,0 1 1,-1-1-1,0 0 0,0 1 1,0-1-1,-1 1 0,0-1 1,-3-8-1,2 11 6,0 0-1,0 1 1,-1-1-1,1 1 1,-1 0-1,0 0 1,0 0 0,0 0-1,0 0 1,-1 1-1,1-1 1,-1 1-1,0 0 1,1 0-1,-1 1 1,0-1-1,0 1 1,0-1 0,0 1-1,0 1 1,-1-1-1,1 0 1,0 1-1,-6 0 1,6 0 16,0-1 1,0 1-1,0 0 1,-1 1-1,1-1 1,0 1-1,0-1 1,0 1-1,0 1 0,0-1 1,0 0-1,1 1 1,-1 0-1,0 0 1,1 0-1,-1 0 1,1 1-1,0-1 1,0 1-1,0 0 1,0 0-1,0 0 0,0 0 1,-3 7-1,3-3-6,0 0-1,1 0 0,0 0 1,0 0-1,1 0 0,0 1 1,0-1-1,1 1 0,-1-1 1,2 0-1,-1 1 1,1-1-1,0 0 0,1 1 1,0-1-1,0 0 0,5 12 1,-2-11 57,0 1 0,0-1 0,0 0 0,1-1 0,0 1 0,1-1 0,0 0 0,0-1 1,0 0-1,1 0 0,0 0 0,13 6 0,-11-7-200,0 0 1,0-1-1,1 0 1,-1-1-1,1 0 0,0-1 1,0 0-1,0 0 1,0-1-1,21-1 0,-24-1-296,0 0-1,0 0 1,-1-1-1,1 0 1,0 0-1,-1-1 1,1 0-1,-1 0 0,0 0 1,0-1-1,0-1 1,-1 1-1,0-1 1,1 0-1,9-11 1,15-25-8631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1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8810,'0'0'2140,"0"0"-1315,0 0-512,0 0 546,27-5 438,-5 1-1042,7-2 167,1 1 1,0 1-1,0 2 1,57 3 0,-83-1-401,0 1 1,-1-1 0,1 1-1,0 0 1,-1 1 0,1-1-1,-1 0 1,0 1 0,1 0 0,-1 0-1,0 0 1,0 0 0,0 0-1,0 0 1,-1 1 0,1 0-1,-1-1 1,1 1 0,-1 0 0,0 0-1,0 1 1,0-1 0,0 0-1,-1 0 1,0 1 0,2 3 0,-2-2-17,0 0 0,-1-1 0,1 1 1,-1 0-1,0 0 0,-1 0 1,1-1-1,-1 1 0,1 0 0,-2-1 1,1 1-1,0 0 0,-1-1 1,0 0-1,0 1 0,0-1 1,-1 0-1,1 0 0,-6 7 0,-2 0 30,0 0-1,-1-1 1,0 0-1,-16 10 0,21-16-102,0 0-1,0 0 1,0-1-1,0 0 0,-1 0 1,1-1-1,-1 0 0,0 0 1,0 0-1,1-1 0,-10 1 1,16-4-86,0 1 1,-1 0 0,1-1-1,0 1 1,1-1 0,-1 1 0,0 0-1,0-1 1,0 1 0,1 0-1,-1-1 1,1 1 0,-1 0 0,1-1-1,0 1 1,-1 0 0,1 0-1,0 0 1,0 0 0,1-2 0,4-1 42,0 1 1,0 0 0,0 0-1,1 0 1,-1 1 0,1-1-1,-1 2 1,1-1 0,0 1-1,13-1 1,-2 1 197,1 0 0,36 5 0,-52-4 6,0 0-1,0 1 1,0-1 0,0 1 0,0 0 0,0 0-1,-1 0 1,1 0 0,0 1 0,0-1 0,-1 1 0,1-1-1,-1 1 1,0 0 0,1 0 0,-1 0 0,0 0-1,0 1 1,0-1 0,0 1 0,-1-1 0,1 1 0,-1-1-1,0 1 1,1 0 0,-1 0 0,0 0 0,0 0 0,-1 0-1,1 0 1,-1 0 0,1 0 0,-1 0 0,0 0-1,0 0 1,-1 0 0,1 0 0,0 0 0,-1 0 0,0 0-1,0-1 1,0 1 0,0 0 0,0 0 0,0 0-1,-1-1 1,1 1 0,-1-1 0,0 1 0,0-1 0,0 0-1,0 1 1,0-1 0,-1 0 0,1-1 0,-4 4-1,-6 1-57,-1 1-1,0-1 0,0-1 0,0 0 0,0-1 0,-1-1 0,0 0 0,1-1 0,-1 0 0,-16 0 0,28-2-879,2-1-1489,0-5-2832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2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14107,'0'0'1896,"0"0"-1431,0 0-345,0 0 672,153 37-584,-130-37-136,-9 0-72,-9 0-672,-2 0-1881,-3 0-3824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2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8450,'0'0'7225,"0"0"-6336,0 0-497,0 0-208,0 0 360,0 0 152,14 140-384,-4-80-160,3 2-48,-6-2-40,1-9 88,-1-4-152,3-3-160,0-10-616,-3-10-3281</inkml:trace>
  <inkml:trace contextRef="#ctx0" brushRef="#br0" timeOffset="1">376 1014 9658,'0'0'6305,"0"0"-5384,0 0-497,0 0-408,0 0 464,134-6 64,-77-1-360,2 3 64,-2-3-200,-8 2-40,-7 1-8,-15 2-304,-14-5-360,-8 3-873,-5-1-2671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7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41 100 10850,'0'0'2099,"0"0"-1372,0 0-389,0 0 382,-5 23 169,-2 4-634,-1 0-64,2 1 0,1 0 0,-2 34 0,5-31-123,1 0 0,2 1 0,1-1 0,1 0 0,2 0 0,1-1-1,12 37 1,-14-54-67,1-1 0,1 0-1,0 0 1,0-1 0,1 0 0,1 0-1,-1 0 1,2-1 0,0 0-1,0 0 1,0-1 0,1-1 0,1 0-1,0 0 1,0-1 0,0 0 0,1-1-1,0 0 1,21 7 0,-22-9 33,0-1-1,0 0 1,0-1 0,0-1 0,0 1 0,0-2 0,0 0-1,0 0 1,0-1 0,0 0 0,0-1 0,13-3 0,-15 2 39,-1-1 1,0 1 0,1-2-1,-2 1 1,1-1 0,0 0-1,-1 0 1,0-1 0,-1 0 0,1-1-1,-1 1 1,0-1 0,0 0-1,-1-1 1,6-10 0,3-9 111,-1 1 0,-2-2 1,0 1-1,-2-2 0,-1 1 1,4-34-1,-5 13 28,-2 0 1,-4-95-1,-1 135-204,-1-1 0,0 1 0,-1 0 0,0-1-1,-1 1 1,0 0 0,0 0 0,-1 0 0,0 1 0,0 0-1,-1-1 1,0 1 0,-1 1 0,0-1 0,0 1-1,0 0 1,-1 0 0,0 1 0,-1 0 0,1 0-1,-1 1 1,0 0 0,0 0 0,-1 1 0,1 0 0,-1 0-1,0 1 1,0 0 0,-1 1 0,1 0 0,0 0-1,-19 0 1,13 1-61,1 1-1,-1 1 1,1 0 0,-1 1-1,1 0 1,0 1-1,0 1 1,0 0 0,-14 6-1,18-4-194,0-1 0,0 1 0,0 1 0,1 0 0,0 0 0,0 1 1,1 0-1,0 0 0,0 1 0,1 0 0,-10 17 0,-9 20-3727,8-7-2659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3713,'0'0'10202,"0"0"-8370,0 0-1296,0 0 225,0 0-97,0 133-48,18-77-80,1-1-432,1 1-24,2-5-80,3-9-112,0-10 112,14-19-792,-7-9-1329,-4-4-6008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3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11258,'0'0'2146,"0"0"-1067,0 0-408,0 28 482,0 189 521,-1-155-1250,4 100 168,-1-142-555,1 1 1,1 0-1,0-1 1,2 0-1,12 32 0,-8-41-14,-4-20-10,1-28 7,-7 33-16,11-155-119,-10-174 1,-3 147 90,2 180 13,-1 4 6,1 0 0,0-1 1,-1 1-1,1 0 0,0-1 0,0 1 1,1 0-1,-1-1 0,1 1 0,-1-1 1,1 1-1,-1 0 0,1 0 0,0 0 1,0-1-1,3-2 0,-3 5 0,-1 1-1,1-1 1,0 1-1,0-1 1,0 1 0,0 0-1,0-1 1,-1 1-1,1 0 1,0-1 0,-1 1-1,1 0 1,0 0-1,-1 0 1,1 0-1,-1 0 1,1 0 0,-1-1-1,0 1 1,1 0-1,-1 0 1,0 2 0,11 32 22,-9-29-26,32 119 110,23 72 36,-48-172-99,1 0-1,2 0 0,0-1 1,2-1-1,22 30 1,2-16-17,-37-36-31,-1 0-1,1 0 0,0 0 1,0 0-1,0-1 0,0 1 1,0 0-1,0-1 0,0 1 1,0 0-1,0-1 0,1 0 1,-1 1-1,0-1 0,0 0 1,0 1-1,1-1 0,-1 0 1,0 0-1,0 0 0,0 0 1,1 0-1,-1 0 0,0-1 1,0 1-1,0 0 0,1-1 0,-1 1 1,0 0-1,0-1 0,0 1 1,0-1-1,0 0 0,0 1 1,0-1-1,0 0 0,0 0 1,0 0-1,0 0 0,0-1 1,4-7-24,-1-2 0,0 1-1,0 0 1,-1-1 0,-1 1 0,0-1 0,1-16 0,2-85 0,-5 78-21,0-37 32,-1 24 89,10-83-1,-6 122-2,2 11-7,2 17 37,24 148 181,-25-119-369,3-1 1,2 0-1,24 69 0,-11-73-4819,-14-36-2563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3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12755,'0'0'3835,"0"0"-2935,0 0-777,0 0 257,0 0-44,14 22-29,4 1-247,-9-10-37,0-1 0,-1 1 1,0 1-1,-1-1 0,0 1 0,-1 1 0,-1-1 0,5 19 0,4 38 259,-11-48-182,2 1 0,10 31 1,-15-55-100,0-1 0,0 1 1,0 0-1,1 0 0,-1-1 0,0 1 1,0 0-1,0 0 0,0-1 0,0 1 0,1 0 1,-1 0-1,0 0 0,0-1 0,0 1 1,1 0-1,-1 0 0,0 0 0,0 0 1,1 0-1,-1-1 0,0 1 0,0 0 1,1 0-1,-1 0 0,0 0 0,0 0 1,1 0-1,-1 0 0,0 0 0,1 0 1,-1 0-1,0 0 0,0 0 0,1 0 1,-1 0-1,0 0 0,0 1 0,1-1 1,-1 0-1,0 0 0,0 0 0,1 0 0,-1 0 1,0 1-1,0-1 0,0 0 0,1 0 1,-1 0-1,0 0 0,0 1 0,0-1 1,1 0-1,-1 0 0,0 1 0,0-1 1,0 0-1,0 0 0,0 1 0,0-1 1,0 0-1,0 0 0,0 1 0,0-1 1,0 0-1,0 1 0,0-1 0,0 0 1,0 1-1,9-22-19,-9 20 13,16-53-326,-9 26 92,1 0-1,2 1 1,22-45 0,-31 70 245,0 0 1,0 0 0,0 0-1,1 1 1,-1-1 0,0 0-1,1 1 1,-1-1-1,1 1 1,0-1 0,-1 1-1,1 0 1,0 0 0,0 0-1,0 0 1,-1 0 0,1 0-1,0 0 1,1 1 0,-1-1-1,0 1 1,0-1 0,0 1-1,0 0 1,0 0 0,0 0-1,4 0 1,-3 1 24,0 0 0,0 0 0,0 0 0,0 1 0,0-1 0,0 1 0,0 0 0,-1 0 0,1 0 0,-1 0 0,1 0 0,-1 1 0,0-1 0,0 1 0,0-1 0,3 6 0,87 172 576,-56-106-1094,-34-70-60,-1-3-2393,-1-1-3099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4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13259,'0'0'1708,"0"0"-728,22-6-331,70-19-84,-88 24-532,0 0 1,-1 0-1,1 0 0,0 1 0,0-1 1,0 1-1,-1 0 0,1 0 1,0 1-1,0-1 0,0 1 1,-1 0-1,1 0 0,0 0 0,-1 0 1,1 0-1,-1 1 0,1 0 1,-1 0-1,0 0 0,0 0 0,0 0 1,0 1-1,0-1 0,0 1 1,-1 0-1,1 0 0,-1 0 1,0 0-1,0 0 0,3 7 0,0 0 7,-1 1 0,-1 0-1,0 0 1,0 0-1,-1 0 1,-1 0-1,0 0 1,0 14 0,-2-9-14,-1 1 1,-1-1 0,0 1 0,-1-1-1,-1 0 1,0 0 0,-1-1-1,-13 25 1,17-36-22,0 0 2,0 0 0,0-1 0,1 1 1,0 0-1,0 0 0,0 0 0,0-1 0,0 1 0,1 0 0,0 0 0,0 0 1,0 5-1,1-7-3,-1-1 0,1 1-1,0-1 1,0 1 0,0-1 0,-1 0 0,1 1 0,0-1 0,1 0 0,-1 0 0,0 0 0,0 1 0,1-1 0,-1 0 0,0-1 0,1 1 0,-1 0 0,1 0-1,-1-1 1,1 1 0,-1 0 0,1-1 0,-1 0 0,1 1 0,0-1 0,-1 0 0,1 0 0,0 0 0,2 0 0,18 1 35,-1 0 1,1-2-1,-1 0 1,1-2-1,-1 0 1,31-9-1,-39 8-353,-1-1-1,0 0 0,0-1 1,-1-1-1,0 1 0,0-2 1,0 1-1,-1-2 0,0 1 1,-1-1-1,16-19 0,2-11-4327,-8 3-2430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4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10722,'0'0'3209,"0"0"-1489,0 0-1088,0 0 209,0 0-337,136 6-256,-91 6 24,-1 1-224,-4-4 16,-6-3-64,-9-1-120,-13-5-472,-9 0-1689,-3-9-4840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4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14347,'0'0'2505,"0"0"-1561,2 153-208,8-90 120,0-12-344,0-9-432,-10-4-80,0-11-1008,0-10-1737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4:55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11106,'0'0'2065,"0"0"-1465,0 0 280,0 0 600,-2 153-839,2-102-345,2 0 24,11-4-272,-3-5 8,7-8-56,10-17-768,0-8-2401,-2-9-5233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3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40 4305,'0'0'965,"0"0"-310,0 0-144,0 0-58,0 0 154,-4-2 937,0-3 4941,162 18-5303,-69-4-949,-87-8-352,1-1 0,-1 0 0,1 0 0,-1 0 0,1 0 0,0 0 0,-1 0 1,1-1-1,-1 1 0,1-1 0,-1 0 0,1 0 0,-1 0 0,0 0 0,1 0 1,-1 0-1,0-1 0,0 1 0,0-1 0,0 0 0,0 1 0,0-1 0,0 0 1,-1 0-1,1 0 0,-1 0 0,1 0 0,1-4 0,9-16-5475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3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6249,'0'0'1550,"0"0"-726,0 0 242,0 0-47,0 22-374,4 68-62,-3-87-551,-1 1 0,1 0 0,0-1 0,0 1 0,1-1 0,-1 0 0,1 1 0,-1-1 0,1 0 0,0 0 0,0 0 0,1 0 0,-1 0 0,0-1 0,1 1 0,0-1 0,0 1 0,0-1 0,0 0 1,0 0-1,6 2 0,-1 0 52,0-1 0,1-1 0,-1 1 0,1-2 0,0 1 0,10 0 0,-7-1 17,-1-1-1,1 0 0,-1-1 0,1 0 0,-1-1 0,0 0 0,1 0 0,-1-2 1,0 1-1,-1-1 0,1-1 0,19-11 0,-24 12-12,0 0 0,-1-1 0,1 1 0,-1-1 0,0-1 1,0 1-1,-1-1 0,1 0 0,-1 0 0,0 0 0,-1 0 0,0-1 0,0 1 0,0-1 0,-1 0 0,0 0 0,0 0 1,0 0-1,-1-1 0,-1 1 0,1-11 0,-1 14-63,0 0 1,-1 0 0,1 0-1,-1 0 1,0 0 0,0 0-1,0 1 1,-1-1 0,1 0-1,-1 1 1,0-1-1,0 1 1,0 0 0,0-1-1,-1 1 1,1 0 0,-1 1-1,0-1 1,0 0 0,0 1-1,0-1 1,0 1-1,-1 0 1,1 0 0,-1 0-1,1 1 1,-1-1 0,0 1-1,1 0 1,-6-1 0,-11-2 94,0 0 0,-1 1 1,1 2-1,-30 0 0,49 1-120,-4 0-149,0 0-1,0 0 1,0 1-1,0-1 1,0 1 0,0 0-1,0 1 1,0-1-1,1 1 1,-1 0 0,0 0-1,1 0 1,-1 1-1,1 0 1,0-1 0,0 2-1,0-1 1,0 0-1,-5 7 1,5-3-305,0-1 1,1 0-1,-1 1 1,2-1 0,-1 1-1,1 0 1,0 0-1,0 0 1,1 0-1,0 1 1,0-1-1,0 15 1,1 5-6601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4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152 119 4369,'0'0'5256,"0"0"-3421,0 0-1100,0 0 219,0 0-45,0 0-375,-16 5-327,-49 20 19,62-23-184,0 0 0,0-1 0,0 1 1,0 1-1,0-1 0,1 0 0,-1 1 1,1-1-1,-1 1 0,1 0 1,0 0-1,0-1 0,0 2 0,1-1 1,-1 0-1,1 0 0,-1 0 0,1 1 1,-1 4-1,-3 7 166,1-7-170,1 0 1,0 1-1,0-1 0,1 1 0,0 0 1,0 0-1,1 0 0,1 0 0,-1 0 1,1 0-1,1 0 0,0 0 0,0 0 1,1 0-1,0 0 0,0-1 0,1 1 1,0 0-1,1-1 0,-1 0 0,2 0 0,-1 0 1,1-1-1,0 1 0,1-1 0,0 0 1,0-1-1,1 1 0,-1-1 0,11 7 1,-3-4-36,-1-1 1,2 0 0,-1-1 0,1-1 0,0 0 0,0-1-1,1-1 1,-1 0 0,1-1 0,0-1 0,0 0-1,0-1 1,0-1 0,32-3 0,-39 2 5,-1 0 1,0-1-1,0 0 0,0 0 1,0-1-1,0 0 1,-1 0-1,1-1 1,-1 0-1,0 0 1,0-1-1,0 0 0,-1 0 1,1 0-1,-1-1 1,-1 0-1,1 0 1,-1-1-1,0 0 0,0 0 1,-1 0-1,0 0 1,0 0-1,-1-1 1,0 0-1,0 0 0,-1 0 1,0 0-1,0 0 1,0-10-1,0 2 48,-1 0 0,-1 0-1,0-1 1,-1 1 0,-1 0 0,0 0-1,-1 0 1,-1 0 0,0 0 0,-1 1 0,-10-21-1,9 26 8,0-1 0,-1 1 0,0 0 0,-1 1 0,0 0 0,0 0 0,-1 1 0,0 0 0,-1 0 0,1 1 0,-2 0 0,1 1 0,-1 0 0,0 0 0,-22-7-1,20 9-89,0 0 0,0 1 0,0 0 0,-1 1-1,1 0 1,-1 1 0,1 1 0,-1 0-1,1 1 1,-1 0 0,-25 7 0,36-7-29,0 1 0,0-1 0,0 1 0,1 0 0,-1 0 0,1 0 0,-1 0 0,1 1 1,0-1-1,-1 1 0,1-1 0,1 1 0,-1 0 0,0 0 0,1 0 0,-1 0 0,1 0 0,-1 3 0,-2 6-645,1 0-1,1-1 0,-2 22 1,3 7-4079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31.4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3937,'0'0'3730,"0"28"-795,37 224 3358,-12-100-5556,-10-48-519,43 244 7,-55-324-188,-3-14-3702,0-8 2470,0-2-4207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29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51 10898,'0'0'1490,"0"0"-750,0 0-449,0 0 169,0 0 171,0 0-355,10 3 131,14 5 99,0-1 1,1-1 0,0-1 0,31 2-1,-284-10 1097,228 3-1683,0 0 8,2 1 49,1-1-1,0 0 0,0 1 1,0-1-1,-1 1 0,1 0 1,0 0-1,-1 0 0,1 0 0,3 2 1,8 3-10,18 0 52,-1-1-1,1-1 1,-1-2 0,44-3-1,-32 1-2,-43 0 170,0 0-100,0 0 28,-3 0-45,-257-12 114,236 10-298,34 1-228,41 0 150,-49 1 230,19 0-24,29 1-2,-1-2 1,1-3-1,53-10 1,-197 4 680,-90 9-732,184 1 24,0-1 0,0 1 0,0-1-1,0 1 1,0-1 0,0 1 0,0-1-1,0 1 1,0 0 0,0-1 0,0 1 0,1-1-1,-1 1 1,0-1 0,0 1 0,1 0-1,-1-1 1,0 1 0,0 0 0,1-1-1,-1 1 1,1 0 0,-1-1 0,0 1 0,1 0-1,-1 0 1,0-1 0,1 1 0,0 0-1,43-15 2,0 3 0,1 1 0,1 3 0,77-6-1,-240 27 188,-35 16-145,117-22-246,28-6-62,9-1-151,92-21 370,-73 14 39,0 2 1,0 0-1,1 2 0,27-2 0,-49 15-4711,-4 0-2499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5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172 131 10698,'0'0'1526,"0"0"-939,0 0-237,0 0 376,0 0-181,0 0-182,-21 12-69,-61 42 16,78-50-257,0 0 0,1 0-1,-1 1 1,1-1 0,0 1-1,0 0 1,1 0 0,0 0-1,0 0 1,0 0 0,0 0-1,1 1 1,0-1 0,0 1 0,0-1-1,1 1 1,0-1 0,0 1-1,0-1 1,1 1 0,1 8-1,0 11 131,-2-14-154,1-1 1,0 1-1,1-1 1,0 0-1,1 0 1,0 0-1,1 0 0,0 0 1,0 0-1,1-1 1,1 0-1,-1 0 1,1 0-1,1-1 1,0 0-1,0 0 0,0-1 1,10 9-1,-6-8-17,0 0-1,0 0 0,1-1 0,0-1 0,0 0 0,1 0 1,0-1-1,0-1 0,0 0 0,0-1 0,0 0 1,1-1-1,22 1 0,-31-3 6,0 0-1,0-1 1,-1 1-1,1-1 1,0 0-1,-1 0 1,1-1 0,-1 1-1,1-1 1,-1 0-1,0 0 1,0-1-1,1 1 1,-2-1 0,1 0-1,0 0 1,3-4-1,-1 0 10,-1 1-1,0-1 1,0-1-1,-1 1 1,0-1 0,0 0-1,-1 0 1,5-15-1,-1-7 21,-2 0-1,-1-1 0,-1 1 1,-1-39-1,-2 54 13,-1 0 1,0 0 0,-1 0-1,0 0 1,-2 1-1,1-1 1,-2 1 0,-6-16-1,6 21-29,0 0-1,0 0 1,-1 1 0,0-1 0,-1 1-1,0 1 1,0-1 0,0 1-1,-1 0 1,0 1 0,-1 0-1,-14-8 1,10 7-39,-1 1 0,1 1 0,-1 0 0,0 1-1,0 1 1,-1 0 0,1 1 0,-19-1 0,26 2-62,0 1 0,-1 0 0,1 0 0,0 1 0,-1 0 0,1 0 0,0 1 0,0 0 0,0 0 0,0 1 0,0-1 0,0 1 0,1 1 0,0 0 0,-1 0 0,1 0 0,0 0 0,-6 7 0,5-2-535,0 1 1,1 1-1,0-1 0,1 1 0,0 0 0,-6 18 1,0 12-4646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7642,'0'0'4257,"0"0"-3537,0 0-160,0 0 696,0 0-256,-3 182-336,3-102-151,3 5 79,11-3-368,1-4-32,0-9-160,-5-11 32,-3-12-128,-4-10-8,-3-14-1032,0-11-2761,-5-11-4529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10962,'0'0'2081,"0"0"-1641,0 0-288,0 0 1560,0 0-752,0 0-399,168 49-137,-106-36-280,2-4 120,-7-5-160,-5-4-104,-13 0-48,-4-9-784,-13-13-1905,-12-2-3672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6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9010,'0'0'5553,"0"0"-4977,0 0-368,0 0 88,0 0 344,0 0 153,-10 175-361,17-104-88,3 5 120,0-7-288,-3-2 64,-2-10-240,0-10 56,0-11-248,0-10-56,5-21-768,-3-5-3073,1 0-6785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6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9218,'0'0'1538,"0"0"-471,0 0 261,0 0 19,24-2-428,177-16 809,-139 12-850,0 3 1,65 6-1,-126-3-869,0 0-1,0-1 1,1 1 0,-1 1-1,0-1 1,0 0-1,0 0 1,0 0 0,0 0-1,0 1 1,0-1-1,-1 0 1,1 1 0,0-1-1,0 1 1,0-1-1,0 1 1,0-1-1,0 1 1,-1 0 0,1 0-1,0-1 1,-1 1-1,1 0 1,0 0 0,-1 0-1,1-1 1,-1 1-1,1 0 1,-1 0 0,1 2-1,-1-2-190,-1 0-1,1 1 1,0-1 0,0 1-1,-1-1 1,1 1 0,-1-1-1,0 0 1,1 1 0,-1-1-1,0 0 1,0 1 0,0-1-1,0 0 1,0 0 0,0 0-1,0 0 1,0 0 0,0 0-1,-2 1 1,-21 13-8690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07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14 8314,'0'0'1828,"0"0"-736,0 0-507,0 0-131,0 0 109,-4-4-191,2 3-344,-12-7 170,14 9-191,-1 0 1,0 0-1,1 1 1,-1-1-1,1 0 1,-1 0-1,1 1 0,-1-1 1,1 0-1,0 1 1,0-1-1,0 0 0,0 1 1,0-1-1,0 0 1,0 1-1,0-1 0,1 2 1,2 41 97,2 0 1,20 76-1,172 617 993,-44-186-261,-140-494-832,-2 0 0,4 109 0,-13-47-2436,-2-117-1489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9:55:10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0 796 5297,'0'0'770,"0"0"-198,30 0 449,186 0 1316,101-29-899,35-1-849,142 29 1148,394-14-424,224-20-410,-2 39-45,-68 0-704,-664-13-134,462 16 167,278 97 174,-972-93-318,0-7 0,237-22 0,281-76 97,-358 45-178,897-77-8,272 65 89,-272-5-63,-313 58-17,-474 42 43,-132-7-42,186 15 42,436 20 38,-630-61-60,316-40 0,-489 26 17,609-69 30,5 44-29,-426 36-53,0-12-1,313-58 1,-350 25-41,615-80-95,-201 79 315,345-17 207,-463 58-363,-472 7 21,-77 0 1,0 1 1,0-1-1,0 1 1,0 0-1,0-1 0,-1 1 1,1 0-1,0 0 0,0-1 1,0 1-1,-1 0 0,1 0 1,-1 0-1,1 0 0,-1 0 1,1 0-1,-1 0 0,1 0 1,-1 0-1,1 2 0,8 29 53,-8-27-36,12 53 1,-2 1 0,5 109 0,-15 124 16,-2-83-20,5-71 5,6 0 0,6-1 0,59 232 0,-50-270-377,-3 0 0,-6 2 0,-3 0-1,-2 119 1,-10-139-467,-1 71-1162,-11-55-3392,4-62 2016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29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34 4785,'0'0'1491,"0"0"-379,0 0 31,0 0 76,-4-4-231,2 3-792,1-1-82,-1 1-1,0-1 0,0 0 1,1 0-1,-1 0 0,0 0 1,1 0-1,0 0 1,0 0-1,0 0 0,-2-5 1,3 7 216,-1 0 65,0 0-196,-3 29-276,4-23 86,-4 817 346,6-437-289,-2-386-397,0-12-291,0-21-2447,0-1-2768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29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4137,'0'0'1016,"0"0"-609,0 0-198,0 0-131,0 0 190,0 0 524,10 22 349,153 329 2303,-31-23-2492,20 41-405,-134-332-477,28 40 0,-37-68-105,-4-15-79,-4-24-397,-1 24 251,2-43-1773,-2-6-2408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30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4153,'0'0'1204,"0"0"-437,1 26 268,29 376 2743,-18-203-2821,-6-61-459,39 216-1,-38-324-1405,20 55-1,-19-63-3530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45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0 306 640,'0'0'630,"0"0"-236,0 0-191,0 0-91,34-6-27,-29 3 121,-1 0-1,0 0 1,0 0-1,0 0 1,-1-1-1,1 1 1,-1-1-1,6-8 1,-6 8-10,0 0-1,0 0 1,1 0-1,-1 0 1,1 1-1,0-1 1,0 1 0,0 0-1,0 0 1,7-3-1,-11 6-89,0 0-1,0 1 1,0-1-1,0 0 1,0 0-1,0 0 1,0 0-1,0 0 1,0 1-1,0-1 1,0 0-1,0 0 1,0 0-1,0 0 1,0 0-1,0 1 1,0-1-1,0 0 1,1 0-1,-1 0 1,0 0 0,0 0-1,0 0 1,0 1-1,0-1 1,0 0-1,0 0 1,0 0-1,1 0 1,-1 0-1,0 0 1,0 0-1,0 0 1,0 0-1,0 0 1,1 0-1,-1 0 1,0 1-1,0-1 1,0 0-1,0 0 1,0 0-1,1 0 1,-1 0-1,0 0 1,0 0-1,0-1 1,0 1-1,0 0 1,1 0-1,-1 0 1,0 0 36,-1 1 0,1-1 0,-1 0 0,1 0 0,-1 1 0,1-1 1,-1 0-1,1 0 0,-1 0 0,1 0 0,-1 0 0,1 0 0,-1 0 0,1 0 1,-1 0-1,1 0 0,-1 0 0,1 0 0,-1 0 0,1 0 0,-1 0 0,1 0 0,-1-1 1,1 1-1,-1 0 0,1 0 0,-1 0 0,1-1 0,0 1 0,-1 0 0,1-1 1,0 1-1,-1-1 0,1 1 0,0 0 0,-1-1 0,1 1 0,-1-1 0,0-2-126,-1-1 1,1 1-1,0 0 0,0-1 0,0 1 0,0-1 0,0 1 0,1-1 0,-1 0 0,1 1 1,1-6-1,2-42 121,-2 48-141,0-1-1,1 1 1,-1-1-1,1 1 0,0 0 1,0 0-1,0 0 1,0 0-1,0 0 1,1 0-1,-1 0 1,1 1-1,0-1 1,5-2-1,44-29-63,-52 33 68,11-5-26,0 1-1,0 0 1,0 0-1,0 1 1,1 1-1,-1 0 1,1 0-1,0 1 1,0 1-1,0 0 1,0 0-1,17 2 1,-22 0 15,0 0 0,1 1 1,-1-1-1,0 2 0,-1-1 0,1 1 0,0 0 1,-1 0-1,1 1 0,-1-1 0,0 1 0,0 1 1,-1-1-1,1 1 0,-1 0 0,0 1 1,0-1-1,-1 1 0,1 0 0,-1 0 0,4 10 1,-6-13 11,-1 0 0,0 0 0,0 1 1,0-1-1,-1 0 0,1 1 0,-1-1 1,0 0-1,0 1 0,0-1 0,0 0 0,-1 1 1,1-1-1,-1 0 0,0 1 0,0-1 1,0 0-1,0 0 0,0 0 0,-1 0 1,0 0-1,1 0 0,-1 0 0,-3 3 1,-6 7 13,-1 0 0,0 0-1,-21 16 1,10-9-17,0 2-9,1 1 0,-38 50 1,52-60 6,0 1 0,0 0 1,1 0-1,1 0 1,1 1-1,0 0 1,1 0-1,-3 16 1,3 5-7,1 0 0,2 40 0,2-45 5,-1-34 5,1-1 0,0 1 0,1 0 0,-1-1 0,1 1 0,-1 0 0,1 0 0,0 0 0,0 0 0,1 0 0,-1 1 0,0-1 0,4-2 0,36-31-3,-40 35-2,0 0-1,1-1 0,-1 1 1,0 0-1,1 0 0,-1 0 1,1 1-1,-1-1 0,1 1 1,0-1-1,-1 1 0,1 0 1,-1 0-1,1 0 0,0 0 1,-1 1-1,1-1 1,5 2-1,45 24-16,-47-22 23,0 0 0,0-1 1,1 0-1,-1 0 0,1 0 0,-1-1 0,1 1 1,0-2-1,11 2 0,-13-2 16,-1-1 0,0-1 0,1 1 0,-1-1 0,1 0-1,-1 0 1,0 0 0,0 0 0,0-1 0,0 0 0,0 0 0,4-2 0,0-2 27,0-1 0,-1 1 1,0-2-1,7-8 0,-11 12-42,1 0-31,-3 3-138,0-1 0,0 1 1,0-1-1,0 1 1,1 0-1,-1-1 0,0 1 1,1 0-1,-1 0 1,1 0-1,-1 0 0,1 0 1,0 0-1,-1 1 1,1-1-1,0 1 0,-1-1 1,1 1-1,0-1 1,0 1-1,0 0 0,1 0 1,5 0-5143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30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21 121 7578,'0'0'1093,"0"0"137,0 0-243,0 0-466,0 0-129,0 0-192,0-13-46,7-43 18,-7 54-162,1-1 0,0 1-1,1-1 1,-1 1 0,0 0 0,1-1 0,-1 1 0,1 0 0,0 0 0,-1 0 0,1 0 0,0 0 0,0 1 0,0-1 0,1 1 0,-1-1 0,0 1 0,1 0 0,-1 0 0,1 0 0,4-2 0,48-6 217,-48 9-210,1-1 0,0 1-1,-1 1 1,1-1 0,-1 1 0,1 1-1,-1-1 1,0 1 0,0 1-1,1-1 1,11 7 0,-15-6-15,-1 0 1,0 0-1,0 0 1,0 0-1,0 0 1,0 0-1,0 1 1,-1 0-1,0-1 1,0 1-1,0 0 0,0 0 1,0 0-1,-1 0 1,0 0-1,0 1 1,0-1-1,0 0 1,-1 0-1,1 1 1,-1-1-1,-1 5 1,1-2 13,0-1 0,0 1-1,-1-1 1,0 1 0,0-1 0,0 1 0,-1-1 0,0 0 0,-1 0 0,-3 7-1,0-3-17,-1-1-1,0 1 0,-1-2 1,-16 16-1,-7 5 25,1 2 1,-44 58-1,66-77-34,0 0 1,1 0-1,0 1 1,1 0-1,0 0 0,1 0 1,1 1-1,0-1 1,1 1-1,0 0 0,1 0 1,0 15-1,32-32 68,12-25 94,-38 24-136,0 1 1,0-1-1,1 1 1,-1 0 0,1 0-1,0 1 1,-1 0-1,1 0 1,0 0-1,1 0 1,-1 1 0,0-1-1,0 1 1,1 1-1,5-1 1,-1 2-20,0 0 0,0 1 0,0 1 0,-1-1 0,1 1 1,-1 1-1,0 0 0,0 0 0,0 1 0,11 8 0,-11-7 11,0-1-1,1 0 0,0 0 1,0-1-1,0 0 0,0 0 1,1-1-1,20 3 1,-27-6 50,0 1 0,0-1 0,0 0 0,-1-1 0,1 1 0,0-1 1,0 1-1,-1-1 0,1 0 0,0 0 0,-1-1 0,1 1 0,-1-1 1,0 0-1,1 0 0,-1 0 0,5-4 0,-3 0 31,-1 0 0,0 1 0,0-1 0,0-1 0,0 1-1,-1-1 1,0 1 0,3-12 0,-2 3-394,0-1 0,-1 1-1,0-1 1,-1 0 0,-1-30 0,-1 34-3174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13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592 0 5553,'0'0'931,"0"0"-24,0 0 129,0 0 132,0 0-69,0 0-419,-22 0-215,-112 1-107,121 0-307,0 2-1,0 0 0,0 0 1,0 1-1,1 1 0,0 0 0,0 1 1,0 0-1,0 1 0,1 0 1,0 0-1,1 2 0,-16 14 1,1 2-59,0 2 1,2 0-1,-36 56 1,42-57 5,1 2 0,2 0-1,1 0 1,1 2 0,1-1 0,2 1 0,1 1-1,1 0 1,2 0 0,1 0 0,1 50-1,1-57 0,2-1 0,1 1-1,1-1 1,1 1 0,1-1-1,1 0 1,16 44 0,-9-38 42,2-1 0,1 0 0,1-1 0,1-1 1,1-1-1,2 0 0,0-1 0,36 31 0,-41-42-12,0-1-1,1-1 0,1 0 1,0-1-1,1-1 0,0-1 0,0 0 1,0-1-1,1-1 0,0-1 0,0-1 1,1 0-1,-1-2 0,32 1 1,-39-3 58,0 0 0,-1-1 0,1-1 0,0 0 0,-1-1 0,1 0 0,-1 0 0,0-1 0,0-1 0,0 0 0,-1-1 0,1 0 0,-1 0 0,-1-1 0,1 0 0,-1-1 0,0 0 0,12-15 0,-1 1-67,-1-2 1,-1 0-1,-1-1 1,-1-1-1,-1 0 1,-2-1-1,0-1 1,-2 0-1,-1 0 1,-2-1-1,0-1 1,-2 1-1,-1-1 1,-2 0-1,0-46 1,-3 65-104,1 7 105,-1-1 0,0 1 0,0 0 0,-1-1 0,1 1 0,-1 0 0,-2-6 0,3 9-50,-1 0-1,0 0 1,0-1-1,0 1 1,1 0-1,-1 0 0,0 0 1,0 0-1,0 1 1,-1-1-1,1 0 1,0 0-1,0 0 1,0 1-1,-1-1 0,1 1 1,0-1-1,-1 1 1,1 0-1,0-1 1,-1 1-1,1 0 0,0 0 1,-1 0-1,1 0 1,-3 0-1,3 0 13,0 1 0,0-1 1,0 0-1,1 1 0,-1-1 0,0 0 0,0 1 0,1-1 1,-1 1-1,0-1 0,1 1 0,-1 0 0,0-1 0,1 1 1,-1 0-1,1-1 0,-1 1 0,1 0 0,-1 0 0,1 0 1,0-1-1,-1 1 0,1 0 0,0 0 0,0 0 0,-1 0 1,1-1-1,0 1 0,0 0 0,0 2 0,-1 35-44,1-30 22,-1 23 16,1-1-1,2 1 0,1-1 1,1 1-1,1-1 0,2 0 1,20 53-1,-18-62 23,1-1-1,0 0 1,2 0 0,0-1-1,1-1 1,1 0 0,18 17-1,-25-28 6,0 0 0,1-1 0,0 0-1,0-1 1,1 1 0,-1-2-1,1 1 1,0-1 0,1 0 0,-1-1-1,1 0 1,-1-1 0,1 0 0,0 0-1,0-1 1,0 0 0,0-1 0,13-1-1,-19 0 5,0-1-1,0 1 0,0-1 1,0 0-1,0 0 0,0 0 0,-1 0 1,1-1-1,-1 1 0,1-1 1,-1 0-1,0 0 0,0 0 0,-1-1 1,1 1-1,-1-1 0,1 1 1,-1-1-1,0 0 0,2-5 1,5-12 38,0 0 0,7-31 0,-4-1-28,-3 0-1,-2-1 1,-3 1 0,-3-74-1,-1 122-21,0-1-1,0 1 1,-1-1 0,0 1 0,0-1-1,-4-9 1,4 13 4,1 1 0,-1-1 1,0 1-1,0-1 0,0 1 0,0-1 0,0 1 0,0 0 0,0-1 1,0 1-1,0 0 0,0 0 0,-1 0 0,1 0 0,0 0 0,-1 0 1,1 0-1,-1 1 0,1-1 0,-1 0 0,0 1 0,1-1 0,-1 1 1,1 0-1,-1 0 0,-2-1 0,3 1-4,1 1 0,-1-1 0,1 0-1,-1 0 1,0 1 0,1-1 0,-1 0 0,1 1 0,-1-1-1,1 1 1,0-1 0,-1 1 0,1-1 0,-1 1 0,1-1-1,0 1 1,-1-1 0,1 1 0,0-1 0,0 1 0,-1-1-1,1 1 1,0 0 0,0-1 0,0 1 0,0-1-1,0 1 1,0 1 0,-2 24-43,2-20 26,-1 19 39,1 1 0,1-1 0,1 1 0,1-1-1,2 1 1,0-1 0,2-1 0,13 34 0,-2-14-1,3-1 1,27 43-1,-40-73 10,1-1 0,0 1 0,1-2 0,0 1 0,0-1 0,2-1 0,-1 0 0,1 0 0,0-2 0,22 13 0,-30-19-23,0 0-1,-1 0 1,1-1 0,1 1 0,-1-1-1,0 0 1,0 0 0,0-1 0,1 1 0,-1-1-1,0 0 1,0 0 0,1 0 0,-1-1-1,0 1 1,0-1 0,1 0 0,-1 0 0,0-1-1,0 1 1,0-1 0,0 0 0,-1 0-1,1 0 1,0 0 0,-1-1 0,1 1 0,3-5-1,3-4-246,-1-2 0,0 1 0,-1-1 0,0 0 0,0 0 0,7-23-1,13-32-4206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14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25 103 8674,'0'0'1253,"0"0"-488,0 0-133,0 0-109,0 0-219,0 0-68,2-8-136,0 3-73,0-1 0,0 1 0,0 0 1,1 0-1,0 0 0,0 0 0,0 0 1,1 1-1,-1 0 0,1-1 1,0 1-1,0 0 0,1 1 0,-1-1 1,1 1-1,0 0 0,0 0 0,0 0 1,0 1-1,0 0 0,1 0 0,-1 0 1,1 1-1,8-2 0,-8 2-24,-1 0 0,1 1 0,-1 0 0,1 0 0,0 1 0,-1-1 0,1 1 0,-1 0 0,1 1 0,-1-1 0,1 1 0,-1 0-1,0 1 1,0-1 0,9 7 0,-9-5 31,0 1 0,-1 0 0,0 0 0,0 0 0,0 0 0,-1 1 0,0-1 0,0 1 0,0 0 0,-1 0 0,0 0-1,0 0 1,0 0 0,1 7 0,0 8 11,0 0 0,-1 0 0,0 0 0,-2-1 0,-1 1 0,0 0 0,-2 0 0,0 0 0,-2-1 0,0 1 0,-1-1 0,-1 0 0,-1-1-1,0 0 1,-2 0 0,0-1 0,-1 0 0,-1-1 0,-25 29 0,34-43-44,-1 1 0,1-1 0,-1 0 1,0 0-1,0 0 0,0 0 0,-1-1 0,1 0 0,-1 0 0,1 0 0,-1 0 0,0-1 1,1 1-1,-1-1 0,0-1 0,0 1 0,-9 0 0,11-2-7,0 1 0,0-1 0,0 0 0,-1 0 0,1 0 0,0 0 0,1 0 0,-1-1 0,0 1 0,0-1 0,1 0 0,-1 0 0,1 0 0,-1 0 0,1 0 0,0 0 0,0-1 0,0 1 0,0-1 0,0 0 0,1 1 0,-1-1 0,1 0 0,-1 0 0,1 0 0,0 0 0,-1-5 0,-1-6-24,0-1 0,1 0 0,0 1 0,1-17 0,1 27 30,-1 1 0,1 0 1,0-1-1,1 1 0,-1-1 0,0 1 0,1 0 0,0-1 0,0 1 1,0 0-1,0 0 0,0 0 0,1 0 0,-1 0 0,1 0 0,0 0 0,0 0 1,0 1-1,0-1 0,0 0 0,1 1 0,-1 0 0,6-4 0,-4 5-6,0 0-1,0 0 1,0 0-1,0 1 1,0-1-1,0 1 1,0 0-1,0 0 1,0 1-1,0-1 1,0 1-1,-1 0 1,1 0-1,0 0 1,0 0-1,0 1 1,-1 0-1,5 2 1,8 6 109,0 0 0,25 22 0,-5-3 150,-25-21-213,1 0 1,-1-1-1,1-1 0,1 0 0,-1 0 1,1-1-1,0-1 0,0 0 0,0-1 0,1 0 1,-1-1-1,1-1 0,0 0 0,-1-1 1,1 0-1,0-1 0,20-4 0,-25 1-263,0 0 0,0-1 0,-1 0-1,1 0 1,-1-1 0,0 0 0,-1 0 0,0-1-1,0 0 1,8-10 0,-9 11-352,20-25-5701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15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9578,'0'0'1558,"0"0"-996,0 0-345,0 0-4,0 0 295,0 0 342,18 4-208,335 61 1449,-352-65-2560,19 5 1285,-12-6-6817,-8-10 1069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15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5513,'0'0'1697,"0"0"-379,0 0-316,0 0-119,0 0-162,0 0-250,0 0-335,0 3-10,1 114 1018,6-1 0,41 222 0,-38-310-668,-10-28-208,0 0-49,0 0-114,0 0 14,0 0-179,0 0-696,0 0-1895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29.3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 2457,'0'0'2041,"0"0"-994,0 0-179,0 0 361,0 0-84,0 3 2592,0 19-3760,-4 102 37,5 91 30,1-189-42,1 0 1,2 0-1,1 0 0,0-1 0,2 0 0,14 30 1,-18-45-3,1-1 0,0 1 1,0-1-1,1 0 0,0 0 1,12 13-1,-16-20 42,0-1-1,1 1 1,-1-1 0,0 1 0,0-1-1,1 0 1,-1 0 0,0 0 0,1 0-1,-1 0 1,1-1 0,0 1 0,-1-1 0,1 1-1,-1-1 1,1 0 0,0 0 0,-1 0-1,1-1 1,0 1 0,-1 0 0,1-1-1,-1 0 1,1 0 0,-1 0 0,1 0-1,-1 0 1,0 0 0,1 0 0,-1-1-1,0 1 1,2-3 0,32-20 48,0 1 0,49-21 1,-67 37-92,-1 0 0,2 1 0,-1 1 0,0 1 1,1 1-1,0 0 0,30 0 0,-11 3 8,0 1 1,1 2-1,-1 2 1,65 16-1,-90-17-7,0 0 0,0 1 0,-1 1 0,0 0-1,0 0 1,0 1 0,-1 0 0,0 1 0,0 1 0,-1 0 0,0 0-1,-1 1 1,0 0 0,0 1 0,-1-1 0,12 23 0,-18-28 170,0 0 0,0-1 1,0 1-1,-1 0 0,0 0 1,0 0-1,0 0 0,0 0 0,-1 7 1,3-18-160,0 0 0,0 0 0,1 0 1,-1 1-1,1-1 0,1 1 0,-1 0 1,1 0-1,0 0 0,0 1 0,10-7 0,-7 6-15,0 0 0,0 1 0,1 0 0,-1 1 0,1 0 0,0 0 0,0 1 0,17-2 0,76 2-42,-58 3 40,-27 0 7,0 1-1,0 1 0,0 1 1,27 9-1,-22-6 19,45 7 0,136 4 20,311-14 0,-502-4-40,0-2 0,-1 1 1,1-1-1,0-1 0,-1 0 1,1-1-1,-1 0 0,0 0 0,0-1 1,-1-1-1,14-9 0,-10 5 9,-1-1 0,0-1-1,-1 0 1,-1 0 0,0-1 0,0-1-1,9-16 1,7-20 35,-2-1-1,-3-1 1,28-95-1,-38 111-28,41-158 770,-53 195-782,0-1 0,0 0 0,0 0 0,0 1 0,0-1 0,0 0 0,0 0 0,0 1 0,0-1 0,1 0-1,-1 0 1,0 1 0,0-1 0,0 0 0,0 0 0,0 0 0,0 1 0,1-1 0,-1 0 0,0 0 0,0 0 0,0 1 0,0-1-1,1 0 1,-1 0 0,0 0 0,0 0 0,0 0 0,1 1 0,-1-1 0,0 0 0,0 0 0,1 0 0,-1 0 0,0 0 0,0 0-1,1 0 1,-1 0 0,0 0 0,0 0 0,1 0 0,-1 0 0,0 0 0,0 0 0,1 0 0,-1 0 0,0 0 0,0 0 0,1 0-1,-1-1 1,0 1 0,0 0 0,0 0 0,1 0 0,-1 0 0,0 0 0,0-1 0,0 1 0,1 0 0,-1 0 0,0 0-1,0-1 1,0 1 0,0-1 0,7 23-2384,-7-5-2037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5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52 188 9634,'0'0'1455,"0"0"-633,0 0-154,0 0 299,0 0-21,0 0-403,-7 10-139,5-7-374,-3 4 94,1-1 1,-1 1 0,1 1-1,1-1 1,-1 0 0,1 1 0,0 0-1,1 0 1,0 0 0,0 0-1,-1 10 1,1 36 169,1 1 0,4 0 1,1 0-1,18 80 0,-18-116-276,2 1 0,0-1 0,1 0 0,1-1 0,1 0 0,0 0 0,1-1 0,1 0 0,1 0 0,1-2 0,0 1 0,0-2 0,2 0 0,0 0 0,26 17 0,-20-18-9,1-1 0,0-1 0,1 0 1,0-2-1,0-1 0,35 7 0,-16-7 12,0-3 1,82 2-1,-111-8-15,1-1 0,-1 0-1,0-1 1,0-1 0,0 0 0,0 0-1,0-1 1,-1-1 0,0 0 0,0-1-1,-1 0 1,0-1 0,0 0 0,-1-1-1,14-13 1,1-5 12,0 0 1,-2-2-1,-1 0 1,27-50-1,-40 64-5,-2-1 0,1 0 0,-2-1 0,0 1 0,-2-1 0,1 0 0,-2-1 0,0 1 0,-1-1 0,-1 1 0,-1-1 0,0 1 0,-2-1 0,-2-17 0,-1 12-8,-1 1 0,0 0 0,-2 1-1,0-1 1,-2 1 0,0 1 0,-1 0 0,-2 0 0,0 2-1,-19-23 1,11 17 1,0 1-1,-2 1 1,-1 1 0,0 1 0,-46-28-1,51 37-7,0 2-1,-1 0 1,0 1-1,0 1 1,-1 0-1,0 2 1,0 0-1,0 2 1,-28-2-1,42 5 3,-18-1-10,0 0 1,0 2-1,-30 4 1,47-3-18,0 0 1,0 0-1,0 1 1,0 0 0,0 0-1,1 1 1,-1 0 0,1 0-1,0 1 1,0 0-1,1 0 1,-1 1 0,-6 7-1,-5 8-347,0 1-1,2 1 0,0 0 0,-14 30 0,15-21-3515,-15 41-1,19-41-3107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6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1 7682,'0'0'2040,"0"0"-804,0 0-407,0 0 97,0 0-112,0 0-293,-8 3-185,4-1-274,-1 1 0,1-1 0,0 1 0,0 0 0,0 0 0,0 0 0,1 1 0,-1-1 0,1 1 0,0 0 0,0 0 0,0 0-1,1 0 1,-1 0 0,-1 5 0,-247 668 1129,250-673-1517,-3 4 617,-2-6-4765,1-2-5447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8 3529,'0'0'1556,"0"0"-520,0 0-392,0 0 250,0 0 309,0 0-28,-3-7 3559,6 39-4725,0 0 0,3-1 0,17 59 0,-1-1 2,2 84 18,2 12 37,-21-168-69,0 1 1,1-1 0,1-1 0,1 1 0,1-1-1,0 0 1,13 16 0,-14-21 18,0 0 0,1-1 0,1 0 1,-1 0-1,2-1 0,-1 0 0,1-1 0,1 0 0,-1-1 0,14 6 1,-12-9-9,1-1 0,-1-1 0,1 0 0,-1 0 0,1-1 0,0-1 0,19-2 0,22 1 41,-29 3-12,0-1 0,-1-2 0,1 0 1,0-2-1,-1-1 0,1-1 0,36-12 0,-26 2-13,0 2-1,1 2 0,0 1 1,0 2-1,1 2 0,0 1 1,63 0-1,-97 6-21,1 0-1,-1 0 1,1 0 0,-1 0-1,0 1 1,1 0 0,-1 0-1,0 0 1,0 1-1,0-1 1,0 1 0,-1 0-1,1 0 1,-1 0 0,0 1-1,0-1 1,0 1 0,0 0-1,-1 0 1,1 0-1,-1 0 1,0 0 0,3 8-1,0 0 1,-1 1 0,0-1 0,-1 1-1,0 0 1,-1 1 0,0-1 0,0 14-1,-2-26-1,0 0 1,0 1-1,-1-1 0,1 0 0,0 0 0,0 0 0,-1 1 0,1-1 0,-1 0 0,1 0 1,-1 0-1,1 0 0,-1 0 0,0 0 0,1 0 0,-1 0 0,0 0 0,0 0 0,0 0 1,0 0-1,0-1 0,0 1 0,0 0 0,0-1 0,0 1 0,0-1 0,0 1 0,0-1 1,0 1-1,0-1 0,-1 0 0,1 1 0,0-1 0,0 0 0,0 0 0,-1 0 0,1 0 0,0 0 1,0 0-1,-1 0 0,1-1 0,0 1 0,0 0 0,0-1 0,0 1 0,-1-1 0,1 1 1,-1-2-1,0 1-13,1-1 0,-1 0 0,1 1 0,0-1 0,-1 0 0,1 0 0,0 0 0,0 0 0,1 0 0,-1 0 0,0 0 0,1 0 0,-1 0 0,1 0 0,-1 0 0,1 0 0,0 0 0,0 0 0,0-1 0,0 1 1,1-3-1,-1 1-12,0-1 1,1 1-1,0-1 1,0 1-1,0 0 1,0-1 0,1 1-1,-1 0 1,4-5-1,1 1 24,0 1 0,1 0 0,0 0 0,0 1 1,1 0-1,0 0 0,0 0 0,0 1 0,1 1 0,0-1 0,0 1 0,0 1 0,0 0 0,1 0 0,15-2 0,9 0 38,-1 3 0,1 0 1,38 4-1,-63-1-31,15 1 14,0 2 0,0 1 0,0 1 0,0 0 0,-1 2 0,30 15 0,-15-8 10,43 13 0,-56-23-28,1 0 0,0-2 0,0-1 0,0-1-1,41-4 1,132-25 39,-157 21-27,5-1 22,-1-3 1,73-25 0,-93 26-25,-1-2 0,0 0 0,-1-2 0,-1-1 0,42-34 0,-35 23 85,-2-1-1,0-1 1,-2-1 0,30-44-1,-43 51-32,0 0 1,-1 0-1,-1-1 1,-2-1-1,0 1 0,-1-2 1,8-44-1,-10 30-45,-2-1 1,-1 0-1,-3 1 1,-4-47-1,3 81-11,0 0 0,0 0 0,-1 1 0,0-1 0,0 1 0,0-1 0,-5-5 0,6 8-12,0 0 1,0 1-1,0-1 0,-1 0 1,1 0-1,-1 1 1,1-1-1,-1 1 1,0-1-1,0 1 1,1 0-1,-1-1 1,0 1-1,0 0 0,0 0 1,0 1-1,0-1 1,-4-1-1,6 35-1645,0-17-956,0-5-2977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2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8754,'0'0'1871,"0"0"-1112,0 0-423,0 0 104,0 0-56,0 0-31,35 0 1252,115 2 604,12-1-5174,-156-1-3315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2:4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89 295 6769,'0'0'1547,"0"0"-378,0 0 194,0 0-170,0 0-305,0 0-145,-5-5 53,1 2-650,1-1-1,0 1 0,0 0 0,0-1 1,0 1-1,0-1 0,1 0 0,0 0 1,-1 0-1,2 0 0,-1 0 0,0-1 0,1 1 1,0 0-1,0-1 0,0 1 0,0-1 1,1 1-1,0-6 0,0 4-147,0-1-1,0 1 1,1-1 0,0 1-1,0-1 1,1 1 0,0 0-1,0 0 1,0-1 0,1 1-1,0 1 1,0-1 0,0 0-1,1 1 1,0 0 0,0-1-1,0 2 1,1-1 0,8-7-1,0 0-25,0 0-1,0 1 1,2 0-1,15-9 1,-28 18 12,1 0 1,0 1-1,0-1 1,0 1 0,0-1-1,0 1 1,1 0 0,-1 0-1,0 1 1,1-1-1,-1 1 1,0-1 0,1 1-1,-1 0 1,0 1 0,1-1-1,-1 0 1,0 1-1,1 0 1,-1 0 0,0 0-1,0 0 1,0 0 0,1 0-1,-1 1 1,-1 0-1,1 0 1,0 0 0,2 2-1,5 6-22,0 0 1,-2 1-1,1 1 0,-1-1 0,12 24 0,-17-29 33,0 0 0,-1 0 0,0 0 0,0 1 0,0-1 0,0 1 0,-1-1 0,0 1 0,-1 0 0,1-1 0,-1 1 0,0 0 0,-1-1 0,-2 12 0,2-16-21,-1 1 0,1-1 0,-1 0 0,0 1 1,0-1-1,0 0 0,0 0 0,0 0 1,0 0-1,-1 0 0,1-1 0,-1 1 0,1-1 1,-4 2-1,-45 19-593,39-17 467,-26 9-183,7-2-44,-1 2 0,-32 19 1,56-29 359,1 1 1,-1 0-1,1 1 1,0-1-1,1 2 0,0-1 1,-1 1-1,2 0 1,-1 0-1,1 0 1,0 1-1,-7 15 1,10-20 15,1 0 1,0-1-1,0 1 1,0 0 0,0 0-1,0-1 1,0 1-1,1 0 1,-1 0 0,1 0-1,0 0 1,0 0-1,0 0 1,0 0 0,1 0-1,-1 0 1,1-1-1,0 1 1,-1 0 0,1 0-1,1 0 1,-1-1-1,0 1 1,1-1 0,-1 1-1,1-1 1,0 1 0,-1-1-1,1 0 1,0 0-1,1 0 1,-1 0 0,0 0-1,1 0 1,-1-1-1,1 1 1,-1-1 0,1 0-1,0 1 1,-1-1-1,1-1 1,0 1 0,5 1-1,17 2 25,1-1 0,-1 0 0,1-2 0,40-4 0,-4 2 702,-37-1-339,0 0 1,40-10-1,-40 7-572,0 1 0,40-2 0,-41 6-1578,-9 0-3125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3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91 365 9194,'0'0'2300,"0"0"-1050,0 0-235,0 0 180,0 0-307,0 0-338,3-10-302,78-317 593,-77 305-775,-3 16-144,-1 23 71,-1 4-16,-2 0-1,-8 39 0,-3 18 10,10 101 59,5-110-98,1-46 55,1 0 1,1-1-1,1 0 0,1 0 0,1 0 1,1 0-1,1-1 0,1-1 0,20 32 1,-30-51-1,0-1-1,0 1 1,1-1 0,-1 1 0,0-1-1,0 1 1,0-1 0,0 1 0,0-1 0,0 1-1,0-1 1,0 1 0,0-1 0,0 1 0,-1-1-1,1 1 1,0-1 0,0 1 0,0-1-1,0 1 1,-1-1 0,1 1 0,0-1 0,-1 0-1,1 1 1,0-1 0,-1 1 0,1-1 0,0 0-1,-1 1 1,1-1 0,-1 0 0,1 0-1,-1 1 1,1-1 0,-1 0 0,1 0 0,0 0-1,-1 1 1,1-1 0,-1 0 0,0 0 0,-27 7 57,21-6-50,-180 34-46,283-28 61,-60-7 99,-1 2 1,0 2-1,0 1 1,63 17-1,-118-19-1471,4-3-2562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4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89 267 4441,'0'0'1810,"0"0"-402,0 0 80,0 0 57,0 0-368,0 0-283,-4 0-109,2-1-670,-1 0-1,1 0 1,0 0-1,-1 0 1,1-1-1,0 1 1,0-1-1,0 1 0,0-1 1,0 0-1,0 1 1,0-1-1,1 0 1,-1 0-1,1-1 1,-1 1-1,1 0 1,0 0-1,0-1 1,0 1-1,0-1 1,0 1-1,0-1 1,1 1-1,-1-1 0,1 1 1,0-1-1,0-4 1,-2-8-83,1-1 0,1 1 0,3-29 0,-2 38-33,1 0 0,-1 0 0,1 0 0,1 1 0,-1-1-1,1 1 1,0-1 0,0 1 0,0 0 0,1 0 0,0 0 0,0 1 0,0-1 0,1 1 0,-1 0 0,1 0 0,0 1 0,0-1 0,0 1 0,1 0 0,-1 1 0,1-1 0,0 1 0,-1 0 0,1 1 0,0-1 0,0 1 0,0 0 0,0 0 0,0 1 0,1 0 0,-1 0 0,0 1 0,0-1 0,0 1 0,0 0 0,0 1 0,0 0 0,-1 0 0,1 0 0,0 0 0,-1 1 0,0 0 0,1 0 0,-1 1 0,7 5 0,-4-1-1,-1 1 0,0 0 0,0 0 1,0 0-1,-1 1 0,-1 0 0,0 0 0,0 0 1,-1 1-1,0 0 0,0 0 0,2 16 1,-1 8 12,-2 1 1,-1 57-1,-3-67 0,0-9-12,-1 0-1,-1-1 0,0 1 0,-1-1 0,-1 1 1,-1-1-1,0 0 0,-2-1 0,-15 27 1,-1-5-31,-1 0 1,-47 51-1,60-75-8,0-1 1,-1 0-1,-20 14 0,28-22 33,-1 0-1,0-1 1,1 0 0,-2 0 0,1 0-1,0-1 1,0 0 0,-1 0-1,1-1 1,-1 0 0,-11 1 0,16-3 0,1 1 0,0-1 1,0 0-1,0 1 0,-1-1 1,1 0-1,0 0 1,0 0-1,0 0 0,0 0 1,0 0-1,0 0 1,1 0-1,-1 0 0,0-1 1,1 1-1,-1 0 1,0 0-1,1-1 0,0 1 1,-1 0-1,1-1 1,0 1-1,-1 0 0,1-1 1,0 1-1,0-1 0,0 1 1,0 0-1,1-3 1,2-46-40,-2 45 43,0 1 1,1-1-1,-1 1 0,1-1 1,0 1-1,0 0 0,1-1 1,-1 1-1,1 0 1,0 0-1,0 1 0,0-1 1,1 1-1,-1-1 1,1 1-1,0 0 0,0 1 1,0-1-1,0 1 0,0-1 1,0 1-1,1 0 1,-1 1-1,1-1 0,-1 1 1,7-1-1,-2 1-1,-1 0 0,1 0 0,0 1 1,-1 0-1,1 1 0,-1 0 0,1 1 0,-1-1 0,1 2 0,-1-1 0,0 1 0,0 0 0,13 8 0,19 15 37,-1 1-1,60 55 1,-76-69-975,-7-9-3173,-5-3-5257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5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7314,'0'0'2112,"0"0"-1274,0 0-521,0 0 99,0 0 330,0 0-74,10 10-292,69 62 654,105 107 1090,-183-177-2383,1 0 495,-1-2-4977,-1-8-911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5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 5577,'0'0'1194,"0"0"-402,0 0 68,0 0 70,0 0-156,0 0-327,-8 4-136,-5 6 44,1 1 0,0 1 0,0 0 0,1 0 0,0 1 0,-17 28 0,-6 12 170,18-26-150,-1-2-1,-1 0 0,-42 44 1,60-68-123,0-1-3397,0 0 3140,0 0-4928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6145,'0'0'2119,"0"0"-736,0 0-234,0 0-291,0 0-79,0 0 84,1 1-768,0 0 0,0 0-1,0-1 1,-1 1 0,1 0-1,0 1 1,0-1 0,-1 0-1,1 0 1,-1 0 0,1 0-1,-1 0 1,0 1 0,1-1-1,-1 0 1,0 0 0,0 1 0,0 0-1,14 114 303,-3 219 0,-11-206-394,19 150-1,-19-277-9,0 0-1,0 0 1,1 1-1,-1-1 1,0 0-1,1 0 1,-1 0 0,1 0-1,0 0 1,0 0-1,0 0 1,0 0-1,0 0 1,0 0 0,1 0-1,-1 0 1,0-1-1,1 1 1,0-1-1,2 3 1,-2-4 3,1 1-1,0-1 1,-1 0-1,1 0 1,0 0 0,-1 0-1,1 0 1,0 0-1,-1-1 1,1 1 0,-1-1-1,1 0 1,-1 0 0,1 0-1,-1 0 1,4-2-1,17-7 8,1 2 0,-1 1 0,1 1 0,1 0 0,-1 2-1,1 1 1,-1 1 0,1 1 0,37 4 0,16 6 9,126 33 1,-45-8 40,-126-32-318,-33-2 137,1 0 0,0-1 0,-1 1 0,1 0 1,0-1-1,-1 1 0,1-1 0,-1 1 0,1-1 0,-1 1 0,1-1 0,-1 1 0,1-1 0,-1 0 0,0 1 0,1-1 0,-1 0 0,0 1 0,1-1 0,-1 0 1,0 1-1,0-1 0,0 0 0,0 0 0,0 1 0,1-1 0,-1 0 0,-1 0 0,1 1 0,0-1 0,0 0 0,0 1 0,0-1 0,0 0 0,-1 0 0,1 1 1,-1-2-1,-7-22-8188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7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5089,'0'0'728,"0"0"545,0 0 711,0 0-200,141-4-551,-87 2-497,3-1 152,2 1-504,-4 0-72,-8 0-296,-8 2 112,-7 0-176,-7 0 48,-8 0-1088,-12 18-72,-5-1-3049,0 1-2073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8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8282,'0'0'1464,"0"0"-328,0 0 497,139-67-553,-90 50-392,1 6-464,-3 4-216,0 7 80,0 0-88,0 0-360,22 0-856,-8 9-3337,-9-5-2009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8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8386,'0'0'201,"0"0"219,0 0 190,-4 19-137,-1 3-279,0-4 16,1 0 1,1 0-1,1 1 0,0 28 1,1-7 64,1-1 0,2 1 0,2-1 0,1 0 0,2 0 0,17 51 1,-8-47-226,2-1 0,44 75 0,-51-100-45,0 0 0,2-1-1,-1 0 1,2-1 0,0-1-1,1 0 1,0-1 0,1-1-1,18 12 1,-27-20-1,0-1 0,0 1 0,0-1 0,0 0 0,1-1 1,-1 0-1,1 0 0,-1 0 0,1-1 0,0 0 0,0-1 0,-1 0 0,1 0 1,0-1-1,0 0 0,10-2 0,-11 1 5,0-1 1,-1 0-1,1 0 1,-1-1-1,0 1 1,0-1-1,0-1 0,0 1 1,-1-1-1,1 0 1,-1 0-1,-1-1 1,1 1-1,-1-1 1,0 0-1,0 0 0,5-12 1,0-3 163,-1-1 1,-1-1-1,-1 0 0,0 0 0,-2 0 1,-1 0-1,-1 0 0,0-1 1,-5-46-1,-1 36 42,0 0 0,-3 1 0,-1 0 0,-1 1 0,-2 0 0,-19-41 0,21 54-96,-1 0 0,0 1 1,-2 0-1,-18-21 0,26 33-101,-1 1-1,0 0 1,0 1 0,0-1 0,-1 1-1,0 0 1,0 0 0,0 1-1,0 0 1,0 0 0,-1 0 0,1 1-1,-1 0 1,0 0 0,0 1-1,1-1 1,-9 1 0,6 1-62,0 0 0,0 0 0,0 1 0,0 0 1,0 1-1,0 0 0,1 1 0,-1-1 0,0 2 0,1-1 0,0 1 0,0 0 1,0 1-1,0 0 0,1 0 0,0 1 0,0 0 0,0 0 0,1 1 1,0-1-1,0 1 0,1 1 0,0-1 0,0 1 0,0 0 0,-5 13 1,4-4-959,1 1 0,1-1 1,-4 32-1,5-8-3753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8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7362,'0'0'1600,"0"0"-1264,0 131 648,0-71 128,8-2-631,-1-2-57,3-7-296,2-7-56,1-7-72,-6-1-72,1-10-2297,-8-8-6297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9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8570,'0'0'1680,"0"0"-1272,0 0 600,0 0-55,148-9-121,-91 6-192,5-1-272,2 0-360,-5-3 160,-4 0-152,-4-4-16,-11 0-984,-13 2-2913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2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0 9858,'0'0'1512,"0"0"-813,0 0-259,0 0-41,0 0-41,-14 22-65,2-3-230,3-6-3,0 1 0,1 0 0,1 0-1,0 0 1,0 1 0,2 1 0,0-1 0,1 1 0,-3 17-1,-33 432 1037,35 6-397,6-360-459,-1-102-228,-1 2 4,1 0-1,0 1 1,1-1-1,0 1 1,1-1-1,0 0 1,7 21 0,-9-32-14,0 0 1,0-1 0,1 1 0,-1 0 0,0 0-1,0 0 1,0-1 0,0 1 0,0 0 0,0 0-1,0 0 1,0 0 0,0-1 0,0 1 0,1 0 0,-1 0-1,0 0 1,0 0 0,0 0 0,0-1 0,1 1-1,-1 0 1,0 0 0,0 0 0,0 0 0,0 0 0,1 0-1,-1 0 1,0 0 0,0 0 0,0 0 0,1 0-1,-1 0 1,0 0 0,0 0 0,0 0 0,1 0 0,-1 0-1,0 0 1,0 0 0,0 0 0,1 0 0,-1 0-1,0 0 1,0 0 0,0 0 0,1 0 0,-1 0 0,0 1-1,0-1 1,0 0 0,0 0 0,1 0 0,-1 0-1,0 0 1,0 1 0,0-1 0,0 0 0,0 0-1,0 0 1,0 0 0,0 1 0,1-1 0,-1 0 0,3-19 136,8-439 222,-12 304-327,0 59 32,6-191-353,-2 243 170,2 1 0,2 0-1,2 0 1,22-63 0,-31 103 112,1-1-1,0 1 1,0-1 0,0 1-1,0-1 1,0 1-1,0 0 1,1 0 0,-1-1-1,1 1 1,-1 0 0,1 0-1,0 0 1,0 1-1,0-1 1,0 0 0,0 1-1,0-1 1,0 1-1,0 0 1,1 0 0,-1 0-1,1 0 1,-1 0 0,3-1-1,-2 3 2,1 0-1,-1 0 0,0 0 1,0 0-1,-1 0 1,1 1-1,0-1 1,0 1-1,-1-1 1,1 1-1,-1 0 1,1 0-1,-1 1 0,0-1 1,0 0-1,0 1 1,0-1-1,0 1 1,0 0-1,-1-1 1,2 5-1,180 368 306,-49-89-135,-129-277-247,-1 0 0,0 1 0,0-1 0,-1 1 0,-1 0 0,2 11 0,-1 33-4496,-3-26-5224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9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10490,'0'0'1889,"0"0"-1481,0 0-408,0 0 416,-15 120 168,15-76 64,0 5-160,0 0-312,0-5 32,10-4-208,5-6-56,19-5-248,-4-9-1600,0-11-4866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29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43 12347,'0'0'1797,"0"0"-1010,0 0-380,0 0 24,0 0-90,-23-7-89,-70-23-176,89 29-74,-1 0 0,1-1 0,-1 2 1,1-1-1,-1 0 0,0 1 0,0 0 0,1 0 0,-1 0 0,0 1 0,1 0 0,-1 0 1,1 0-1,-1 0 0,1 1 0,-1-1 0,1 1 0,0 0 0,0 1 0,0-1 0,0 1 0,0 0 1,0-1-1,1 2 0,-1-1 0,1 0 0,0 1 0,0 0 0,0-1 0,1 1 0,-3 5 1,0 1-6,0 0 0,1 0 0,0 1 1,0 0-1,2 0 0,-1-1 0,1 2 1,1-1-1,0 0 0,1 17 1,0-27-1,0 1 0,1-1 1,-1 1-1,0-1 1,1 0-1,0 1 1,-1-1-1,1 0 1,0 0-1,-1 1 1,1-1-1,0 0 0,0 0 1,0 0-1,0 0 1,0 0-1,0 0 1,0 0-1,1 0 1,-1 0-1,2 0 1,39 12-73,-34-12 76,1 0-1,-1-1 1,1 0-1,-1 0 1,1-1-1,-1 0 0,16-4 1,-19 3 24,0-1 1,0-1-1,0 1 0,-1-1 1,1 0-1,-1 0 0,0 0 1,0 0-1,-1-1 0,7-8 1,-10 12-22,0 1 0,1 0 0,-1 0 1,1 0-1,-1 0 0,1 0 0,-1 0 0,1 0 1,-1 0-1,1 0 0,-1 0 0,0 0 1,1 0-1,-1 0 0,1 0 0,-1 0 1,1 0-1,-1 0 0,1 0 0,-1 1 1,0-1-1,1 0 0,-1 0 0,1 1 1,-1-1-1,0 0 0,1 1 0,-1-1 1,0 0-1,1 1 0,-1-1 0,0 0 0,0 1 1,1-1-1,-1 1 0,0-1 0,0 1 1,0-1-1,1 0 0,-1 1 0,0-1 1,0 1-1,12 20-21,-12-21 18,43 85 18,38 110 0,-68-157-25,-2 1 0,-1 0 0,-2 0 0,-2 1 0,2 65 0,-8-83 5,0 0 0,-2 0 0,0 0 0,-1-1 0,-1 1 0,-12 33 0,13-47 0,-1-1 1,0 1-1,0 0 0,0-1 1,-1 0-1,-1 0 1,1-1-1,-1 1 0,0-1 1,0 0-1,-1-1 1,0 1-1,0-1 0,0-1 1,0 1-1,-1-1 1,0-1-1,0 1 1,-14 3-1,9-3 7,-1-1 0,1 0 0,-1-1 0,1-1 0,-1 0 0,1-1 0,-1 0 0,-26-5 0,35 5-2,0-1 1,1-1 0,-1 1-1,0 0 1,1-1-1,-1 0 1,1 0 0,0-1-1,0 1 1,0-1-1,0 0 1,0 0 0,0 0-1,1 0 1,-1-1-1,1 0 1,0 1 0,0-1-1,0 0 1,1-1-1,0 1 1,-1 0 0,2-1-1,-1 1 1,0-1-1,1 1 1,-2-9 0,2-4 35,0 0 1,1 1-1,1-1 0,0 0 1,2 1-1,0-1 1,0 1-1,2 0 1,0 0-1,0 0 1,2 1-1,0-1 0,1 2 1,0-1-1,15-18 1,4-3-46,1 2 0,2 0-1,1 2 1,57-44 0,56-28-4389,-107 78-1335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0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9434,'0'0'1706,"0"0"-918,0 0-409,0 0 150,0 0 229,0 0-36,24-3-211,87-12-35,198-33 929,-301 46-1607,34-9 601,-40 11-539,-1 0 0,0 0-1,1-1 1,-1 1 0,0-1-1,0 1 1,1-1 0,-1 0-1,0 1 1,0-1 0,0 0-1,0 0 1,0 0 0,0 0-1,0 0 1,0 0 0,0 0 0,0 0-1,-1 0 1,1 0 0,0 0-1,-1 0 1,1-2 0,-2-2-3092,-5 1-3121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0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5777,'0'0'1797,"0"0"-554,0 0 268,0 0-341,0 0-495,0 0-387,-2 6 2,2 6-50,0 0 0,0-1-1,1 1 1,1 0 0,0-1 0,0 1 0,1-1 0,5 12 0,5 25 388,34 223 930,-42-260-3100,-5-11-2626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1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6889,'0'0'1857,"0"0"-1265,0 0-96,0 0 816,0 0-79,0 0-161,133 14-8,-78-8-152,1 1-536,4-3-80,-1 1-136,-5-1-152,-7-1 88,-7-3-96,-13 0-360,-12 0-1248,-10 0-1409,-5 0-4368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7154,'0'0'1848,"0"0"-1280,0 0 872,0 0-103,0 0-105,0 0 16,153 22-552,-101-22-248,5 0-304,2 0-136,0 0-16,21-11-336,-19-3-1584,-6-1-3041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1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139 156 4641,'0'0'4545,"0"0"-2945,0 0-1052,0 0 53,-15 19-88,-50 65-146,60-76-320,0 1 0,1 0 0,-1 0 0,2 1-1,-1-1 1,2 1 0,-1 0 0,1 0 0,0-1 0,1 2 0,0-1 0,1 0 0,0 0 0,3 14 0,-2 9 273,-1-20-212,1 0 1,0 0-1,1 0 0,0 0 1,1 0-1,1-1 0,0 1 1,0-1-1,2 0 0,-1 0 1,1-1-1,1 1 0,9 10 1,-4-7-52,1-1 0,0 0 1,1-2-1,0 1 0,1-2 1,1 0-1,-1 0 0,26 11 1,-11-8-46,2-2 0,0 0 0,0-2 0,1-2 0,0-1 0,1-1 0,0-2-1,0-1 1,61-4 0,-84 0-7,0 0 1,-1-1-1,1 0 0,-1-1 0,1 0 0,-1 0 0,0-1 0,0-1 0,-1 0 0,1 0 0,-1-1 0,0 0 0,13-12 0,-12 8 49,-1 0-1,1-2 1,-2 1-1,1-1 1,-2 0-1,0-1 1,0 1-1,-1-1 1,5-17-1,-1-3 94,-2 0 0,-2-1 0,-1 0 0,-1 0-1,-2 0 1,-2 0 0,-6-61 0,4 81-100,0 0 0,-1 1 0,0 0 0,-1-1 0,-1 1 0,0 1 0,-1-1 0,0 1 1,-1 0-1,0 0 0,-1 1 0,-1 0 0,1 0 0,-2 1 0,-15-14 0,12 13-5,-1 1 0,-1 1 0,1 0 0,-1 1 0,-1 1 0,0 0 0,0 1 0,0 0 0,0 2 0,-1 0 0,0 1 0,-20-2 0,5 2-35,-2 2 0,1 2 0,0 0 0,-40 8 0,53-5-99,0 1 0,0 1 0,0 1 0,1 0 1,0 1-1,1 2 0,0-1 0,-20 16 0,13-6-627,0 2 1,2 1-1,-29 33 1,12-1-3597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2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1 6281,'0'0'1545,"0"0"-489,0 0 344,-47 155-104,27-101-655,-2-1-161,0-4 208,-1-7-128,4-6-56,1-7-96,6-7-408,2-7 112,3-4-112,-1 1-816,3-6-984,0 3-3978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4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6809,'0'0'2413,"0"0"-945,0 0-793,0 0-415,0 0-14,0 0-98,0 7-20,-1 128 274,14 397-158,-12-522-235,0 7-14,1-1 0,0 1 0,2-1 0,7 25 0,-10-38 4,1 1 0,0 0 1,-1-1-1,1 1 0,1-1 0,-1 1 0,0-1 0,1 0 1,0 0-1,-1 0 0,1-1 0,0 1 0,1-1 0,-1 1 0,0-1 1,1 0-1,-1 0 0,1-1 0,-1 1 0,1-1 0,0 1 1,0-1-1,0 0 0,6 0 0,74 5 31,100-7 0,-65-1 154,237 2 304,-354 0-494,1 0 0,-1 0 0,0 0 0,0 0 0,1 0 0,-1 0 0,0-1 0,0 1 0,1-1 0,-1 0 0,0 0 0,0 1 0,3-3 0,-5 2-180,1 0 0,0-1-1,0 1 1,-1 0 0,1-1-1,-1 1 1,1-1 0,-1 1 0,1-1-1,-1 1 1,0-1 0,0 1-1,0-1 1,0 0 0,0 1-1,0-1 1,0 1 0,-1-1-1,0-2 1,-3-15-5851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4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7218,'0'0'992,"0"0"-688,0 0 496,0 0 936,173-35-687,-111 30-681,7 3-96,0 0 56,-2 2-320,-10 0 48,-10 0-56,-15 0-360,-20 11-232,-7 5-1705,-5 4-736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12323,'0'0'2312,"0"0"-1624,0 0-504,0 0 616,0 0 273,178-71-673,-112 55-224,6 3-176,2-1 80,-5 5-184,15-4-144,-19 2-1817,-16-2-3976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4.7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7498,'0'0'1848,"0"0"-1104,0 0-24,0 0 321,173-9 23,-109 0-216,3 0-264,2 3-104,-5-1-472,-2 0-16,0 5-416,-15 0-1368,-13 0-4850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5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117 254 7314,'0'0'1312,"0"0"-693,0 0-126,0 0 398,0 0-290,0 0-261,-16 16-55,-47 55-141,59-64-81,-1 0 0,1 0 0,0 0 0,0 1 1,1 0-1,0-1 0,1 1 0,-1 0 1,1 1-1,1-1 0,0 0 0,0 0 0,0 1 1,1-1-1,1 0 0,0 9 0,0 10 206,-1-12-170,1-1 0,0 1 1,1 0-1,0 0 1,2-1-1,0 1 1,0-1-1,10 21 1,-9-25-67,1 0 0,0-1 1,1 1-1,0-1 0,0-1 0,1 1 1,0-1-1,0 0 0,1-1 1,0 0-1,18 10 0,-15-10-18,0-1 0,1-1-1,-1 0 1,1 0-1,0-1 1,1-1-1,-1 0 1,1-1-1,-1 0 1,1-1 0,0-1-1,-1 0 1,1-1-1,0-1 1,-1 0-1,16-4 1,-18 3 1,0-1 1,0 0-1,0-1 1,-1 0-1,1-1 0,-2 0 1,1 0-1,-1-1 1,1-1-1,-2 1 1,1-1-1,-1-1 1,-1 0-1,1 0 0,-2 0 1,1-1-1,-1 0 1,-1 0-1,6-13 1,-5 7 79,0-1 0,-1 0 1,-1-1-1,0 1 1,-2-1-1,0 0 1,-1 1-1,0-1 1,-2 0-1,0 0 0,-1 1 1,-1-1-1,-6-23 1,2 21-27,0 0 0,-1 0 0,-1 1 0,-1 0 0,-1 1 0,0 0 0,-2 0 0,0 1 0,0 1 0,-30-27 0,19 22-8,-1 1 0,-1 1 0,-47-25 0,58 36-91,1 1 1,-2 0-1,1 2 1,-1 0-1,0 0 0,0 2 1,0 0-1,-32-2 1,44 5-29,1 0 1,-1 1-1,1-1 1,-1 1 0,0 0-1,1 0 1,-1 0-1,1 0 1,0 0-1,-1 1 1,1 0-1,0 0 1,0 0 0,0 0-1,0 0 1,0 0-1,0 1 1,1-1-1,-1 1 1,1 0 0,0 0-1,0 0 1,0 0-1,0 0 1,0 0-1,1 1 1,-1-1 0,0 6-1,-3 9-582,1-1 0,0 1 0,2 0 0,-1 27 0,2-35 263,0 52-3818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5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8970,'0'0'1368,"0"0"-968,0 129 729,0-62-57,5 4-32,0-2-168,2-5-696,1-8-48,-1-10-128,0-6-128,1-11-1016,-6-11-2081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6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10266,'0'0'1569,"0"0"-1217,0 0-64,0 0 352,143-45 24,-88 27-136,2-2-400,4-2 40,11-11-168,-15 4-1400,-18 4-3889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6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9882,'0'0'2217,"0"0"-1689,0 0-296,-2 141 568,2-90 64,2 2-80,8-2-472,0-2-160,2-7-120,3-8-32,10-10-584,-5-8-1624,0-14-4986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44 11602,'0'0'2008,"0"0"-1282,0 0-511,0 0 37,0 0-24,0 0 8,-17-7-96,-53-23-60,65 29-74,0-1 0,-1 1-1,1 0 1,0 0 0,-1 1 0,1-1-1,0 1 1,-1 0 0,1 1-1,0-1 1,-1 1 0,1 0-1,0 1 1,0-1 0,0 1 0,0 0-1,0 0 1,0 1 0,0-1-1,1 1 1,-1 0 0,1 0 0,0 1-1,0-1 1,0 1 0,0 0-1,1 0 1,-1 0 0,1 1-1,-4 6 1,0 1-10,0 0 0,1 0 0,0 1 0,0 0 0,2 0 0,0 0 0,0 1 0,1-1-1,-2 26 1,5-38 4,-1 5-2,1 0 0,0-1-1,0 1 1,0 0 0,1 0-1,0 0 1,3 9 0,-3-13-8,0 0 0,0-1 0,0 1 0,0-1 0,1 1 0,-1-1 0,1 0 0,-1 0 0,1 1 0,-1-1 0,1 0 1,0 0-1,0-1 0,-1 1 0,1 0 0,0-1 0,0 1 0,0-1 0,0 1 0,0-1 0,0 0 0,0 0 0,-1 0 0,1 0 0,0 0 1,2 0-1,2 0-108,-1-1 1,1 1 0,-1-1-1,0 0 1,1 0 0,-1-1-1,0 1 1,0-1 0,0 0 0,0-1-1,-1 1 1,1-1 0,0 0-1,4-4 1,2-3-254,0-1 0,-1 0 0,14-21 0,-15 21 375,0-1 1,0 1-1,1 1 0,16-15 1,-26 25 24,1 0 0,-1 0 1,1-1-1,-1 1 1,0 0-1,1 0 1,-1-1-1,1 1 0,-1 0 1,1 0-1,-1 0 1,1 0-1,0 0 1,-1 0-1,1 0 0,-1 0 1,1 0-1,-1 0 1,1 0-1,-1 0 0,1 0 1,-1 0-1,1 0 1,-1 0-1,1 1 1,-1-1-1,1 0 0,-1 0 1,1 1-1,-1-1 1,0 0-1,1 1 1,-1-1-1,1 0 0,-1 1 1,0-1-1,1 1 1,-1-1-1,0 1 0,0-1 1,1 1-1,-1-1 1,0 0-1,0 1 1,0-1-1,0 1 0,1 0 1,-1 0-1,7 30 676,-6-25-524,15 91 545,5 132 0,-16 101-806,-5-300 41,-1-27-1424,-3-3-1102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7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8242,'0'0'1304,"0"0"-840,0 0 464,0 0 433,0 0 295,141 0-824,-89 0-144,2 0-232,3-9-384,0-2 232,-5 2-296,-8 0 56,-7 0-7,-7 2-57,-13 3-505,-9 4-839,-8 0-792,0 2-2681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7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1 704,'0'0'7146,"0"0"-5378,0 0-808,0 0 345,0 0 39,0 0-264,155 27-272,-100-23-424,1 3-80,4-5 24,-3 2-328,-3-1 0,3-1-696,-13 0-1312,-14-2-4001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8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4865,'0'0'3998,"0"0"-2508,0 0-937,0 0 194,0 0 319,0 0 13,24 0-158,182-2 866,-144-1-1559,0-3 0,-1-2 0,0-3-1,110-36 1,-149 41-223,0 2 0,24-2-1,-29 4-85,-19-5-4182,-6 3-690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39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6513,'0'0'1910,"0"0"-846,0 0-606,0 0 299,0 0 233,0 0-202,3 27 27,0 4-565,21 134 931,38 290 1473,-52-366-2321,-4-66-249,-6-23-102,0 0 0,0 0 1,1 1-1,-1-1 1,0 0-1,0 0 0,0 0 1,1 1-1,-1-1 0,0 0 1,1 0-1,-1 0 0,0 0 1,0 1-1,1-1 0,-1 0 1,0 0-1,1 0 1,-1 0-1,0 0 0,1 0 1,-1 0-1,0 0 0,1 0 1,-1 0-1,0 0 0,0 0 1,1 0-1,-1 0 0,0 0 1,1-1-1,-1 1 1,0 0-1,1 0 0,1-2-402,1 0 0,-1-1 0,0 1 0,0-1-1,1 1 1,-2-1 0,1 0 0,0 1 0,2-6-1,8-20-5987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3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12339,'0'0'2072,"0"0"-1792,0 0-128,0 0 416,2 205 352,15-67-47,-2 28-521,-2 8 16,-6-34-72,-4-42-280,-1-38 104,-2-14-120,0 3-8,2 14-192,1-12-1368,2-16-3249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40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58 265 11682,'0'0'2364,"0"0"-1341,0 0-807,0 0 46,0 0 228,0 0 42,-7-7-121,3 3-386,1 0 0,-1 0 1,1 0-1,0 0 1,1-1-1,-1 1 1,1-1-1,0 0 0,0 1 1,0-1-1,1 0 1,-1 0-1,1-1 0,1 1 1,-1 0-1,1 0 1,0-9-1,0 8-5,0-1 1,1 0-1,0 1 0,1-1 1,-1 1-1,1-1 0,0 1 1,1 0-1,-1 0 0,1 0 1,1 0-1,-1 0 0,1 1 1,0-1-1,0 1 0,1 0 1,-1 0-1,8-5 1,-5 4-26,0 1 0,1 0 0,-1 1 0,1 0 0,0 0 0,0 0 0,1 1 0,-1 1 0,1-1 0,-1 1 0,1 1 0,0-1 0,15 1 0,-14 0 5,0 1-1,0 0 0,0 1 0,0 0 0,0 1 0,0 0 0,0 0 0,0 1 0,-1 0 0,1 1 0,-1 0 0,0 1 0,0 0 0,-1 0 0,1 0 1,-1 1-1,0 1 0,-1 0 0,11 11 0,-7-6 2,-1 0 0,0 1 1,-1 1-1,0 0 0,-1 0 0,0 1 1,-2-1-1,0 2 0,0-1 0,-1 1 1,-1 0-1,-1 0 0,0 0 0,-1 0 1,-1 0-1,-1 32 0,-1-44 1,0 0-1,-1 1 0,1-1 1,-1 0-1,0 0 0,0 0 1,0 0-1,0-1 1,-1 1-1,0-1 0,0 1 1,0-1-1,0 0 0,0 0 1,0 0-1,-1 0 1,-4 2-1,-11 7 8,0-1 1,-24 11-1,24-13-15,-11 6 20,1 1-1,0 2 1,1 1 0,1 1 0,1 1 0,-30 32 0,43-39-11,0 2 1,0-1 0,2 2 0,0 0-1,1 0 1,1 1 0,0 0-1,2 0 1,0 1 0,1 0-1,-7 39 1,12-11-85,5-47 61,-1-1 0,1 1 0,0 0 0,0-1 0,-1 0 0,1 0 0,0 0 0,3-2 0,25-14 18,-23 11 0,1 1 0,-1 0 0,1 0 0,0 1 0,0 0 0,0 1 0,1 0 0,-1 1 0,1 0 0,15-1 0,-18 3-5,1 1 1,-1-1 0,0 1 0,0 1-1,0-1 1,1 1 0,-2 1-1,1 0 1,0 0 0,-1 0-1,1 1 1,-1 0 0,0 1-1,0-1 1,-1 1 0,1 1-1,-1-1 1,8 10 0,8 6 13,1-1 0,1-1 1,0-1-1,1-1 0,35 17 1,-41-25-3,1-1 0,-1 0-1,1-2 1,0 0 0,1-2 0,-1 0 0,1-1 0,32 0 0,-48-3-72,1-1-1,-1 1 1,1-1 0,-1 0 0,0 0-1,0-1 1,0 0 0,0 0 0,0 0-1,0-1 1,0 1 0,0-1 0,-1 0-1,0 0 1,1-1 0,-1 1 0,0-1-1,-1 0 1,1 0 0,-1-1 0,0 1-1,0-1 1,0 1 0,2-6 0,1-3-467,0 0 0,-1-1 0,-1 1 0,-1-1 0,1 0 0,-2 0 0,0 0 0,0-15 0,-2-7-7822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41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9 3265,'0'0'5712,"0"0"-3860,0 0-1308,0 0 136,0 0 16,0 0 94,-7-6 139,7 6-923,0 0 1,0 0-1,0 0 1,0-1-1,-1 1 0,1 0 1,0 0-1,0 0 1,0 0-1,0 0 0,0 0 1,-1-1-1,1 1 1,0 0-1,0 0 0,0 0 1,0 0-1,-1 0 1,1 0-1,0 0 1,0 0-1,0 0 0,0 0 1,-1 0-1,1 0 1,0 0-1,0 0 0,0 0 1,-1 0-1,1 0 1,0 0-1,0 0 0,0 0 1,0 0-1,-1 0 1,1 0-1,0 0 1,0 0-1,0 1 0,0-1 1,-1 0-1,1 0 1,0 0-1,0 0 0,0 0 1,0 0-1,0 1 1,0-1-1,0 0 0,-1 0 1,1 0-1,0 0 1,0 1-1,0-1 0,-17 323 175,4-54-153,-1-78 15,-15 235-13,30 3 31,6-355-67,2-1-1,4-1 0,44 138 1,-52-196 12,1-1 0,1 1 0,0-1 0,0-1 1,2 1-1,-1-1 0,2-1 0,-1 0 0,2 0 1,-1-1-1,1 0 0,1 0 0,0-2 0,0 1 1,1-2-1,0 1 0,0-2 0,1 0 0,0 0 1,20 4-1,23 4 140,2-2 0,0-3 1,103 3-1,-125-10-51,571 15 903,-28-3-279,1093 13-137,-1375-27-512,-60-8-72,0-10-1,323-68 1,-87-39 52,-194 45-88,-183 59 19,0 3 0,170-8 0,201 23-176,-237 6 207,11-5-1,310 7-27,-475 1-56,149 33-1,-100-8-4613,-112-28-37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5721,'0'0'1962,"1"25"-494,21 363 1562,30 483-475,-52-785-2613,4 0-1,26 145 0,-18-195-4047,-9-34-2075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4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 1328,'0'0'1569,"0"0"-811,0 0-425,0 0 112,-5-20 1406,3 17 3270,2 534-4751,0-530-372,0 0 0,0 1 1,0-1-1,0 1 1,0-1-1,0 1 1,1-1-1,-1 1 1,1-1-1,-1 0 1,1 1-1,-1-1 1,1 0-1,0 1 1,-1-1-1,1 0 1,0 0-1,0 0 1,0 0-1,0 0 1,0 0-1,0 0 0,0 0 1,3 1-1,-2-1 10,1 0-1,0 0 0,0 0 0,-1-1 1,1 1-1,0-1 0,0 0 0,0 0 0,0 0 1,-1 0-1,1 0 0,3-1 0,5-2 13,0 0-1,-1 0 0,1-1 1,-1 0-1,17-10 1,-10 4-7,1 1 0,-1 1 1,1 1-1,1 0 1,-1 2-1,1 0 1,0 1-1,1 0 1,-1 2-1,0 1 0,37 1 1,-36 0-29,24-1 70,0 3-1,51 8 1,-95-10-98,0 0-1,1 0 0,-1 0 0,1 1 1,-1-1-1,0 0 0,1 0 1,-1 0-1,1 0 0,-1 0 0,1 0 1,-1 0-1,0 0 0,1 0 1,-1 0-1,1 0 0,-1 0 0,1 0 1,-1 0-1,0 0 0,1-1 1,-1 1-1,1 0 0,-1 0 0,0 0 1,1-1-1,-1 1 0,0 0 1,1 0-1,-1-1 0,0 1 0,1 0 1,-1-1-1,0 1 0,0 0 0,1-1 1,-1 1-1,0-1 0,0 1 1,0 0-1,0-1 0,1 1 0,-1-1 1,0 1-1,0 0 0,0-1 1,0 1-1,0-1 0,0 0 0,0-13-4522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4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4545,'0'0'800,"0"0"-528,0 0 632,131-4-335,-79 4-97,0 0 96,2 0 216,-2 0-144,0 0-312,-5 0-320,-10 0 240,-3 0-232,-9 0-16,-13 0 0,1 0 0,-13 0-1280,0 11-1057,-18 0-3192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4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0 169 4745,'0'0'944,"0"0"-424,0 0 849,0 0 63,0 0-32,148-53-656,-96 35-440,3 0 137,4 2-337,0 3-48,0 0-56,16-1-40,-14 1-1529,-14 2-3248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5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80 4673,'0'0'1186,"0"0"-700,0 0-288,0 0-28,-17 21 40,-54 68 405,62-76-389,-1 0 0,2 1 1,0 0-1,1 0 1,0 1-1,1 0 1,1 0-1,1 1 0,-6 29 1,7-13 134,2 1 1,1-1-1,4 40 1,-2-56-308,1 0 1,0-1-1,1 0 0,1 1 1,0-1-1,1-1 1,1 1-1,0-1 0,1 0 1,1-1-1,0 0 1,0 0-1,1-1 0,22 20 1,-20-21-11,1 0 1,1-1 0,0 0-1,0-1 1,1 0 0,0-1 0,1-1-1,-1-1 1,1 0 0,1-1-1,-1 0 1,1-2 0,27 3-1,-29-5 56,0 0 0,0-1 0,0-1 0,0-1 0,0 0 0,0-1-1,-1 0 1,29-11 0,-33 9-18,0 0 0,-1-1 0,1 0 0,-1-1 0,0 0-1,-1 0 1,0-1 0,0 0 0,0 0 0,-1-1 0,0 0 0,9-16-1,-7 6-10,1 0 0,-2 0-1,-1-1 1,0 0-1,-1 0 1,-2 0-1,4-29 1,1-147 256,-9 193-318,-1-13 20,-1 1 0,0-1 0,-1 1 0,0 0 0,-1 0 1,-1 0-1,-1 0 0,0 1 0,0 0 0,-2 0 0,0 1 1,0 0-1,-1 0 0,-1 1 0,0 0 0,0 0 0,-1 1 1,-1 1-1,0 0 0,0 1 0,-21-12 0,21 13-31,-1 1 0,0 1-1,0 0 1,-1 0 0,0 2 0,0-1-1,0 2 1,0 0 0,0 1-1,-1 0 1,1 1 0,-1 1 0,1 0-1,-1 1 1,1 0 0,0 1-1,-1 1 1,1 0 0,0 1 0,0 1-1,1 0 1,0 1 0,-16 9-1,13-5-85,1 1 0,0 0 0,1 1 0,0 1 0,1 0 0,0 1 0,1 0 0,-15 24 0,12-13-668,2 0 0,1 1 0,0 1 0,-13 49-1,8-4-4344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6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0 4481,'0'0'1746,"0"0"-686,0 0 129,0 0 16,0 0-396,0 0-126,-5 15 52,-12 111-484,6 0 0,7 158 0,4-217-833,0-65-1185,0-5-1357,0-12-1719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3817,'0'0'829,"0"0"98,0 0 123,0 0 199,12 20-75,-2 0-899,78 127 1761,-11-47-801,-67-89-1195,0 0 0,1-1-1,0 0 1,0-1-1,1 0 1,20 10-1,-31-18-64,-1-1 0,1 1 0,0-1 0,-1 1-1,1-1 1,0 1 0,-1-1 0,1 0 0,0 1-1,-1-1 1,1 0 0,0 0 0,0 0 0,-1 0-1,1 0 1,0 1 0,0-1 0,0-1 0,-1 1-1,1 0 1,0 0 0,0 0 0,-1 0-1,1 0 1,0-1 0,0 1 0,-1 0 0,1-1-1,0 1 1,-1 0 0,1-1 0,0 1 0,-1-1-1,1 1 1,-1-1 0,1 1 0,0-2 0,4-29-3487,-5 25 2698,1-23-3595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2:46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4545,'0'0'1224,"0"0"-704,0 0-194,0 0-14,0 0 272,0 0 207,0 5-46,13 334 4273,-2-236-5722,30 134 0,-37-218-3551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3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13 7042,'0'0'2301,"0"0"-760,0 0-285,0 0-128,0 0 112,0 0-111,-5-1 1560,-20-4-2268,0 1-355,0 2 0,0 1 0,-44 4 0,58-2-65,1 0 1,-1 1-1,1 0 0,-1 1 1,1 0-1,0 1 0,0 0 1,1 1-1,-1-1 0,1 2 0,-12 8 1,16-9-12,0 1 1,1 0-1,-1 0 1,1 1-1,0-1 1,1 1-1,0 0 1,0 0-1,0 0 1,1 1-1,0-1 1,0 0-1,1 1 1,0-1-1,0 1 1,1 0-1,0-1 1,0 1-1,1-1 1,0 1-1,0-1 1,1 1-1,0-1 1,0 1-1,1-1 1,0 0-1,0 0 1,0-1-1,1 1 1,7 9-1,-2-7 4,0-1 0,0-1-1,0 0 1,1 0 0,0-1 0,0 0 0,1-1 0,-1 0-1,1-1 1,21 6 0,-13-6 16,0-1 0,0-1 1,0 0-1,0-2 0,37-2 0,-53 1-130,1 0-1,0 1 0,-1-2 0,1 1 0,-1 0 1,1-1-1,-1 1 0,0-1 0,0 0 1,1 0-1,-1 0 0,0-1 0,-1 1 0,1-1 1,0 0-1,2-4 0,22-31-5223,-12 11-1895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07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5129,'0'0'639,"0"0"-279,0 0-135,0 0 98,0 0 460,0 0 104,0 0-64,0 0-109,0 0-315,0 0-5,18 3 420,45 6-455,0-3-1,115-3 1,-116-4-3387,-75 1-2517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07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4761,'0'0'888,"0"0"-585,0 0-62,0 0 597,0 0 587,12 2-67,43 5-646,1-3-1,0-2 1,-1-2-1,1-3 1,67-12-1,-117 13-1035,0 0 0,0 0 1,0-1-1,0 0 0,-1 0 0,1 0 1,-1-1-1,7-5 0,6-8-4164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08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111 210 4401,'0'0'1326,"0"0"-673,0 0-345,0 0 19,0 0-56,0 0 37,-10 15 266,-30 46 33,37-56-474,1 1-1,-1 0 0,1-1 0,0 1 1,0 0-1,0 0 0,1 0 1,0 1-1,0-1 0,1 0 1,0 0-1,0 9 0,0 6 185,-2 21 232,0-8-126,1 1-1,4 38 1,-2-62-370,1-1 1,0 0-1,0 1 0,1-1 1,1-1-1,0 1 1,0 0-1,0-1 0,2 0 1,-1 0-1,10 12 1,-3-7 22,1-1 1,1 0 0,0-1 0,1 0 0,0-1 0,1-1 0,0 0-1,0-1 1,1-1 0,0-1 0,1 0 0,-1-1 0,31 6 0,12-3 77,0-2 1,113-3 0,-171-4-151,10-1 8,0 0 0,0-1 1,0-1-1,-1 0 0,1 0 0,-1-1 0,0-1 1,0 0-1,0 0 0,0-1 0,-1-1 1,0 0-1,0 0 0,-1-1 0,0 0 1,0 0-1,-1-1 0,10-14 0,-7 9 32,0-1 0,-1-1 0,0 0 1,-1 0-1,-1-1 0,-1 0 0,0-1 0,-2 0 0,0 0 0,0 0 0,1-24 0,-4 27 15,-1-1 0,0 0-1,-1 0 1,-1 0-1,0 0 1,-2 0-1,0 1 1,0-1 0,-1 1-1,-1-1 1,-1 2-1,0-1 1,-1 0 0,-11-17-1,-1 4-25,0 1 0,-2 1 0,-1 1 0,-1 1 0,-49-41 0,57 55-36,1 0 0,-1 1 0,-1 0 0,1 1 0,-2 1-1,1 0 1,-1 2 0,1 0 0,-2 0 0,1 2 0,0 0 0,-35-1 0,30 4 3,0 0 1,0 1-1,0 1 1,1 2-1,-1 0 1,1 1-1,0 1 1,0 1-1,0 0 1,1 2-1,0 1 1,1 0-1,0 1 1,-34 27 0,43-29-56,0-1 0,1 2 0,0-1 0,0 1 0,1 1 1,0-1-1,1 1 0,0 1 0,1-1 0,1 1 0,-1 0 1,2 0-1,0 1 0,0 0 0,1-1 0,-2 19 0,1 152-2228,4-94-647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2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3713,'0'0'969,"0"0"-467,0 0 133,0 0 454,0 0 107,0-8 31,0-22 416,0 21 304,0 27-1394,5 86-465,6-1 1,33 149 0,-21-136-39,12 167-1,-35-281-47,0-1 0,0 1 0,0-1 0,0 1 0,0-1 0,0 1 0,0-1-1,0 0 1,1 1 0,-1-1 0,1 1 0,-1-1 0,1 0 0,-1 1 0,1-1 0,0 0 0,0 0 0,0 1 0,0-1 0,0 0 0,0 0 0,0 0 0,0 0-1,0 0 1,0 0 0,0-1 0,0 1 0,1 0 0,-1 0 0,0-1 0,1 1 0,-1-1 0,1 1 0,1-1 0,3 0 12,0 0 1,0-1 0,1 1 0,-1-2-1,0 1 1,11-4 0,19-3 17,0 2 0,0 2 0,0 1 0,1 1 0,68 8 0,2 9 108,-76-9-155,1-1 0,40 1-1,-71-6-7,0 0 0,-1 0 1,1-1-1,-1 1 0,1 0 0,-1 0 0,0 0 0,1-1 0,-1 1 0,1 0 0,-1 0 0,1-1 0,-1 1 0,0 0 0,1-1 0,-1 1 0,1-1 0,-1 1 0,0 0 0,0-1 0,1 1 0,-1-1 0,0 1 0,0-1 0,1 1 1,-1-1-1,0 1 0,0-1 0,0 1 0,0-1 0,0 1 0,0-1 0,0 0 0,0-24-1940,0 15 468,0-20-4522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2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6281,'0'0'873,"0"0"-409,0 0 1192,163-36-232,-89 23-696,5 2-63,0 2-441,-2 0 32,-10 2-224,-8 3 16,-15 2 0,-9 2-48,-15 0-104,-20 0-1225,0 11-2551,-5 2-2490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2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6129,'0'0'1081,"0"0"-313,0 0 1112,161-5-528,-102-1-559,3-5-777,2 2 144,13-9-160,-13 5-2057,-14-3-3120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23 7114,'0'0'756,"0"0"-360,0 0 367,0 0-77,-8 20-43,-1-1-460,2-4-33,1 0 1,0 0-1,1 1 1,1-1-1,1 1 1,-4 28-1,3 17 230,2-1-1,9 93 1,-2-116-320,1 0 1,2-1-1,2 1 1,1-2 0,21 46-1,-20-53 3,2 0 0,1-1 0,1-1 0,35 43 0,-44-62-21,-1 0 0,1 0 0,0 0 0,0-1 1,1 0-1,0-1 0,0 0 0,0 0 0,0 0 0,1-1 0,0 0 1,0-1-1,0 0 0,0-1 0,1 0 0,-1 0 0,1-1 0,-1 0 1,13 0-1,-15-2 12,0-1 1,-1 1 0,0-1 0,1-1-1,-1 1 1,0-1 0,0 0 0,0 0-1,0-1 1,-1 0 0,0 0 0,1 0-1,-1-1 1,-1 1 0,1-1 0,-1 0-1,7-9 1,4-8 4,-1 0 0,-1-1-1,11-27 1,-7 10-9,-1-1 1,-2 0-1,-2-1 1,-2-1-1,-2 0 1,-1 0-1,-3 0 0,-1-1 1,-2 0-1,-6-51 1,2 82-15,0-1 1,-1 1-1,0 0 1,-1 0-1,0 0 1,-1 1-1,-1 0 1,0 0 0,-1 0-1,0 1 1,0 0-1,-1 1 1,-1 0-1,0 0 1,0 1-1,-1 0 1,0 1-1,0 0 1,-1 1-1,-19-10 1,11 8-45,1 1 0,-1 0 0,0 1 0,-1 2 0,1 0 0,-1 1 0,0 1 0,0 0 1,-1 2-1,1 1 0,0 0 0,-38 7 0,54-6-5,-1 1 1,1-1 0,0 1-1,0 0 1,-1 0-1,1 1 1,1 0-1,-1 0 1,0 0 0,1 0-1,0 1 1,-1 0-1,1-1 1,-4 7 0,2-2-55,1 0 0,0 0 0,1 0 0,0 0 0,0 1 0,1 0 0,-5 17 0,4-2-299,0 0 0,2 0 1,0 1-1,2-1 0,4 35 0,13 33-2633,7-8-2881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321 158 7330,'0'0'1448,"0"0"-479,0 0 237,0 0-67,0 0-494,0 0-59,-13-18-102,-40-58-77,50 71-363,0 0 0,0 1 0,-1-1 0,0 1 0,0 0 0,0 0 0,0 1 0,-1-1 0,1 1 0,-1 0 0,0 0 0,0 0 0,0 1 0,0 0 0,0 0 0,-1 0 0,1 0 0,-1 1 0,1 0 0,-1 0 0,0 1 0,1-1 0,-1 1 0,0 1 0,1-1 0,-1 1 0,0 0 0,-10 3 0,12-2-48,-1 0 0,1 1 0,0 0 0,0-1 0,0 2 0,0-1 0,0 0 0,0 1 0,1-1-1,0 1 1,0 0 0,0 0 0,0 1 0,0-1 0,1 0 0,-3 8 0,-2 5 12,0 0-1,1 0 1,-4 23-1,6-19-10,1 1 0,1 0 0,0-1 0,2 1 0,1 0 0,1 0 0,0 0-1,2-1 1,0 1 0,2-1 0,12 32 0,-14-42 3,0-2 0,1 1 0,0-1 0,1 1 0,0-1 0,0-1 0,1 1 0,0-1 0,0 0 0,1-1 0,0 0 0,1 0 0,-1-1 0,1 0 0,0 0 0,1-1 0,-1 0 0,1-1 0,0 0 0,1 0 0,-1-1 0,0-1 0,1 1 0,0-2 0,13 1 0,-17-1 1,0-1 1,0 0-1,-1 0 0,1-1 1,0 0-1,0 0 0,-1 0 1,1-1-1,0 0 0,-1 0 1,0-1-1,1 0 0,-1 0 1,0 0-1,-1-1 0,1 0 1,-1 0-1,1 0 0,-1-1 1,-1 0-1,1 0 0,0 0 1,-1 0-1,0-1 0,3-6 1,1-2-1,-1 0 1,0 0-1,-1 0 1,-1-1 0,0 0-1,-1 0 1,-1 0-1,0 0 1,0-19-1,0-12-124,-7-81 0,4 119 50,-1 0-1,0 0 1,0 0 0,-1 0 0,0 1-1,-1-1 1,1 1 0,-1-1 0,-1 1 0,1 0-1,-9-11 1,12 17 55,0 1-1,0 0 1,-1 0 0,1 0-1,0-1 1,0 1 0,-1 0-1,1 0 1,0 0 0,0 0-1,-1 0 1,1-1 0,0 1-1,0 0 1,-1 0-1,1 0 1,0 0 0,-1 0-1,1 0 1,0 0 0,0 0-1,-1 0 1,1 0 0,0 0-1,-1 0 1,1 0 0,0 0-1,0 0 1,-1 1 0,1-1-1,0 0 1,0 0 0,-1 0-1,1 0 1,0 0 0,0 1-1,-1-1 1,1 0-1,0 0 1,0 0 0,0 1-1,-1-1 1,1 0 0,0 0-1,0 1 1,0-1 0,0 0-1,0 0 1,0 1 0,-1-1-1,1 0 1,0 0 0,0 1-1,0-1 1,0 0 0,0 1-1,0-1 1,-2 20-181,2-19 215,0 3-17,-3 32 2,3 1 0,1-1 0,6 38 0,-6-65 1,1 1-1,1 0 1,-1 0-1,2-1 1,-1 1 0,1-1-1,1 0 1,-1 0 0,1-1-1,1 1 1,0-1 0,0 0-1,1-1 1,0 1 0,0-1-1,9 7 1,-13-12 1,0 1 0,1-1 0,-1 0-1,0 0 1,1 0 0,0 0 0,-1-1 0,1 1 0,0-1 0,0 0 0,-1 0 0,1 0 0,0-1-1,0 1 1,0-1 0,0 0 0,0 0 0,0-1 0,0 1 0,0-1 0,0 0 0,0 0 0,0 0 0,5-3-1,-4 2 3,-1-2 0,0 1 0,0 0-1,0-1 1,0 0 0,-1 0-1,1 0 1,-1 0 0,0 0 0,0-1-1,-1 0 1,1 1 0,-1-1-1,0 0 1,0 0 0,-1 0-1,2-9 1,1-13-28,0 0-1,-2 1 0,-2-1 1,0 0-1,-7-46 1,7 71 19,0 0-1,0 1 1,-1-1 0,1 1 0,0-1 0,-1 0 0,0 1-1,1-1 1,-1 1 0,0-1 0,1 1 0,-1 0 0,0-1-1,0 1 1,0 0 0,-3-3 0,-2 8-9,1 15-15,4 4 127,0 0 1,1 0-1,1 0 1,1 0 0,1 0-1,1 0 1,1-1-1,9 26 1,-11-40-79,0-1-1,0 1 1,1-1 0,0 0-1,0 0 1,1 0-1,0 0 1,0-1 0,0 0-1,1 0 1,0-1 0,0 1-1,0-1 1,1 0 0,0-1-1,0 0 1,0 0 0,0 0-1,1-1 1,-1 0 0,1-1-1,0 1 1,0-1-1,0-1 1,0 0 0,12 1-1,-15-2-115,0 0 0,0-1 0,0 1 0,-1-1 0,1 0 0,0 0-1,0 0 1,-1-1 0,1 1 0,0-1 0,5-3 0,22-23-3877,-11 0-3907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4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8306,'0'0'1465,"0"0"-746,0 0-123,0 0 95,0 0 204,0 0-189,18 2-189,176 6 958,-105-7-4881,-88-1-540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24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7986,'0'0'1392,"0"0"151,0 0-159,0 0-243,25-2-239,184-9 1021,0 11-1189,-208 0-746,-1 0 0,1 0 0,-1 0 0,1 1 0,-1-1 0,1 0 0,-1 0 0,1 0 0,-1 1 0,0-1 0,1 0 0,-1 1 1,0-1-1,1 0 0,-1 1 0,0-1 0,1 0 0,-1 1 0,0-1 0,0 1 0,1-1 0,-1 0 0,0 1 0,0-1 0,0 1 0,0-1 0,1 1 0,-1-1 0,0 1 0,0-1 0,0 1 0,0-1 0,0 1 0,-1 21-2008,1-16 650,-2 18-5797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4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5249,'0'0'2743,"0"0"-1422,0 0-122,0 0 541,23 6-186,-14-4-1447,10 2 190,-1 1 1,1 1-1,-1 1 0,0 0 0,0 1 0,-1 1 0,0 1 1,0 0-1,14 13 0,-19-11-204,-1 1 1,-1 0-1,0 1 0,0 0 0,-2 0 1,0 1-1,0 0 0,-1 0 0,-1 1 1,-1 0-1,0 0 0,-1 1 1,-1-1-1,1 18 0,0 4 8,-3 1-1,-1-1 1,-1 1 0,-3-1-1,-8 42 1,-1-23-65,-2-1 0,-3 0 0,-2-1-1,-2-2 1,-3 0 0,-2-1 0,-55 78 0,71-116-39,0 1 1,-1-1-1,-1-1 1,0-1 0,-28 21-1,35-18-1494,8-3-2758,4-3-2688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3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5633,'0'0'1794,"0"0"-570,0 0 180,0 0-191,0 0-492,0 0-57,0 0-121,0 0 129,0 0 100,0 0-321,0 0 24,0 0-54,0 0-193,0 0 162,0 0-133,0 0-67,0 0 72,0 0-151,18-3-108,345-5 75,-72 5-68,-280 2-5,0-1 0,0-1 0,-1 1 0,21-9 0,-21 7-18,-1 1 0,1 0 0,0 0 0,0 1 0,20-2-1,-30 4 97,0 0-40,0 0-78,1 2-706,-1 1 0,0-1 0,0 0 1,0 0-1,0 0 0,0 0 0,0 0 0,-1 0 0,1 0 0,-1 3 0,-10-2-3637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3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 5873,'0'0'1649,"0"0"-744,0 0 63,0 0 190,0 0-85,0 0-478,0 0-574,0 0 0,0-1-1,0 1 1,0 0-1,0 0 1,0 0 0,0 0-1,0-1 1,0 1 0,0 0-1,0 0 1,0 0-1,0-1 1,0 1 0,0 0-1,0 0 1,0 0 0,0 0-1,0-1 1,0 1-1,-1 0 1,1 0 0,0 0-1,0 0 1,0 0 0,0-1-1,0 1 1,-1 0-1,1 0 1,0 0 0,0 0-1,0 0 1,0 0 0,-1 0-1,1 0 1,0 0-1,0 0 1,0-1 0,-1 1-1,1 0 1,0 0 0,0 0-1,0 0 1,-1 0-1,30 361 2983,-8-174-2365,-9-40-147,32 290 663,-36-411-636,-8-26-583,1 0 0,0 0 0,-1 0 0,1 0 0,0 0 0,-1 0 0,1 0 0,-1 0 0,1-1 0,0 1 0,-1 0 0,1 0 0,-1-1 0,1 1 0,-1 0-1,1-1 1,-1 1 0,1-1 0,-1 1 0,1 0 0,-1-1 0,0 1 0,1-1 0,-1 1 0,0-1 0,1 0 0,-1 1 0,0-1 0,0 1 0,1-1 0,-1 1-1,0-1 1,0 0 0,0 1 0,0-1 0,0 0 0,10-17-5919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35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1 285 6993,'0'0'1054,"0"0"-252,0 0 367,0 0 94,0 0-387,2-21-360,6-67-16,-8 83-440,1 0-1,1 0 1,-1 0-1,1-1 0,0 2 1,0-1-1,0 0 0,0 0 1,1 1-1,0-1 0,0 1 1,0 0-1,1 0 1,-1 0-1,1 0 0,4-3 1,2 0 49,0 1 0,1-1 0,0 2 0,18-8 0,-21 10-49,19-7-31,0 0-1,1 2 0,1 2 0,55-7 1,119 7 52,-201 6-79,13 1 4,1 0 0,-1 2 0,0 0 1,1 1-1,-1 0 0,-1 1 1,1 1-1,-1 0 0,0 1 0,0 1 1,-1 0-1,0 1 0,20 17 1,-31-23-1,1 0 0,-1 0 0,1 1 0,-1-1 0,0 1 0,0 0 0,0-1 0,-1 1 0,1 0 0,-1 0 0,0 0 0,0 0 0,-1 0 0,1 1 1,-1-1-1,0 0 0,0 0 0,0 0 0,-1 0 0,1 0 0,-1 0 0,0 1 0,-2 4 0,-1 3 18,-1 0 1,0 0-1,-1 0 1,0-1-1,-1 0 0,-9 12 1,-175 204 9,21-26 2,132-152-34,2 3-1,-34 65 0,64-106 1,1-1 1,0 1-1,1 0 0,0 0 0,1 0 0,0 1 0,1-1 0,0 1 1,0 20-1,43-41 28,-28 9-31,0-1 0,1 2 0,-1 0-1,0 0 1,1 1 0,-1 1 0,23 8 0,0 3 4,45 25 0,-51-23-1,1-1 1,51 16-1,-75-29 7,1 0-1,-1-1 1,1 1 0,-1-2-1,1 1 1,0-1-1,-1-1 1,1 1 0,-1-1-1,1 0 1,-1-1-1,1 0 1,-1 0-1,0-1 1,0 0 0,0 0-1,11-7 1,2-4 41,0-1 1,-1-1-1,0-1 1,16-20-1,22-19 15,-54 54 39,0 0 0,0 0 0,0 1 0,1-1 0,-1 1 0,1-1-1,-1 1 1,7-1 0,23-10 226,11-19-222,-43 31-60,1 0-38,-2 0-40,0 0-120,0 0-363,0 1-1710,0 7-2933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6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4297,'0'0'1214,"0"0"-589,0 0-108,0 0 629,0 0 92,0 0-398,0 0-267,0 0-250,0 29 1015,-3 214-449,4 200-574,0-435-311,2 43 17,-2-48-19,-1 0 1,1 0-1,-1 0 0,1 1 1,0-1-1,0 0 1,0 0-1,1 0 0,-1-1 1,1 1-1,-1 0 0,3 2 1,0-4 6,0 0 0,0-1 0,0 1 0,0-1 0,0 0-1,0 0 1,8-2 0,0 2 37,339-13 2195,1 7-1211,-230 7-833,-125-2-588,-1 1 0,1-1 0,0 1 0,0-1 0,0 0 0,0-1 0,0 1 0,0 0 0,-4-3 0,7 4 298,-22-13-5330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7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4673,'0'0'1194,"0"0"-149,0 0 569,0 0 13,0 0-419,21 0-468,166 0 941,-10-14-608,-2-1-2198,-176 25-3331,-9 0 279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7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6177,'0'0'1545,"0"0"-177,0 0 752,0 0-1015,134-20-177,-90 14-240,1-1-208,-1 5-128,-2 2-280,3 0-72,-3 0 0,2 0-104,18 0-928,-8 2-1321,-7 0-5344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8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87 163 5961,'0'0'986,"0"0"-282,0 0 506,0 0-42,0 0-437,-8 19-317,-11 25 231,-21 75 0,34-94-426,2-1 0,0 1 0,1-1 0,1 1 0,2 0-1,3 40 1,-1-57-183,0-1-1,0 0 1,1 0-1,0 0 1,0 0 0,0-1-1,1 1 1,0-1-1,0 0 1,1 0-1,-1 0 1,1 0-1,1-1 1,-1 0-1,1 0 1,0 0-1,0-1 1,0 0 0,1 0-1,-1-1 1,15 6-1,-3-2-5,1-1 0,0-1 1,1 0-1,-1-1 0,1-1 0,0-1 0,20-1 0,-25-1 0,0-1 1,0 0-1,0-1 0,0-1 0,0-1 0,-1 0 0,1 0 0,-1-2 1,0 1-1,-1-2 0,1 0 0,-1-1 0,-1 0 0,1-1 1,-1 0-1,-1-1 0,17-18 0,-18 17 48,0-1 0,-1 0 0,-1 0 0,0-1 0,-1 0 0,0 0-1,-1-1 1,0 0 0,-2 0 0,1 0 0,-2 0 0,0-1 0,0 0 0,-1 0 0,-1 1 0,-1-1 0,0 0 0,-1 0 0,0 0-1,-2 0 1,1 1 0,-2-1 0,0 1 0,0 0 0,-2 0 0,0 0 0,-7-13 0,2 7 44,0 1 1,-2 0 0,0 0-1,-1 2 1,-27-28 0,33 38-110,1 1 1,-1 0 0,0 0 0,-1 1 0,0 0 0,1 0 0,-1 1 0,-1 0 0,1 1 0,-1 0 0,1 0 0,-1 1 0,0 0 0,0 1 0,-13 0 0,12 1-23,0 1 1,0 1-1,1-1 1,-1 2-1,0-1 1,1 2-1,0-1 0,0 2 1,0-1-1,0 1 1,1 1-1,-1-1 1,1 2-1,1-1 1,-1 1-1,1 1 1,-10 12-1,8-9-125,1 1-1,0 1 1,1-1 0,0 2-1,1-1 1,1 1 0,0 0-1,1 0 1,0 0-1,1 1 1,1 0 0,-2 24-1,2-6-1629,2-1 0,6 59-1,11-25-5975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8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7258,'0'0'1608,"0"0"-1008,0 0 1152,0 0-719,-9 156-161,9-101-40,0 1-248,0-3 8,0-4-304,0-7-288,2-6 176,-2-5-176,0-6-48,0-1-1088,-10-8-1400,-5-10-3690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8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9482,'0'0'1371,"0"0"-760,0 0-156,0 0 229,0 0 233,0 0-94,26-3-104,193-22 476,15-10-1401,-202 24-3810,-26 5-1290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9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9642,'0'0'1695,"0"0"-1015,0 0-168,0 0 114,0 0-87,0 0-163,-1 19-183,0-7-179,-5 76 657,3 0 1,11 95-1,-7-175-645,0 0-1,1 0 0,0 0 0,1 0 0,0 0 0,0-1 0,1 1 0,5 8 0,-7-13-147,0 0-1,0-1 1,1 1-1,-1-1 1,1 1-1,-1-1 1,1 0-1,0 0 1,0 0-1,0 0 1,0 0-1,0-1 0,0 0 1,1 1-1,-1-1 1,0 0-1,1-1 1,-1 1-1,1-1 1,-1 1-1,4-1 1,23-1-3713,-5-2-4168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5633,'0'0'5952,"0"0"-4157,0 0-1487,0 0-73,-1 28 312,10 400 2768,7-275-2848,22 150-422,-32-284-1633,-2-39-1805,-4-15-2425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9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226 163 9498,'0'0'2843,"0"0"-1576,0 0-560,0 0 372,0 0-396,0 0-375,-9-21-196,-32-68-41,40 85-69,-1 1 0,0-1 1,0 1-1,0-1 0,0 1 1,0 0-1,-1 0 0,0 0 1,0 0-1,1 0 1,-2 1-1,1-1 0,0 1 1,0 0-1,-5-3 0,6 5 0,0-1 0,0 1-1,-1-1 1,1 1 0,0 0 0,0 0-1,0 0 1,-1 0 0,1 0-1,0 0 1,0 1 0,0-1-1,-1 1 1,1 0 0,0-1-1,0 1 1,0 0 0,0 0 0,-2 2-1,-3 2 2,1 0 0,0 1 0,0-1 0,1 1 1,-1 0-1,1 1 0,1 0 0,-1-1 0,1 1 0,-4 9 0,3 1-8,0-1 1,1 1-1,0 0 0,2 1 1,0-1-1,1 0 0,1 29 1,0-42 2,0-1 0,0 0 0,0-1 0,0 1-1,1-1 1,-1 1 0,1-1 0,-1 1 0,1 0-1,0-1 1,0 0 0,0 1 0,0-1 0,0 0 0,1 1-1,-1-1 1,1 0 0,-1 0 0,1 0 0,0 0-1,0 0 1,0-1 0,0 1 0,0-1 0,0 1-1,0-1 1,0 1 0,1-1 0,-1 0 0,1 0-1,-1-1 1,1 1 0,-1 0 0,1-1 0,4 1 0,-2-1 0,1 1 1,0-1 0,-1-1 0,1 1 0,0-1 0,-1 0 0,1 0 0,0-1-1,-1 0 1,0 0 0,1 0 0,-1-1 0,0 1 0,0-1 0,5-4 0,11-11 30,-14 11-28,1 0 1,1 1-1,-1 0 0,1 0 1,0 1-1,13-6 0,-20 10-1,1 0 0,0 1 0,-1-1-1,1 1 1,0 0 0,-1-1 0,1 1 0,0 1 0,0-1-1,-1 0 1,1 1 0,0-1 0,-1 1 0,1 0 0,0 0-1,-1 0 1,1 0 0,-1 0 0,0 0 0,1 1-1,-1-1 1,0 1 0,0 0 0,0 0 0,0-1 0,0 2-1,0-1 1,0 0 0,2 4 0,6 9 12,0 0 0,-1 1 0,-1 0 0,-1 1 0,0 0 0,-1 0-1,0 1 1,-2-1 0,0 1 0,2 21 0,-1 26 91,-4 98-1,-3-79 97,1-82-289,0-9-380,-2-12-1952,1-7-4598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0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5113,'0'0'2151,"0"0"-250,0 0-258,0 0-476,0 0-145,0 0-224,26-4 1093,35 4-1240,6 2-394,-1-4-1,0-2 1,67-14 0,-109 13-226,16-4 5,1 1 0,77-4 1,-118 12-136,0 0-353,-32-7-5387,12 1-874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0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 1536,'0'0'5032,"0"0"-3036,0 0-713,0 0-29,0 0-339,0 0-467,-1 0-440,1 0 0,0-1 0,0 1 0,-1 0 0,1 0 1,0 0-1,0 0 0,-1 0 0,1 0 0,0-1 0,0 1 0,-1 0 0,1 0 0,0 0 0,-1 0 1,1 0-1,0 0 0,0 0 0,-1 0 0,1 0 0,0 0 0,0 0 0,-1 1 0,1-1 0,0 0 1,-1 0-1,1 0 0,0 0 0,0 0 0,-1 0 0,1 1 0,0-1 0,0 0 0,0 0 0,-1 0 1,1 1-1,0-1 0,0 0 0,0 0 0,0 0 0,-1 1 0,0 3 70,0-1-1,0 1 1,0 0-1,0 0 1,1-1 0,0 1-1,-1 0 1,1 0-1,1 0 1,-1-1-1,2 7 1,11 53 979,-5-32-674,7 61 374,-8-43-408,16 55 0,-23-102-349,1 0-1,-1-1 1,1 1 0,-1-1-1,1 1 1,0 0 0,0-1-1,0 0 1,-1 1-1,2-1 1,-1 1 0,0-1-1,0 0 1,0 0-1,0 0 1,1 0 0,-1 0-1,1 0 1,1 1 0,-2-2-85,0 1 1,0-1 0,1 0 0,-1 0 0,0 0 0,0 0 0,1 0 0,-1 0 0,0-1 0,0 1 0,0 0 0,1-1 0,-1 1 0,0-1 0,0 1 0,0-1 0,0 1 0,0-1 0,0 0 0,0 1 0,0-1 0,0 0 0,0 0 0,0 0 0,0 0 0,0-1 0,14-17-4356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1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123 319 8186,'0'0'2083,"0"0"-1168,0 0-226,0 0 225,0 0 151,0 0-133,-18-10-341,-57-33-151,73 42-415,-1-1-1,1 1 0,0-1 1,0 0-1,0 0 1,1 0-1,-1 0 0,0 0 1,1 0-1,-1 0 0,1-1 1,0 1-1,0 0 0,0-1 1,0 1-1,0-1 1,0 1-1,1-1 0,-1 0 1,1 1-1,0-1 0,0 1 1,0-1-1,0 0 0,0 1 1,1-1-1,0-5 0,1-6 67,-2 8-84,2-1 1,-1 1 0,1 0 0,0-1 0,0 1-1,0 0 1,1 0 0,0 1 0,0-1 0,1 0-1,-1 1 1,1 0 0,0 0 0,1 0 0,-1 0-1,1 1 1,0 0 0,0 0 0,11-6 0,-2 1-7,0 0 1,1 1 0,0 1-1,0 1 1,1 0 0,28-7 0,-27 9-6,0 2 0,0-1 1,1 2-1,-1 1 0,1 0 1,-1 1-1,24 4 0,-31-3 8,0 1 0,-1 0 0,1 0 1,-1 1-1,0 0 0,0 1 0,0 0 0,0 1 0,-1 0 0,0 0 0,0 0 0,-1 1 0,0 0 1,7 9-1,-5-3-9,0 0 0,0 1 0,-2 0 0,0 0 0,0 1 0,-1 0 0,-1 0 0,-1 1 0,0-1 0,2 20 0,-2 4 11,-1 1 1,-5 78-1,-1-91-5,-2 0 1,0-1-1,-2 0 1,0 0-1,-2 0 1,-21 42-1,9-27-3,-3-1 1,-1-1-1,-33 40 1,44-62 7,0-1 0,-1 0 1,0-1-1,-20 14 0,29-24-4,0-1 1,0-1-1,-1 1 1,1-1-1,-1 0 0,1 0 1,-1-1-1,0 0 1,0 0-1,0 0 0,0-1 1,0 0-1,0-1 0,-1 0 1,1 0-1,-9-1 1,12 0-3,0-1 0,0 1 1,0-1-1,1 0 0,-1 0 0,0-1 1,1 1-1,0-1 0,0 1 1,0-1-1,0 0 0,0 0 1,0-1-1,1 1 0,-1 0 1,1-1-1,0 0 0,0 1 1,1-1-1,-1 0 0,1 0 0,0 0 1,-1 0-1,2 0 0,-2-7 1,0-3-23,0 0 0,0 0 1,2 0-1,-1-1 0,2 1 0,3-20 1,-3 31 16,0-1 0,0 0 0,1 1 0,-1-1 0,1 1 0,0-1 0,0 1 1,0 0-1,1 0 0,-1 0 0,1 0 0,-1 0 0,1 1 0,0-1 1,0 1-1,0 0 0,1 0 0,-1 0 0,0 0 0,1 0 0,0 1 0,-1-1 1,1 1-1,0 0 0,-1 0 0,1 1 0,0-1 0,0 1 0,0 0 0,0 0 1,-1 0-1,1 0 0,0 1 0,0-1 0,0 1 0,-1 0 0,1 0 0,0 1 1,-1-1-1,1 1 0,-1 0 0,1-1 0,-1 2 0,0-1 0,3 3 1,24 21 59,1-1 1,1-1-1,1-2 1,68 35-1,-83-49-24,1 0 0,1-1 0,-1-1 0,1-1 0,0 0 0,0-2 0,1 0 0,-1-2 0,1 0 0,-1-1 0,28-3 0,-41 1-20,1 0 1,-1 0-1,0 0 1,0-1-1,-1 0 1,1 0-1,-1-1 0,1 0 1,-1 0-1,10-9 1,1-2-1641,-2-1 1,17-22-1,-13 15-6263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2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9298,'0'0'2243,"0"0"-1313,0 0-645,0 0-81,0 0 427,2 26 52,0-3-534,6 154 675,-10-52-69,-1-46-531,3 0 0,14 95 0,-14-167-205,1-1 1,1 1-1,-1 0 0,1 0 0,1-1 0,-1 1 1,1-1-1,0 0 0,0 0 0,1 0 0,0 0 0,0-1 1,8 9-1,-7-10-3,0-1 1,0 1-1,1-1 1,0 0-1,-1 0 0,1-1 1,0 1-1,0-2 1,1 1-1,-1 0 0,0-1 1,1-1-1,-1 1 1,11-1-1,87 2 48,0-4-1,-1-5 1,117-23 0,-213 29-67,-1-1 0,1 1 1,-1-1-1,0 0 1,0-1-1,0 1 0,11-7 1,-15 7-43,0 0 0,0 1 0,-1-1 1,1 0-1,0-1 0,-1 1 1,1 0-1,-1 0 0,0-1 0,0 1 1,0-1-1,0 1 0,0-1 1,0 1-1,-1-1 0,1 1 0,-1-1 1,0 0-1,0 1 0,0-5 1,-2-30-2633,-6 0-3248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2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9498,'0'0'1456,"0"0"-1072,0 0 689,131 0 311,-64 0-280,4 0-488,8 0-392,0 0 128,-7 0-224,-13 0-80,-12 0-24,-15 0-24,-14 4-352,-18 10-784,-5-1-696,-22 0-2273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2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 7482,'0'0'1864,"0"0"-1304,0 0 344,0 0 449,0 0-81,0 0-360,146-4-200,-95-7-632,9-1 96,-1 4-176,25-6-312,-15 3-1808,-9 0-7098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3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78 8978,'0'0'1310,"-10"19"-652,-5 9-265,1 1 0,1 1-1,2 0 1,1 0 0,1 1-1,-7 48 1,13-43-128,2-1-1,1 0 1,2 1 0,1-1-1,2 0 1,1 0 0,12 36-1,-13-56-251,1-2 0,0 1 0,1-1 0,0 1 0,1-2 0,0 1-1,1-1 1,14 15 0,-14-19-3,-1-1 0,1 1 0,1-2 1,-1 1-1,1-2 0,0 1 0,0-1 0,1 0 0,-1-1 0,1-1 0,0 0 0,14 3 0,-13-4-6,1-1 0,-1 0 0,0 0 0,1-1 0,-1-1 0,1 0-1,-1 0 1,0-2 0,0 1 0,0-2 0,0 1 0,0-2 0,-1 0-1,0 0 1,0-1 0,12-8 0,-8 3-5,-1 0 0,-1-1 0,0-1 0,0 0 0,-2-1 0,0 0 0,0-1 0,-1 0 0,-1 0 0,12-28 0,-12 19 66,-1-1-1,-1-1 1,-1 1-1,-1-1 1,-1 0-1,-1 0 1,-2-1-1,-1 1 1,-3-30 0,1 40 29,0 1 0,-2 0 1,0 0-1,0 0 0,-2 0 0,0 0 1,0 1-1,-1 0 0,-1 1 1,0 0-1,-1 0 0,-1 0 1,0 1-1,0 1 0,-1 0 1,-1 0-1,0 1 0,0 0 1,-15-8-1,5 4-54,1 1 0,-1 1-1,-1 1 1,0 2 0,-1 0 0,0 1 0,0 1 0,0 1 0,-1 2-1,0 0 1,-30 0 0,49 4-67,0 0 0,-1 1 0,1 0 0,0 0 0,0 0 0,0 1-1,0 0 1,0 0 0,0 0 0,0 1 0,1 0 0,-1 0 0,1 0 0,0 1 0,0 0 0,0 0 0,0 0-1,1 1 1,-1-1 0,1 1 0,1 0 0,-1 0 0,1 0 0,-6 12 0,1 1-655,1 0-1,1 1 1,1 0 0,1 0-1,0 0 1,-2 35 0,5 8-5515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3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 0 384,'0'0'8753,"0"0"-5943,0 0-2053,0 0 222,0 0 84,0 0-419,-17 0-233,-51 2-206,62 0-173,-1 0-1,1 0 1,-1 1 0,1 0-1,0 0 1,0 0 0,0 1-1,0 0 1,1 0-1,0 0 1,0 1 0,0-1-1,0 1 1,0 0 0,1 1-1,0-1 1,-5 11 0,5-10-35,-4 4 19,2 1 0,-1 1-1,1-1 1,1 1 0,0 0 0,1 0 0,0 0-1,1 1 1,1-1 0,-1 1 0,2 0 0,0 0 0,1 0-1,0 0 1,0 0 0,2-1 0,0 1 0,0 0 0,1-1-1,0 1 1,1-1 0,1 0 0,0 0 0,1 0 0,0-1-1,0 0 1,2 0 0,-1-1 0,16 17 0,-12-15-8,1 0 1,0-1-1,1-1 1,0 0 0,1-1-1,0 0 1,0-1-1,1-1 1,0 0 0,0-1-1,1 0 1,0-1-1,0-1 1,0-1 0,0 0-1,0-1 1,1-1-1,-1-1 1,27-2 0,-36 1-7,0-1 0,0-1 0,0 0 0,0 0 0,0 0 0,0-1 0,-1 0 1,0 0-1,0 0 0,0-1 0,0 0 0,-1 0 0,0-1 0,0 1 0,0-1 0,-1 0 1,1 0-1,-2-1 0,1 1 0,-1-1 0,4-10 0,2-5 7,-1 0 1,-2 0-1,0 0 1,-1-1-1,3-40 0,-6 42-7,0-6-1,-1 1 0,-3-34 1,2 54 1,0 1 1,-1 0 0,0-1-1,0 1 1,-1 0 0,1 0 0,-1 0-1,0 0 1,0 0 0,-1 0-1,1 0 1,-1 1 0,0-1 0,-1 1-1,1 0 1,-1 0 0,-5-5-1,8 8-2,0 0-1,0 0 1,0 0-1,-1 1 1,1-1-1,0 0 1,0 1-1,0-1 1,-1 1-1,1 0 1,0-1-1,0 1 1,-1 0-1,1 0 1,0-1-1,-1 1 1,1 0-1,0 1 1,-1-1-1,1 0 1,0 0-1,0 0 1,-1 1-1,1-1 1,0 1-1,-3 0 1,2 1-6,0 0 0,0 0 0,0 0 0,0 0 0,1 0 0,-1 0 0,1 1 0,-1-1 0,1 1 0,0-1 0,0 1 0,-1 2 1,-3 10-6,1 1 0,1-1 0,-2 22 1,5-34 20,-3 19 0,2 1 1,0-1 0,2 1-1,0-1 1,2 1 0,7 32 0,-6-41-4,1 0 1,0-1 0,1 1 0,1-1 0,0 0 0,0-1-1,1 0 1,1 0 0,0-1 0,1 0 0,12 11 0,-11-11 16,2-1 0,-1-1 1,2 0-1,-1-1 0,1 0 1,0-1-1,0-1 1,24 7-1,-32-10-179,2-1 1,-1-1 0,0 1-1,0-1 1,0-1 0,1 1-1,-1-1 1,0-1 0,1 1-1,-1-1 1,0 0-1,0-1 1,0 0 0,0 0-1,0 0 1,0-1 0,0 0-1,-1 0 1,1-1-1,5-4 1,17-19-4924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4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8586,'0'0'1920,"0"0"-1082,0 0-13,0 0 486,0 0-23,0 0-242,24 1-370,185 6 482,-129-6-911,236-9 71,-302 4-1072,-14 4 675,0 0-1,1-1 0,-1 1 0,0 0 0,0 0 0,0 0 0,0-1 0,0 1 0,0 0 1,0 0-1,0 0 0,0-1 0,0 1 0,0 0 0,0 0 0,0 0 0,0-1 0,0 1 1,0 0-1,0 0 0,0 0 0,0-1 0,0 1 0,0 0 0,0 0 0,-1 0 0,1 0 1,0-1-1,0 1 0,0 0 0,0 0 0,0 0 0,0 0 0,-1-1 0,1 1 0,0 0 0,0 0 1,0 0-1,0 0 0,-1 0 0,1 0 0,0 0 0,0 0 0,0 0 0,-1 0 0,1 0 1,0-1-1,0 1 0,0 0 0,-1 0 0,1 0 0,0 0 0,0 1 0,0-1 0,-1 0 1,1 0-1,0 0 0,0 0 0,0 0 0,-1 0 0,1 0 0,0 0 0,0 0 0,0 0 1,-1 1-1,-14-4-6554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4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9570,'0'0'1127,"0"0"-783,0 0-245,16-19 17,55-62 318,-63 74-344,1 0-1,1 1 0,-1 0 1,1 1-1,0 0 0,0 0 0,1 1 1,-1 0-1,1 1 0,0 0 1,0 1-1,0 0 0,0 1 0,21 0 1,-18 0 33,4-1 27,0 1-1,1 1 0,-1 1 0,0 0 0,0 1 1,0 2-1,0-1 0,21 9 0,-26-7-47,-1 1-1,0 0 1,0 1-1,-1 0 1,0 1-1,0 0 1,-1 1-1,0 0 1,0 1-1,-1 0 1,15 21-1,-11-9 21,0 0 0,-1 0 0,-2 1 0,0 1 1,-1 0-1,-2 0 0,0 0 0,4 35 0,-6-22 26,-2 1 0,-1 0 0,-2 0 0,-9 73 0,3-84-104,-1 1-1,-2-1 0,0 0 1,-2 0-1,-1-1 1,-1-1-1,-1 0 1,-1-1-1,-2 0 0,0-2 1,-1 0-1,-1 0 1,-24 19-1,-11 2 148,50-40-306,-1 0 0,1 0-1,-1-1 1,1 0 0,-1 0-1,0 0 1,0 0 0,0-1-1,0 1 1,-9 0 0,13-4-3589,1-10-4723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14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6913,'0'0'2346,"0"0"-713,0 0-141,0 0 298,0 0-271,0 0-592,25 5-370,-14-3-490,35 7 230,1-2 0,59 1 0,-76-7-221,1-1 100,44-5 1,-64 4-274,-1-1 0,1-1-1,-1 0 1,0 0-1,0-1 1,0 0 0,18-11-1,-1-3-1838,-6 2-2959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54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22 229 288,'0'0'1528,"0"0"-975,0 0-193,-22-131-360,22 80-24,0 4-1225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55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4121,'0'0'1016,"0"0"-705,0 0-184,0 0 7,0 0 108,9 3 130,16 7-252,-1 0 1,0 2 0,0 1 0,-1 1-1,-1 0 1,-1 2 0,0 1-1,-1 0 1,0 1 0,-2 2 0,0 0-1,-1 0 1,-2 2 0,0 0 0,-1 1-1,-1 0 1,-1 1 0,-1 0-1,-1 1 1,-2 0 0,0 1 0,7 43-1,-11-23 124,-2 0 0,-2 0 0,-2 0 0,-2 0 0,-2-1 0,-2 0 0,-1 0 0,-21 55-1,-24 60-113,-138 474 56,184-596-161,1-1 0,2 1-1,2 0 1,1 0-1,2 0 1,1 0-1,8 39 1,-3-45-27,1-1 0,2 0 1,1-1-1,2 0 1,1 0-1,1-1 0,1-1 1,30 41-1,-18-34 36,1 0 0,3-2 0,36 31 1,109 78-73,7 6 55,-164-131-6,-1 1 0,0 1 1,-1 0-1,-1 1 0,-1 1 0,-1 1 0,-1 0 1,-1 0-1,-1 1 0,-1 1 0,-1 0 1,0 1-1,-2-1 0,-2 1 0,0 1 0,3 40 1,-7-19-1,-2 0 0,-3-1 1,-1 1-1,-2-1 1,-2 0-1,-2 0 0,-20 51 1,-146 297 131,72-179-112,83-161-24,2 1 1,2 0-1,3 2 1,2 0-1,-6 70 1,3 286 256,17-373-268,3 0-1,1-1 0,2 0 0,1 0 0,2 0 0,2-1 1,32 68-1,38 62 81,18 42 6,-85-172-88,-1 0 1,-2 1-1,12 70 1,-18-49 9,-2-1 0,-3 1 0,-2-1 0,-3 1 0,-2-1 0,-3 0 0,-33 112 0,-7-28 24,-133 267 0,120-287-1,-187 426 291,240-520-312,2 0-1,0 0 1,2 0 0,-2 39-1,6 116-77,2-90 80,0-67-3,0 1-1,2-1 0,1 1 1,2-1-1,0 0 0,10 26 1,-8-27-6,-1 0 0,-1 1 1,-1 0-1,-2-1 0,0 34 0,-12 133 32,4-143-22,2-1-1,2 1 0,2 0 1,10 58-1,-7-90-14,0 0 0,2 0 0,0 0 0,1-1 0,1 0 0,0-1 0,2 1 0,0-2 0,19 25 0,7 0-36,83 71-1,-51-51 33,-47-40 15,0 2-1,-2 0 1,0 1-1,-2 1 1,0 0-1,-2 2 1,21 45-1,-21-31 0,-1 1 0,-1 0-1,-3 1 1,9 71 0,-11-29-18,-6 131 0,-22 84-91,9-155 14,-7 102-3847,14-162 734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24.4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3633,'0'0'1124,"0"0"-301,0 0-79,0 0 363,0 0-107,0 0-328,0 0-120,0 0-237,0 0 65,0 0 110,0 0-165,0 0 32,0 0-180,0 0-132,0 0 7,0 0-71,0 28-35,3 6 55,1 0 1,1 1-1,2-1 1,1-1 0,25 62-1,-28-82 38,1 0-1,0-1 1,1 0-1,1 0 1,0-1-1,0 0 1,1-1-1,1 1 1,0-2-1,0 1 1,1-1-1,0-1 1,0 0-1,1-1 1,0 0-1,0-1 1,19 7-1,-27-11-5,0-1 0,0-1-1,0 1 1,1-1 0,-1 1-1,0-1 1,0 0 0,0-1-1,0 1 1,1-1-1,-1 0 1,0 0 0,0 0-1,0 0 1,5-3 0,6-4 252,-1 0 1,23-18-1,12-6 34,-30 24-317,0 2 1,0 0-1,1 2 1,-1 0-1,1 1 1,0 0-1,0 2 1,1 1-1,-1 0 1,0 1-1,0 1 1,29 8-1,-39-8 17,-2-1-22,1 1 0,-1 0 0,0 0 0,0 1 0,0 0 0,-1 1 0,1 0 0,12 8 0,-20-11 76,0 0-57,0-1-8,4 1 8,1-1 0,-1 0 0,0 0 0,1 0 0,-1-1 0,0 0-1,0 0 1,1 0 0,-1 0 0,0 0 0,0-1 0,0 0 0,0 0-1,6-4 1,16-5 16,41-8-39,0 2 0,1 4 0,75-5 0,-134 17-4,0 0 1,1 0 0,-1 1 0,1 1-1,-1-1 1,0 2 0,1-1 0,-1 1-1,0 1 1,0-1 0,0 1-1,0 1 1,-1 0 0,1 0 0,-1 1-1,8 5 1,18 16 28,1-2 1,1-2-1,42 19 0,-58-33 1,1 0-1,0-1 1,0-1-1,0-1 1,1-1-1,0-1 1,40 0-1,-39-2-24,-2-1 1,0 0-1,-1-2 1,24-3 0,-36 3 22,1-1 1,-1 1 0,0-2 0,0 1 0,0-1 0,-1 0 0,0 0 0,1-1 0,-1 0 0,11-11 0,-5 3 98,1 0 1,-2 0-1,0-1 1,-1-1-1,0 0 1,-1 0-1,-1-1 1,0-1-1,-1 1 1,-1-1-1,-1-1 1,0 1-1,-1-1 1,-1 0-1,-1 0 1,2-37-1,-5 55-202,0 0-333,7 5-2869,-4 3-943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28.1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 20 4977,'0'0'2118,"0"0"-838,0 0-181,0 0-44,0 0-315,0 0-138,0 0-234,0 0 140,0 0 209,0 0-261,0 0-93,0 0-150,0 0-78,0 0 164,0 0-139,15 0 63,389-11 1,-403 11-182,-1 0-14,0 0 28,0 0-18,-33 0 207,-45 4-220,-128 22-1,81-7-57,347-42 264,-37-12 168,-294 40-59,-161 19-519,523-26 382,-253 2-159,0 0-116,0 0-55,-9-1-5085,6 0-600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29.5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85 6041,'0'0'2302,"0"0"-808,0 0-282,0 0 16,0 0-329,0 0-304,0 0-216,0 0-231,0 0 182,0 0-68,0 0-51,0 0 109,0 0-223,0 0-20,23-18 373,-12 10-429,1 0 0,0 1 0,0 0 1,1 1-1,-1 0 0,2 1 0,-1 1 1,0 0-1,1 0 0,0 2 0,0-1 1,0 2-1,20 0 0,-24 0-15,0 1 0,0 1 1,-1 0-1,1 0 0,0 1 0,-1 0 0,1 1 0,-1 0 1,1 1-1,-1-1 0,-1 2 0,1-1 0,0 1 0,-1 1 0,0-1 1,0 1-1,9 10 0,-17-15 1,-1 4 8,1 1 0,-2-1 0,1 0 0,-1 0 0,0 1 0,0-1 0,0 0 0,0-1 1,-1 1-1,0 0 0,0-1 0,0 1 0,-1-1 0,-5 5 0,-64 57 184,52-49-178,-8 9-6,2 0 1,1 2-1,1 1 0,1 0 0,2 2 0,1 1 0,-23 45 1,43-74-19,0 1 1,0-1-1,0 0 1,0 1 0,1-1-1,0 1 1,-1-1-1,1 1 1,1 5 0,-1 2-100,39-10-11,-31-2 124,0 0 0,1-1 0,-1 0 0,0 0-1,0-1 1,0 1 0,8-6 0,-8 4-11,0 1 0,1 0 0,0 0 1,0 0-1,0 1 0,0 1 0,11-2 0,-13 5 9,1-1 0,-1 1 0,0 1 0,1-1 0,-1 1 0,-1 0 0,1 1 0,0 0 0,-1 0 1,0 0-1,0 1 0,6 5 0,25 17-40,-29-22 32,0-1 0,-1 0 0,2 0 0,-1-1 0,0 0 0,1 0 0,-1-1 0,1 0 0,-1 0 0,1-1 0,0 0 0,0-1 0,0 0 1,11-2-1,-16 1 5,0-1-1,0 1 1,-1-1 0,1 0 0,-1-1 0,1 1 0,-1 0 0,0-1 0,0 0 0,0 0 0,0 0 0,0 0 0,-1 0 0,0-1-1,1 1 1,1-5 0,2-3 18,0 0 1,-1 0-1,0-1 0,4-14 0,-7 14 38,0-1-1,0 0 1,-2 1-1,0-18 1,0 10-298,-1 20 148,0-1 1,0 0-1,0 1 0,0-1 1,0 1-1,-1-1 0,1 1 0,0-1 1,0 1-1,0 0 0,-1-1 1,1 1-1,0 0 0,0 0 0,0 0 1,-1 0-1,1 0 0,0 0 1,0 1-1,-3-1 0,-2 1-1456,-13-1-4541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32.4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1 325 5697,'0'0'1152,"0"0"-414,0 0 328,0 0 342,0 0-109,0 0-431,1-6-255,13-48-111,-2-1-1,-3-1 1,4-96-1,-13 151-478,0 1-26,0 0-43,-3 47-68,4 86 0,1-45 107,-4-8 0,-1-47 8,3 0-1,0 0 0,10 59 0,0-72-732,-10-19 632,0-1-1,1 0 1,-1 1 0,0-1-1,1 0 1,-1 0-1,0 1 1,1-1-1,-1 0 1,1 0 0,-1 0-1,0 0 1,1 0-1,-1 1 1,1-1-1,-1 0 1,0 0-1,1 0 1,-1 0 0,1 0-1,-1 0 1,1 0-1,-1 0 1,0-1-1,1 1 1,-1 0-1,1 0 1,-1 0 0,0 0-1,1-1 1,-1 1-1,1 0 1,-1 0-1,0 0 1,1-1-1,-1 1 1,0 0 0,0-1-1,1 1 1,-1 0-1,0-1 1,0 1-1,1 0 1,-1-1 0,0 1-1,0-1 1,0 1-1,0 0 1,1-1-1,-1 0 1,5-13-4249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33.0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1 140 4321,'0'0'1307,"0"0"-480,0 0 13,0 0 164,0 0-260,0 0-210,30-2 955,112 13-1121,-106-7-334,1 0-1,0-3 1,73-5 0,-98 1-33,-1 1-1,0-1 1,1-1 0,-1 0-1,-1-1 1,1 0-1,-1 0 1,11-8 0,-17 11 10,0-1 0,0 0 1,0-1-1,0 1 1,0-1-1,-1 1 1,1-1-1,-1 0 0,0-1 1,0 1-1,-1 0 1,1-1-1,-1 0 1,0 1-1,0-1 0,-1 0 1,1 0-1,-1 0 1,0 0-1,0-7 1,-1 11 40,-1 0 1,0 0-1,1 0 1,-1 0 0,0 0-1,0 0 1,0 0 0,0 0-1,0 1 1,1-1 0,-2 0-1,1 0 1,0 1 0,0-1-1,0 1 1,0-1 0,0 1-1,0-1 1,-1 1 0,1 0-1,0 0 1,0-1 0,0 1-1,-1 0 1,1 0 0,0 0-1,0 0 1,-1 0 0,-1 1-1,-39 5 116,38-3-170,0 0 0,0 1 0,0-1 1,1 1-1,-1 0 0,1 0 0,0 0 1,0 0-1,0 0 0,1 1 0,0-1 1,-1 1-1,2-1 0,-4 10 0,-13 71-26,18-85 28,-6 67 26,3 128 1,5-101-16,15 40-4796,-17-133-992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33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4489,'0'0'835,"0"0"-222,0 0 637,0 0 130,0 0-234,0 0-98,20 0-192,172-3 594,-24-5-361,-168 9-2736,0 6-3252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38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4417,'0'0'1498,"0"0"-261,0 0 333,0 0-158,0 0-410,0 0-242,-6 5 4637,8-1-5814,16 4 445,0-1 0,0-1 1,1 0-1,0-1 0,0-2 0,1 0 1,22 1-1,-10 0 71,158 10 526,-179-6-3329,-10-8 1082,2 3-7069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31.8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10122,'0'0'2178,"0"0"-1251,0 0-272,0 0 215,0 0-175,0 0-167,10 8-189,48 47 73,-2 2 0,-3 2-1,71 104 1,-123-163-540,-1 1 1,1 0-1,-1 0 0,1 0 1,-1 0-1,1 0 0,0 0 0,-1-1 1,1 1-1,0 0 0,-1-1 1,1 1-1,0 0 0,0-1 0,0 1 1,0-1-1,0 1 0,0-1 1,0 1-1,0-1 0,0 0 0,0 0 1,0 1-1,0-1 0,0 0 0,0 0 1,0 0-1,0 0 0,0 0 1,0 0-1,0 0 0,0-1 0,0 1 1,0 0-1,0 0 0,0-1 1,0 1-1,-1-1 0,1 1 0,0-1 1,0 1-1,0-1 0,0 0 1,-1 1-1,1-1 0,0 0 0,0 1 1,-1-1-1,1 0 0,-1 0 1,1 0-1,-1 0 0,1 0 0,-1 0 1,1-1-1,7-13-5032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4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38 421 9346,'-5'22'1688,"-6"33"-342,-9 109 0,19-141-1148,0 1 1,2-1-1,0 1 0,2-1 1,0 0-1,2 0 1,1 0-1,13 35 0,-11-40-165,2 0-1,0-1 0,1 0 0,1-1 1,1 0-1,0-1 0,1 0 0,0-1 0,17 12 1,-22-19-22,1 0-1,-1-1 1,1 0 0,1-1 0,-1 0 0,1 0 0,0-2-1,0 1 1,0-1 0,0-1 0,0 0 0,1 0 0,-1-1-1,1-1 1,-1 0 0,1 0 0,12-3 0,-16 1 36,0 0 0,-1-1 0,1 0-1,-1 0 1,1 0 0,-1-1 0,0-1 0,-1 1 0,1-1 0,-1 0 0,0 0 0,0-1 0,0 0 0,-1 0 0,0 0 0,0-1-1,5-8 1,2-7 167,0-1 0,-2 0 0,0 0 0,9-35 0,-1-16 4,-3-1 1,-3 0 0,-4 0-1,-1-97 1,-7 149-148,-2 0 1,-1 0-1,0 0 0,-2 0 1,-1 0-1,0 1 1,-16-34-1,15 40-8,-1 0-1,-1 0 1,0 1 0,-1 0 0,-1 1 0,0 0-1,-1 1 1,-1 0 0,0 1 0,-17-12 0,23 19-55,0 0 1,-1 1-1,0 0 1,1 0 0,-1 1-1,0 0 1,-1 0-1,1 1 1,0 0-1,-1 0 1,1 1 0,-1 0-1,0 1 1,1 0-1,-1 0 1,1 1 0,-1 0-1,1 1 1,-1 0-1,-8 3 1,5-1-46,1 1 0,0 0 1,1 1-1,-1 0 0,1 1 0,0 0 0,1 1 1,0 0-1,0 0 0,1 1 0,0 0 0,0 1 1,-10 16-1,11-13-131,0 0 1,0 1-1,1 0 0,1 0 1,0 0-1,1 1 1,-3 20-1,2 4-2880,2 62 1,3-43-4831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39.6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89 476 9058,'0'0'1798,"0"0"-905,0 0-271,0 0 223,0 0-38,5-24-368,0 5-349,8-37 317,6-59 0,-9-146 1119,-10 260-1508,0 1-55,0 19 26,19 229 60,-6-117-28,-11-100-22,17 146-17,-14-148 13,2 1 1,0-1-1,22 53 0,-27-78 11,-1-3 38,-1-1 44,0 0 78,-7-1-129,0 0 0,0-1 0,1 1 0,-1-1-1,1-1 1,-1 1 0,-9-7 0,-35-10 106,25 15-154,0 2 0,-36 1 0,45 1 6,17 0-24,0 0-10,0 0 13,42 0-38,234-13 457,-244 10-404,-13 1 127,-13 1-55,0 0 0,0 0 0,0 1 0,0 0 0,0 0 0,0 0 0,0 1 0,10 1 0,-19 9-750,-10 8-2260,-6 5-5419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37.4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1070 0 3225,'0'0'466,"0"0"-68,0 0-122,0 0 272,-25 20 100,-79 63-74,81-62-235,0 1 1,1 1 0,1 1 0,1 1 0,2 1-1,-17 29 1,7-11-140,-185 316 824,177-285-839,2 2 1,4 1 0,-20 86 0,-83 463 109,51-216-113,-35 346 143,61 7 18,56-191-259,12-431-1,5-2 0,38 144 1,-29-181 28,4-1 1,6-1-1,3-2 1,92 165-1,-89-197-20,2-2 0,2-2 1,4-2-1,2-2 0,3-2 0,2-3 1,78 57-1,-89-76 8,1-3 0,3-1 0,0-3-1,1-2 1,2-2 0,1-2 0,0-3 0,1-2 0,1-2 0,1-3 0,68 5 0,-44-12-53,0-3 1,0-4-1,141-22 0,-165 13-25,-1-3 0,0-2 0,0-3 0,-2-2 0,-1-2 0,57-34-1,-46 17 11,-2-3 0,-2-2 0,-1-2 0,-3-4 0,-2-1 0,-2-3 0,-3-2 0,56-85 0,-52 58-18,-3-3 0,-4-2 0,-4-2-1,-4-2 1,45-164 0,-19-1-3,-10-3-1,-12-2 0,14-512 1,-58 570-145,-10 1 1,-71-383 0,55 463-231,-6 1 0,-6 2 0,-4 1 0,-6 3 0,-120-207 0,108 226 211,-5 3 0,-131-145 1,155 195 149,-3 2 0,-1 2 0,-2 3 0,-1 1 0,-3 3 0,-95-48 1,104 63 12,-1 2 0,-1 2 0,0 1 1,-1 3-1,-83-9 0,98 17 4,1 2 0,0 1 0,-1 1 1,1 2-1,0 1 0,0 1 0,0 2 0,1 1 0,-58 24 0,36-5-2,2 2-1,0 3 1,2 1-1,2 3 1,-59 58-1,6 7-5,-91 121-1,99-102-366,5 4-1,6 4 1,-109 233-1,115-185-1016,7 3-1,-65 284 1,7 174-1122,89-371 1045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46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19 3873,'0'0'1215,"0"0"-192,0 0 188,0 0-66,0 0-189,-3-3-95,-8-12 22,18 15-166,36 21-501,172 81-199,-142-71-3,-2 3 0,-1 4-1,78 54 1,-133-80-25,0 1-1,21 22 1,-32-31 18,0 0 0,-1 1 0,0-1 0,1 1 0,-2 0 0,1 0 0,0 0 0,-1 0 0,0 0 0,0 0 0,0 1 0,-1-1 0,1 10 0,3 13-2898,-5-25-853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47.0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386 180 6649,'0'0'1093,"0"0"-427,0 0-79,0 0 36,0 0 3,0 0-368,-6 9-140,-162 189 81,23-32-56,176-222 97,16-14-230,61-97 52,-92 138-52,-1 0 0,-1-1 0,19-61 0,-31 79 255,1-1-1,-2 0 0,0 0 1,0-16-1,-1 28-165,3 4-106,0-1 0,0 1 1,0-1-1,0 1 0,0 0 1,-1 0-1,1 1 0,-1-1 1,0 0-1,0 1 0,0-1 1,2 6-1,6 8-29,7 3 54,1-1-1,0-1 1,2 0 0,34 23 0,-32-25-6,-1 0 0,-1 2 0,0 0 0,18 22 0,-38-39 31,1-1-1,-1 1 1,1 0-1,-1 0 1,1-1-1,-1 1 0,1 0 1,-1 0-1,0-1 1,1 1-1,-1 0 1,0 0-1,0 0 0,1 0 1,-1-1-1,0 1 1,0 0-1,0 0 1,0 0-1,0 0 0,0 0 1,-1 0-1,1-1 1,0 1-1,0 0 1,-1 0-1,1 0 0,0 0 1,-1-1-1,1 1 1,-1 0-1,1 0 1,-1-1-1,1 1 0,-1 0 1,1-1-1,-1 1 1,0-1-1,1 1 1,-1-1-1,0 1 0,0-1 1,1 1-1,-1-1 1,0 0-1,0 1 1,0-1-1,1 0 0,-1 0 1,-2 1-1,-57 11-178,41-9 321,-70 16-132,1 5-1,0 2 1,2 5 0,-99 50 0,185-81-60,0 0 0,-1 0 0,1 1 0,0-1 0,0 0 0,0 0 0,0 0 0,0 0 0,-1 0 1,1 0-1,0 0 0,0 0 0,0 0 0,0 0 0,0 0 0,0 1 0,-1-1 0,1 0 0,0 0 0,0 0 0,0 0 0,0 0 0,0 0 0,0 1 0,0-1 0,0 0 0,0 0 1,0 0-1,0 0 0,0 0 0,0 1 0,0-1 0,0 0 0,0 0 0,0 0 0,0 0 0,0 1 0,0-1 0,0 0 0,0 0 0,0 0 0,0 0 0,0 0 0,0 1 1,0-1-1,0 0 0,0 0 0,0 0 0,0 0 0,0 0 0,1 1 0,-1-1 0,0 0 0,0 0 0,0 0 0,0 0 0,0 0 0,1 0 0,12 7-478,-3-2-539,1 4-1733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1768,'0'0'4147,"0"0"-2590,0 0-937,0 0 205,0 0 57,0 0-125,0 99 438,-2 43-1192,-1-38 43,20 197 1,-17-295-46,1-1 0,0 1 1,0 0-1,1-1 1,0 0-1,0 1 1,0-1-1,4 7 1,-5-10 2,1 0 0,0-1 0,0 1 0,0 0 1,0-1-1,0 1 0,0-1 0,0 0 0,0 0 1,1 0-1,-1 0 0,0 0 0,1 0 0,-1-1 1,0 1-1,1-1 0,-1 0 0,1 1 0,-1-1 0,1 0 1,2-1-1,19 0 143,-1-2 1,1-1-1,-1-1 1,28-9-1,46-9 393,-40 15-180,1 4-1,-1 1 1,110 11-1,-103 1-260,-33-3-108,53 1 0,-84-9-288,1 0 0,0 0 0,-1 0 0,0 0 0,1 1 0,-1-1 0,0 0 0,0 0 0,0 0 0,0 0 0,0 0 0,-1 0 0,1 0 0,-1-2 0,-10-12-4331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1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 3241,'0'0'763,"0"0"-299,0 0 118,0 0 225,0 0 212,0 0-85,11-4-288,71-13 1100,135-11-1,-45 8-1337,-137 15-441,49-1 0,-84 8-218,0 0 0,-1 0 0,1 0-1,-1 0 1,0 0 0,0-1 0,0 1-1,1 0 1,-2 0 0,1 0 0,0-1-1,-3 3 1,-16 14-2771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1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3185,'0'0'760,"0"0"352,0 0 696,0 0-95,0 0-473,0 0-432,151-14-96,-109 8-135,3-1-353,-6 3 112,1 1-232,-6 1 16,-2 2-40,-2 0-80,0 0-8,12 0-704,-8 0-1545,-4 0-3064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2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73 3425,'0'0'2192,"0"0"-1324,0 0-541,0 0 180,0 0-119,0 0-129,-16 14-33,-51 44-10,60-51-76,1 1-1,0 0 1,0 0-1,0 1 0,1-1 1,0 1-1,1 1 0,0-1 1,1 0-1,-1 1 0,2 0 1,-3 12-1,1-5 146,0-2-156,1-1 1,1 1 0,0 0-1,1 0 1,0-1-1,2 1 1,-1 0-1,4 17 1,-2-22-92,1 0 1,0-1-1,0 1 1,1-1 0,1 0-1,-1 0 1,1 0-1,1 0 1,-1-1-1,2 0 1,-1 0-1,13 12 1,-3-6 52,1-1 0,0 0 0,1-1 0,0-1 0,1-1 0,0 0 0,1-2 0,0 0 0,0-1 0,1-1 0,-1-1 0,1-1 0,1-1 0,-1 0 0,0-2 1,1 0-1,-1-2 0,25-3 0,-36 1-25,0 0 0,-1-1 0,1 0 0,-1 0 0,0-1 0,0 0 1,-1-1-1,1 0 0,-1 0 0,0-1 0,-1 0 0,0-1 0,0 1 0,0-1 1,-1 0-1,9-17 0,-6 9-32,0 1 0,-2-2 0,0 1 0,-1-1 0,0 0-1,-1 0 1,-2-1 0,5-33 0,-7 25 40,0-1 0,-1 1 0,-2 0 0,-1-1-1,-1 1 1,-7-26 0,8 42-47,0 0 1,-1 1-1,0 0 0,-1 0 1,0 0-1,0 0 0,-1 1 1,0 0-1,0 0 0,-1 0 1,0 1-1,0 0 0,-1 0 1,0 1-1,0 0 0,0 1 1,-1-1-1,-18-6 1,12 6-28,0 1 0,-1 0 0,0 1 0,0 1 0,0 1 0,0 0 0,0 1 0,0 1 0,0 1 0,-1 0 0,1 1 0,0 0 0,0 1 0,-16 6 0,13-2-171,0 0 0,1 1 1,-1 1-1,2 1 1,-1 0-1,2 2 0,-1-1 1,1 2-1,1 0 1,-25 29-1,32-32-403,1 0 0,1 0 0,0 1 0,0 0 0,1 0 0,0 1 0,1-1 0,0 1 0,1 0-1,-2 19 1,0 8-4265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38 7298,'0'0'1713,"0"0"-1030,0 0-145,0 0 118,0 0-102,0 0 116,-11-4-307,8 3-349,-7-3 47,1 1 1,-1 0-1,0 0 0,-12-1 1,18 4-56,0-1-1,0 1 1,0 0 0,0 1-1,0-1 1,0 1 0,0-1 0,0 1-1,0 0 1,1 1 0,-1-1 0,0 1-1,1-1 1,-1 1 0,1 0 0,-7 5-1,-6 7-13,1 1-1,1 0 0,0 1 1,1 1-1,-18 28 0,24-33 9,1-1 1,0 1-1,1 1 0,1-1 1,-1 1-1,2-1 0,0 1 0,1 0 1,0 0-1,0 14 0,2-20 5,0 0-1,0 0 0,1 0 1,0 0-1,0-1 1,1 1-1,0 0 1,0-1-1,0 0 1,1 1-1,0-1 1,0 0-1,1 0 1,0-1-1,0 1 1,0-1-1,1 1 0,-1-1 1,1-1-1,0 1 1,1-1-1,5 4 1,5 5 62,1-1 1,-1-1-1,2-1 0,-1 0 1,2-1-1,-1-1 1,1-1-1,25 6 1,-15-7 42,1 0 0,0-3 1,0 0-1,56-3 1,-76-1-100,1 0 0,-1-1 0,0 0 0,0-1 1,0 0-1,-1 0 0,1-1 0,-1 0 0,0-1 0,0 0 1,0-1-1,0 1 0,-1-2 0,0 1 0,-1-1 0,1 0 1,11-15-1,-11 10-5,0 1 1,-1-1-1,0 0 0,-1-1 1,0 0-1,-1 0 0,0 0 1,-1 0-1,0-1 1,-2 0-1,1 1 0,0-23 1,-3 18-29,0-1 1,-1 1-1,-1-1 1,-1 1-1,-1 0 1,-8-26-1,9 35 22,-1 0-1,0 0 0,-1 0 1,1 0-1,-2 1 0,1 0 0,-1 0 1,0 1-1,-1-1 0,0 1 1,0 1-1,-1-1 0,-16-10 1,24 17-6,-1 0 0,1-1 1,0 1-1,-1 0 0,1-1 0,-1 1 1,0 0-1,1 0 0,-1 0 1,1-1-1,-1 1 0,1 0 0,-1 0 1,1 0-1,-1 0 0,0 0 1,1 0-1,-1 0 0,1 0 1,-1 0-1,1 0 0,-1 1 0,0-1 1,1 0-1,-1 0 0,1 0 1,-1 1-1,1-1 0,-1 0 0,1 1 1,-1 0-1,-8 20-104,7 36-6,2-49 87,1 13 50,0-1-1,1 1 0,1-1 0,0 0 1,2 0-1,1 0 0,0-1 1,1 0-1,1 0 0,1 0 0,1-1 1,0-1-1,14 18 0,-4-8 237,1 0-1,2-2 1,30 27-1,-42-42-132,0 0 0,1-1-1,0 0 1,1-1-1,0-1 1,0 0-1,1-1 1,-1 0 0,26 6-1,16-10 494,-9 0-3032,-40-1-2195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4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2777,'0'0'1779,"0"0"-811,0 0-567,0 0 257,0 0 326,0 0-27,7 0 6,31-2 780,70-15-1,1 0-894,71 4 44,-111 11-6273,-81 2 1683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4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14419,'0'0'2321,"0"0"-1537,0 0-768,-3 131 232,3-87 344,0 1-440,20-3 112,12-2-256,5-7 0,8-6 112,2-11-120,0-7 0,-5-9-152,2-20-584,-9-16-1217,-13-4-5048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4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4305,'0'0'2167,"0"0"-1333,0 0-484,0 0 90,0 0 127,0 0 213,2 15 222,13 57 1128,47 135 1,-10-51-1082,-52-156-1059,1 1 0,-1-1 0,0 1 1,1-1-1,-1 1 0,1-1 0,-1 0 0,1 1 0,-1-1 0,1 0 0,-1 0 0,1 1 0,-1-1 0,1 0 0,-1 0 0,1 0 0,-1 1 0,1-1 0,-1 0 0,1 0 0,-1 0 0,1 0 0,0 0 0,-1 0 0,1 0 0,-1 0 0,1 0 1,-1-1-1,1 1 0,-1 0 0,1 0 0,-1 0 0,1-1 0,-1 1 0,1 0 0,-1-1 0,2 0 0,17-11-1155,4-9-1485,2-5-2975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50 5961,'0'0'2165,"0"0"-1176,0 0-342,0 0 272,0 0-226,0 0-236,6-6-263,-3 2-152,0 0-1,0 1 0,1 0 1,-1 0-1,1 0 1,0 0-1,0 0 1,0 1-1,0 0 0,1 0 1,-1 0-1,0 0 1,1 1-1,-1-1 0,1 1 1,0 0-1,0 1 1,6-1-1,12 0 140,1 1 0,0 1 0,-1 1-1,1 2 1,29 7 0,-47-10-167,0 1-1,0 0 1,0 0-1,-1 0 1,1 1 0,-1-1-1,0 1 1,0 1-1,0-1 1,0 1 0,0 0-1,-1 0 1,1 0-1,-1 0 1,0 1 0,-1 0-1,1 0 1,-1 0 0,0 0-1,0 1 1,-1-1-1,1 1 1,-1-1 0,0 1-1,-1 0 1,2 8-1,-2-7 0,-1 1 1,0 0-1,-1-1 0,1 1 0,-1 0 0,-1-1 0,1 1 0,-1-1 0,-1 0 1,1 0-1,-1 1 0,-4 6 0,0-3-7,0 0 1,-1 0-1,0-1 0,-1 0 1,0-1-1,-15 14 0,2-6 9,-1-1 0,-1-1-1,0-1 1,0-1 0,-2-1-1,-30 10 1,47-19-9,0 0-1,0-1 1,0 0 0,-1 0-1,1-1 1,-13 0 0,22-4-59,0 0 1,0 0-1,0 0 1,0-1-1,1 1 1,-1 0-1,1 0 0,0 0 1,1-5-1,3 2 32,0 0-1,0 0 1,0 0-1,1 1 1,-1 0-1,1 0 1,1 0-1,-1 0 1,1 1-1,0 0 1,0 1-1,0 0 1,0 0-1,0 0 0,12-2 1,3 0 17,1 1 0,0 0 0,-1 2 0,26 1 0,-33 2 41,0 0-1,0 2 1,0 0-1,-1 1 0,1 0 1,-1 1-1,0 1 1,0 0-1,-1 1 1,0 0-1,0 1 1,-1 0-1,1 1 0,12 13 1,-18-15-14,0 1 0,0-1 0,0 1 0,-1 0 0,-1 1 0,1 0 0,-1 0 0,-1 0 0,7 18 1,-9-20-7,0 0 1,-1 0-1,0 0 1,0 1 0,-1-1-1,0 0 1,0 0-1,-1 1 1,1-1 0,-2 0-1,1 0 1,-1 0 0,0 0-1,-6 13 1,2-9-3,0 0 0,-1-1 0,0 0 0,-1 0 1,0-1-1,-1 0 0,0 0 0,0-1 0,-1 0 0,0-1 0,0 0 1,-1 0-1,1-1 0,-2 0 0,1-1 0,-18 5 0,10-4 59,1-1 1,-1-1-1,0 0 0,-1-1 0,1-2 0,0 0 0,-1-1 0,1 0 1,-39-8-1,40 4-29,1-2 0,-1 0 0,1-1 1,0 0-1,-18-12 0,25 13 7,-1 0 0,1-1 0,1-1 0,-1 0 0,1 0 1,0 0-1,1-1 0,-13-18 0,20 26-73,1 1 0,0 0 1,-1-1-1,1 1 0,0 0 0,-1-1 0,1 1 1,0-1-1,-1 1 0,1-1 0,0 1 1,0 0-1,-1-1 0,1 1 0,0-1 1,0 0-1,0 1 0,0-1 0,0 1 0,0-1 1,0 1-1,0-1 0,0 1 0,0-1 1,0 1-1,0-1 0,0 1 0,0-1 1,0 1-1,1-1 0,-1 1 0,0-1 0,0 1 1,1-1-1,-1 1 0,0 0 0,1-1 1,-1 1-1,0-1 0,1 1 0,-1 0 1,1-1-1,-1 1 0,0 0 0,1-1 0,-1 1 1,1 0-1,-1 0 0,1 0 0,-1-1 1,1 1-1,-1 0 0,1 0 0,-1 0 1,1 0-1,-1 0 0,2 0 0,41 3-1516,-26-1-57,23 1-4222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2593,'0'0'897,"0"0"-199,0 0 343,0 0 387,0 0-75,0 0-258,2 18-431,-1-12-617,4 37 857,15 60 0,-5-37 385,11 112 0,4 23-384,-30-198-899,1 0 0,-1-1 0,1 1 0,-1 0 0,1-1 0,0 1 0,0 0 0,0-1 0,1 1 0,-1-1 0,1 0 0,-1 1 0,1-1 0,0 0 0,0 0 0,0 0 0,0 0 0,2 1 0,1-1 39,0 0 0,0-1 0,0 0-1,0 0 1,0-1 0,0 1 0,0-1-1,9-1 1,-10 1-19,11-1 1,0-1 0,0 0 0,-1-1 0,1-1 0,18-7 0,-19 6 36,1 0-1,0 1 1,0 1-1,0 0 1,22-1-1,-22 4-44,0 0 0,0 1 0,0 0 0,0 1-1,0 1 1,0 1 0,0 0 0,24 10-1,-39-13-44,1-1-1,-1 0 0,0 0 0,1 1 0,-1-1 0,0 0 0,0 0 0,1 0 0,-1 0 0,0 1 0,1-1 0,-1 0 0,1 0 0,-1 0 0,0 0 1,1 0-1,-1 0 0,0 0 0,1 0 0,-1 0 0,0 0 0,1 0 0,-1 0 0,1 0 0,-1 0 0,0 0 0,1-1 0,-1 1 0,0 0 0,1 0 1,-1 0-1,0-1 0,0 1 0,1 0 0,-1 0 0,0 0 0,0-1 0,1 1 0,-1 0 0,0-1 0,0 1 0,1 0 0,-1-1 0,0 1 0,0 0 1,0-1-1,0 1 0,0 0 0,0-1 0,1 1 0,-1 0 0,0-1 0,0 0 0,-4-23-3028,-6-6-2278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3809,'0'0'1744,"0"0"-664,0 0 321,136-13 351,-79 13-512,2 0-664,3 0 81,-8 0-33,-4 0-312,-8 4 16,-10 1-320,-10 1 88,-9-1-96,-11 1-360,-2 6-984,-17 10-185,-15 0-1583,-5-2-3386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6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3953,'0'0'2064,"0"0"-1240,0 0 769,0 0 335,0 0-856,0 0-159,165 9-121,-115-9-480,6 0-80,-1 0-232,16 0-240,-14 0-1464,-10-7-4218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7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62 111 8458,'0'0'947,"0"0"-510,0 0-192,0 0 313,0 0 62,0 0-228,-5 25 80,-39 196 1318,39-199-1627,2 1 0,1 0-1,0 0 1,2 0 0,1 0 0,6 42 0,-5-56-144,1 1 0,0-1 0,0 0 1,1 0-1,0 0 0,1-1 1,0 1-1,0-1 0,1 0 0,0-1 1,0 1-1,1-1 0,0-1 0,0 1 1,1-1-1,-1 0 0,1-1 0,16 9 1,-12-8-4,-1 0 1,1-1 0,0-1-1,1 0 1,-1 0 0,1-1-1,0-1 1,0 0 0,0-1-1,0 0 1,0-1 0,0 0-1,0-1 1,0-1 0,-1 0-1,1 0 1,0-2 0,-1 1-1,0-2 1,1 1 0,-2-2-1,1 0 1,-1 0 0,0-1-1,0 0 1,0-1 0,-1 0-1,-1-1 1,15-16 0,-11 7 91,-2 0 1,0-1-1,0 0 1,-2-1 0,-1 0-1,0-1 1,-1 0-1,-2 0 1,0-1-1,-1 1 1,-1-1 0,-1 0-1,-1 0 1,-1 1-1,-1-1 1,-6-35-1,5 46-97,-1-1-1,0 1 0,-1 0 1,0 0-1,-1 0 0,-1 1 1,1 0-1,-1-1 0,-1 2 1,0-1-1,0 1 0,-1 0 0,0 1 1,-1 0-1,0 0 0,0 1 1,0 0-1,-1 0 0,0 1 1,-1 1-1,-11-5 0,-3-1-40,-1 1-1,0 1 0,-1 1 1,1 2-1,-1 0 0,-1 2 0,-53-1 1,76 5-34,0 1 1,0-1-1,0 1 0,1 0 1,-1 0-1,0 0 1,0 1-1,1 0 0,-1 0 1,1 0-1,-1 0 1,1 1-1,0-1 1,0 1-1,0 0 0,0 1 1,0-1-1,1 0 1,0 1-1,-1 0 0,1 0 1,1 0-1,-5 8 1,-2 7-926,1-1 0,1 1 0,1 0 0,-5 29 1,10-44 740,-10 48-5849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7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83 4417,'0'0'3830,"0"0"-2596,0 0-1065,0 0 98,0 0 278,0 0 77,-3 20-16,-1-1-444,0-3 109,1 1 0,0-1 1,2 1-1,0 0 0,0 0 1,4 28-1,-1-35-192,2-1 1,-1 0-1,1 0 1,0 0-1,1-1 0,0 1 1,0-1-1,1 0 1,0-1-1,1 1 0,-1-1 1,2-1-1,-1 1 1,0-1-1,10 5 0,-3-1-35,1 0-1,1-1 1,0-1-1,0-1 0,0 0 1,1-1-1,25 5 1,-29-8-23,0-1-1,1 0 1,-1-1 0,1 0 0,-1-1 0,1-1 0,-1 0 0,1-1 0,16-4 0,-22 3-7,0 0 0,0-1 1,0 0-1,-1 0 0,1-1 1,-1 1-1,0-1 0,0-1 1,-1 0-1,0 0 1,0 0-1,0 0 0,0-1 1,-1 0-1,6-12 0,-2 3 18,-1-2-1,-1 1 1,0-1-1,-2-1 1,0 1-1,0-1 1,-2 1-1,-1-1 0,0 0 1,-1 0-1,-2-25 1,0 39-10,1 0 0,-1 0 0,0 0 0,-1 0 0,1 0 0,-1 1 0,0-1 0,0 0 0,0 1 0,-1-1 0,1 1 0,-1 0 0,0 0 0,-1 0 0,1 0 0,-1 1 0,1-1 0,-1 1 0,0 0 0,0 0 0,0 0 0,-1 1 0,1 0 0,-1-1 0,0 1 0,1 1 0,-10-3 0,-7-2 12,-1 2 0,1 0 0,-1 1 0,0 1 0,-23 1 0,7 1-28,0 1 0,0 2 0,-46 10 0,73-11-26,1 1-1,-1 0 1,0 1 0,1 0 0,0 0-1,0 1 1,0 1 0,1-1 0,-1 2-1,1-1 1,1 1 0,-1 1 0,1-1-1,1 1 1,-13 17 0,17-18-234,0 0 0,0 0 1,1 0-1,0 0 0,0 1 0,0-1 1,1 1-1,0 0 0,1-1 0,0 1 0,0 0 1,1-1-1,2 15 0,5 13-4984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8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7986,'0'0'2194,"0"0"-1249,0 0-353,0 0 674,0 0-343,0 0-297,14 0-204,260 10 34,-273-10-553,0 0-1,0 0 1,-1 0-1,1 0 1,0 1-1,0-1 1,0 0-1,-1 0 1,1 0 0,0 1-1,0-1 1,-1 1-1,1-1 1,0 0-1,-1 1 1,1-1-1,0 1 1,-1-1 0,1 1-1,-1 0 1,2 0-1,0 13-5894,-2-3-210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8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8650,'0'0'2592,"0"0"-1743,0 0 199,0 0 48,0 0-192,0 0-472,0 0-416,133-8 224,-96 5-232,0 3-8,0 0 0,15-4-560,-12-3-1824,-8-4-5458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8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5129,'0'0'4249,"0"0"-3609,0 0 424,0 0 737,133-11-281,-86 4-816,8 0-160,-3-2 217,0 3-561,-3-3 160,-7 2-272,-5 1 32,-7-1-16,-6 2-104,-6 1-240,4 0-184,-7-1-1529,-3 3-5464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1:15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9074,'0'0'2219,"0"0"-1268,0 0 20,-1 27 448,-5 188 1228,9-109-1773,22 134 0,37 110-501,-33-195-782,-7-46-1605,-8-46-1925,-6-19-3052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49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57 122 3041,'0'0'4643,"0"0"-2785,0 0-898,0 0 305,4-19 116,19-84-11,-25 117-1192,1 1 0,0-1-1,2 25 1,0 7-128,1 25 152,2 0-1,4 0 1,3-1 0,2 0-1,45 132 1,-52-186-144,-2-5-50,0 0 0,-1 1 0,0-1 0,-1 1 0,1 20 1,-3-31-8,-1 0 1,1 0 0,-1 0 0,0 0 0,1 0-1,-1 0 1,0-1 0,0 1 0,1 0 0,-1 0-1,0-1 1,0 1 0,0-1 0,0 1 0,0 0-1,0-1 1,0 0 0,0 1 0,0-1-1,0 0 1,0 1 0,0-1 0,0 0 0,-1 0-1,1 0 1,0 0 0,-2 0 0,-41 2 57,34-2-64,-111 8 238,120-8-244,30-1 194,31-8 20,-16 2 110,73-2 1,-92 8-180,52 4 271,-72-2-419,-1 0 1,1 0-1,-1 0 1,1 1-1,-1-1 1,1 1 0,-1 0-1,0 0 1,0 1-1,0-1 1,0 1-1,0 0 1,5 6-1,-8-8-48,0 0-1,0 0 1,-1 0-1,1 0 1,0 0-1,-1 0 1,1 0-1,-1 0 1,1 0-1,-1 1 1,0-1-1,1 0 1,-1 0-1,0 0 1,0 1-1,0-1 1,0 0-1,0 0 0,0 0 1,0 1-1,0-1 1,-1 0-1,1 0 1,0 0-1,-1 1 1,1-1-1,-1 0 1,1 0-1,-1 0 1,1 0-1,-1 0 1,0 0-1,0 0 1,1 0-1,-1 0 1,0-1-1,0 1 1,0 0-1,-2 1 1,-20 10-4057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1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1 496,'0'0'3709,"0"0"-2157,0 0-1032,0 0-150,0 0 290,0 0 3,0 8 29,-3 83 1443,1-27-1230,8 100 1,-5-158-848,0 1 1,1 0-1,0-1 0,0 1 1,0-1-1,1 1 0,0-1 1,0 0-1,1 0 0,-1 0 0,1-1 1,1 0-1,-1 1 0,1-1 1,0-1-1,0 1 0,0-1 1,1 0-1,-1 0 0,1 0 1,0-1-1,0 0 0,1 0 1,-1 0-1,0-1 0,1 0 1,0 0-1,-1-1 0,1 0 0,0 0 1,0-1-1,7 0 0,-1 1-23,0-1-1,-1-1 0,1 0 0,0-1 1,-1-1-1,0 1 0,1-2 0,-1 0 1,0 0-1,-1-1 0,13-8 0,-9 5-29,-1 0-1,1 0 0,1 1 1,-1 1-1,1 1 1,0 0-1,1 1 0,-1 1 1,1 1-1,-1 0 1,1 1-1,30 2 1,-41 1 1,1 0 1,-1 0 0,0 0 0,-1 1 0,1 0 0,0 0 0,-1 1 0,1 0 0,-1 0 0,0 0 0,-1 0 0,1 1 0,-1 0 0,0 0 0,5 7-1,5 8 8,-2 0-1,19 38 0,-18-36 83,0-30 34,1-4-160,-5 5 33,0 1 0,1 1-1,0 0 1,0 0 0,0 1-1,1 0 1,0 1 0,-1 0-1,1 0 1,22-1 0,10 2 149,62 3 0,-79 0 32,-6 1-175,-1 0 1,1 2-1,-1 0 1,0 2-1,-1 0 1,1 1-1,-1 0 1,-1 2-1,24 14 1,-7-4-3,-9-8 6,0-1 1,1 0-1,0-2 0,0-1 0,0-1 0,1-2 0,0 0 0,47 0 0,-53-4-5,1-1 0,-1-1 1,1-1-1,-1 0 0,0-2 0,0 0 0,-1-2 1,1 0-1,-2-1 0,1-1 0,28-18 0,-40 22-1,-1-1-1,0 0 0,0-1 0,0 0 0,-1 0 0,0 0 1,0-1-1,-1 0 0,0 0 0,0 0 0,-1-1 0,0 1 1,0-1-1,-1 0 0,2-12 0,1-9 45,-2 0 0,-2 0-1,-1-44 1,-1 72-52,0 2-60,0 0 0,0-1 0,0 1 0,0 0 0,0 0 0,-1-1 0,1 1 0,0 0 0,0 0 0,0-1 0,-1 1 0,1 0 0,0 0 0,0-1 0,0 1 0,-1 0 0,1 0 0,0 0 0,-1 0 0,1-1 0,0 1 0,0 0 0,-1 0 0,1 0 0,0 0 0,-1 0 0,1 0 0,0 0 0,-1 0 0,1 0 0,0 0 0,0 0 0,-1 0 0,1 0 0,0 0 0,-1 0 0,1 0 0,0 0 0,-1 0 0,1 1 0,0-1 0,0 0 0,-1 0 0,1 0 0,0 0 0,0 1 0,-1-1 0,1 0 0,0 0 1,-1 1-1,-11 10-4007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2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14 3489,'0'0'1185,"0"0"-255,0 0 163,0 0 510,0 0-77,0 0-412,0 0-285,0 0-331,0 0-84,0 0 48,0 0-121,26 0 866,212-7-416,-237 7-747,-1 0 33,-33-4 91,-3 2-197,0 1 0,0 2 0,0 2 0,0 1 0,-55 15 0,89-19 15,1 0-35,1 0 20,26 0-31,187 0 1505,-377 0-1510,163 0-170,1 0-64,33 0-6189,-11 0 998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5297,'0'0'2958,"0"0"-1302,0 0-730,0 0 289,0 0-155,0 0-593,4 0-58,54-2 714,-26-1-862,-1 2-1,39 4 0,-63-3-237,0 1 0,0 0 0,-1 1 0,1-1 0,0 1 0,-1 1 0,0-1 0,1 1 0,-1 0 0,0 0 0,0 1 0,0 0 0,-1 0 0,0 0 0,9 9-1,-12-10-16,0-1-1,-1 0 0,1 0 0,-1 1 0,0-1 0,1 1 0,-1-1 0,0 1 0,-1-1 0,1 1 0,0 0 0,-1-1 0,1 1 1,-1 0-1,0-1 0,0 1 0,0 0 0,0 0 0,-1-1 0,1 1 0,-1 0 0,1-1 0,-1 1 0,0 0 0,0-1 1,0 1-1,-1-1 0,1 0 0,0 1 0,-1-1 0,0 0 0,1 0 0,-1 0 0,0 0 0,0 0 0,-4 3 0,-9 7 7,-1 0 1,0-1-1,0-1 0,-22 10 0,11-5-28,5-3 30,-44 28 18,62-37-33,0 0 0,0 0-1,0 0 1,1 1 0,-1-1-1,1 1 1,0 0 0,0 0-1,0 0 1,0 1 0,-3 7-1,5-9 1,0-1-1,0 1 1,0-1-1,0 1 0,1 0 1,-1 0-1,1-1 1,-1 1-1,1 0 1,0-1-1,0 1 1,0 0-1,1 0 1,-1-1-1,1 1 1,-1 0-1,1-1 0,0 1 1,0 0-1,0-1 1,0 1-1,1-1 1,-1 0-1,1 1 1,-1-1-1,1 0 1,0 0-1,0 0 0,0 0 1,0 0-1,3 2 1,1-1 18,1-1 1,-1 0-1,0 0 1,0 0-1,1-1 0,-1 1 1,1-2-1,0 1 1,-1-1-1,1 0 1,-1 0-1,10-2 1,-9 0-13,0 0 1,-1 0 0,1-1 0,-1 1 0,0-1-1,0-1 1,0 1 0,0-1 0,0 0-1,4-5 1,-2 3 5,-1 0 0,1 1 0,0 0 0,16-7 0,-21 11-9,0 0-1,1 0 0,-1 0 1,1 1-1,-1-1 1,1 1-1,-1 0 1,1 0-1,-1 0 0,1 1 1,-1-1-1,1 1 1,-1 0-1,0 0 0,1 0 1,-1 0-1,4 2 1,7 4 68,0 0 1,0-1 0,0-1 0,1 0 0,-1-1-1,1-1 1,1 0 0,-1-1 0,24 0 0,-35-2-65,0 0 0,0 0 0,0 0 1,0-1-1,0 0 0,-1 1 0,1-1 0,0-1 1,4-1-1,-7 3-153,0-1 1,0 0-1,-1 0 1,1 1-1,0-1 1,0 0-1,0 0 1,-1 0-1,1 0 1,0 0-1,-1 0 1,1 0-1,-1 0 1,1 0-1,-1 0 1,0 0-1,1 0 1,-1-1-1,0 1 1,0 0-1,0 0 1,0 0-1,0 0 1,0-1-1,0 1 1,0 0-1,0 0 1,-1 0-1,1 0 1,0 0-1,-1-1 1,1 1-1,-1 0 1,1 0-1,-2-1 1,-8-12-9433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4033,'0'0'1073,"0"0"-199,0 0 71,0 0 140,0 0-334,0 0-206,2 0-319,-1-1 0,1 1 0,-1 0 0,1 0 0,-1 0 0,1 0 0,-1 0 0,1 0 0,-1 1 0,1-1 1,-1 0-1,1 1 0,-1-1 0,1 1 0,1 1 0,34 30 363,0 2 1,-3 2-1,44 58 1,-68-78-482,-11-12-6435,-5-4 2730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5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6 3329,'0'0'888,"0"0"-292,0 0 191,0 0 608,0 0-166,0 0-464,-5-1-85,2 0-605,-1 0 1,1 0 0,0 0 0,0 1 0,0 0-1,0-1 1,-1 1 0,1 0 0,0 0-1,0 1 1,-1-1 0,1 1 0,0-1-1,0 1 1,0 0 0,0 0 0,0 1-1,0-1 1,0 1 0,0-1 0,1 1-1,-1 0 1,0 0 0,1 0 0,0 0-1,-1 0 1,1 1 0,0-1 0,0 1-1,-2 4 1,-82 138 1553,64-104-1315,21-39-324,1-2-62,0 0-91,0 0-487,0-5-4953,0-3-555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6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1 2577,'0'0'816,"0"0"-326,0 0-55,0 0 243,0 0 285,0 0-47,0 0-63,0 0-65,0 0-81,28 0 1496,158 0-319,-183 0-1879,0 1 0,-1-1 0,1 1 0,-1-1 0,1 1 1,-1 0-1,1 0 0,-1 0 0,0 1 0,1-1 0,-1 0 1,0 1-1,0 0 0,0-1 0,0 1 0,0 0 1,-1 0-1,1 0 0,0 0 0,-1 0 0,0 0 0,1 1 1,-1-1-1,0 0 0,0 1 0,0-1 0,-1 1 1,1-1-1,0 1 0,-1-1 0,1 5 0,-1-2 5,1 0 0,-1 1-1,0-1 1,0 0 0,0 0-1,-1 1 1,0-1 0,0 0-1,-1 0 1,1 0 0,-1 0-1,0 0 1,0 0 0,-5 7-1,-2 0-20,0 0-1,-1 0 1,-1-1-1,0 0 1,0-1 0,-1 0-1,0-1 1,-1 0-1,0-1 1,-1 0-1,-16 6 1,44-18-226,0 1 0,1 0 1,-1 1-1,21-1 0,-30 3 277,1 0 0,-1 0 0,0 0 1,0 1-1,1 0 0,-1 0 0,0 0 0,0 1 0,0 0 0,0 0 0,0 0 1,-1 0-1,1 1 0,-1 0 0,1 0 0,-1 0 0,5 5 0,1 3 26,-1 0 0,-1 0-1,0 1 1,-1 0-1,0 1 1,-1-1-1,0 1 1,7 25-1,-7-14 68,-2 0 0,0 0 0,-2 1-1,-1 31 1,-1-53-111,0 0 1,0 0-1,0 0 0,-1 0 0,0 0 0,1 0 1,-1 0-1,0 0 0,-1 0 0,1-1 1,0 1-1,-1 0 0,0-1 0,1 1 0,-1-1 1,0 1-1,-4 2 0,2-1 13,-1 0 0,-1-1 0,1 0-1,0 1 1,-1-2 0,1 1 0,-1-1 0,-7 2-1,-7 1 14,1-1-1,-1-1 0,0-1 0,-28 0 1,16-4 108,-1-1 1,1-2-1,0-1 1,0-2 0,0-1-1,1-1 1,1-2 0,-34-17-1,64 29-163,0 0 0,-1-1 0,1 1-1,0 0 1,-1 0 0,1 0 0,0 0 0,-1 0-1,1 0 1,0 0 0,-1 0 0,1 0 0,-1 0-1,1 0 1,0 1 0,-1-1 0,1 0 0,0 0 0,-1 0-1,1 0 1,0 0 0,0 1 0,-1-1 0,1 0-1,0 0 1,-1 1 0,1-1 0,0 0 0,0 0-1,-1 1 1,1-1 0,0 0 0,0 1 0,0-1-1,0 0 1,-1 1 0,1-1 0,0 0 0,0 1-1,0-1 1,0 0 0,0 1 0,0-1 0,0 0-1,0 1 1,0-1 0,0 0 0,0 1 0,0 21-468,1-18 241,-1 18-1875,0-2-2801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7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2761,'0'0'890,"0"0"-261,0 0 499,0 0 576,0 0-416,0 0-226,23 0-146,169 0 1595,-39 0-597,-63 0-6614,-103 0-346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7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0 4489,'0'0'2488,"0"0"-1402,0 0-742,0 0 143,0 0-23,0 0-196,-3 9-96,-5 35 493,3 0-1,1 1 1,1 0-1,5 46 1,-1-22-1993,-1-69-1524,0 0-2352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8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4961,'0'0'1927,"0"0"-1024,0 0-603,0 0-12,0 0 350,0 0-164,-4 13-83,-10 49-15,2 0 0,2 1 0,0 66 0,9 206 929,1-318-1298,2 1 1,6 27-1,-7-39-4,1 1-1,0-1 0,0 1 0,0-1 1,1 0-1,0 0 0,0-1 1,1 1-1,8 10 0,-9-14 9,0 0 0,1 0 0,0 0 0,-1 0 1,1 0-1,0-1 0,0 0 0,0 0 0,0 0 0,0 0 0,0-1 0,0 1 0,8-1 0,53-6 197,15-10-38,-38 7 104,0 1 0,82-3 0,32 11 327,-155 0-757,-3-56-4871,-4 25-345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5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7890,'0'0'1511,"0"0"-70,22 0 76,329-15 2818,-73-3-5199,-269 15-4284,-9-3 811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3625,'0'0'919,"0"0"-117,0 0 784,23 0 171,383-15 2433,-392 13-4297,17-1 395,-26 5-1182,-16 4-1523,-16 7-907,-6 4-3061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3953,'0'0'1904,"0"0"-1384,0 0 0,0 0 1121,0 0-281,0 0-352,0 0-440,151-25-327,-107 16 47,3 0-280,3 3-16,19-1-321,-12 3-1543,-8-1-2785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59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95 124 5329,'0'0'1186,"0"0"-712,0 0-249,0 0 261,0 0-146,-12 19-37,-39 64 3,45-70-98,1 0 1,1-1 0,0 2 0,0-1 0,1 0 0,1 1 0,0-1 0,1 1 0,0 0 0,2-1 0,-1 1 0,6 27 0,-5-30-105,1 1-48,0 0 0,1 0 0,0-1 0,1 1 1,0-1-1,1 0 0,0 0 0,1 0 0,0-1 0,1 0 0,0 0 0,0 0 0,1-1 0,0 0 0,1-1 0,0 0 0,0 0 1,1-1-1,13 8 0,-7-6-4,1-1 0,0 0 0,0 0 1,0-2-1,1 0 0,0-2 0,1 0 1,-1 0-1,0-2 0,1 0 0,33-2 0,-47 0-26,-1-1 0,1 0 0,0 1-1,-1-2 1,1 1 0,-1 0-1,1-1 1,-1 0 0,0 0-1,1 0 1,-1-1 0,0 1-1,0-1 1,-1 0 0,1 0 0,4-5-1,-3 2 19,0-1 0,-1 1 0,0-1 0,0 0 0,0-1 0,-1 1 0,0-1 0,4-14 0,-1-9 140,-2 0 0,0 0 0,-2-58 0,-2 75-115,0-4 22,-1 0 0,0-1-1,-1 1 1,-1 0 0,-1 0 0,-1 1 0,0-1-1,-1 1 1,-1 0 0,-1 1 0,0-1-1,-1 1 1,-1 1 0,0 0 0,-1 0-1,-18-17 1,18 19-33,-1 1-1,-1 0 1,0 1-1,-29-19 1,40 28-64,-1 1 0,0-1 0,0 1 0,0-1 0,0 1 0,0 0 0,0 0 0,0 0 0,0 1 1,0-1-1,-1 1 0,1 0 0,0-1 0,0 1 0,0 1 0,-1-1 0,1 0 0,0 1 0,0 0 1,0 0-1,0 0 0,0 0 0,0 0 0,0 0 0,0 1 0,0 0 0,0-1 0,1 1 0,-1 0 0,1 0 1,-1 1-1,1-1 0,-3 4 0,-6 9-373,0 0 0,1 1 1,1 0-1,1 1 0,0 0 0,-6 20 1,-13 61-5816,17-53 426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0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1 6873,'0'0'1828,"0"0"-1183,0 0-157,0 0 530,0 0-380,0 0-212,-7 4-167,-9 5-197,1 1 0,0 1 0,0 1 1,2 0-1,-1 0 0,2 2 1,0-1-1,0 2 0,1 0 0,1 0 1,-11 21-1,12-18-49,0 0 0,1 0 0,1 1 0,1 0 0,1 0-1,0 1 1,2-1 0,0 1 0,1 0 0,1 34 0,2-47 16,1 1-1,0 0 1,1-1 0,0 0-1,0 1 1,0-1-1,1 0 1,0-1 0,0 1-1,1-1 1,-1 1-1,2-1 1,-1-1 0,1 1-1,-1-1 1,1 0-1,1 0 1,-1-1 0,1 0-1,14 7 1,-1-1 36,1 0 1,0-2 0,1-1 0,0 0-1,45 7 1,-53-12-61,1 0 0,-1-1-1,1-1 1,-1 0 0,1-1 0,-1-1-1,17-3 1,-23 3 6,-1-1 0,1 0 1,-1 0-1,0-1 0,-1 0 0,1 0 0,0 0 0,-1-1 1,0 0-1,0 0 0,-1 0 0,1-1 0,-1 0 0,7-11 0,-1 1-27,-2 0-1,0-1 1,-1 0 0,0 0-1,-2-1 1,0 0-1,5-29 1,-5 12 16,-3 0 0,0 0 0,-4-40 1,1 66 3,-2-1 1,1 1-1,-1 0 1,0 0-1,-1 0 1,0 0 0,-1 0-1,0 1 1,0-1-1,-1 1 1,0 0-1,0 1 1,-1-1 0,0 1-1,0 0 1,-1 0-1,0 1 1,-9-8-1,15 14-7,0-1 0,0 1 0,0 0 0,0-1-1,0 1 1,0 0 0,0-1 0,-1 1 0,1 0-1,0 0 1,0 0 0,0 0 0,0 0 0,0 0-1,0 1 1,0-1 0,0 0 0,0 0 0,0 1-1,0-1 1,0 1 0,0-1 0,0 1 0,0-1-1,0 1 1,0-1 0,0 1 0,0 0 0,0 0-1,1-1 1,-1 1 0,0 0 0,1 0 0,-1 0-1,0 0 1,1 0 0,-1 0 0,1 0 0,0 0-1,-1 0 1,1 2 0,-16 51-201,15-46 198,-5 18 9,2 1 0,1-1 0,0 0 0,3 1 0,0-1 0,1 1 0,9 48 0,-6-61 16,-1 0 0,2-1 0,0 0 0,0 0 0,1 0 0,1-1 0,0 0 0,1 0 0,0-1 0,1 0 0,0 0 0,1-1 0,0 0 0,0-1 0,1 0 0,18 11 0,-17-12 80,1-1 0,0 0 0,0-1 0,0-1 0,1 0 0,0-1 0,0 0 0,0-1 0,0 0 0,1-2 0,-1 0-1,1 0 1,-1-1 0,26-4 0,-9-10-1442,-18 3-1250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5313,'0'0'2630,"0"0"-1355,0 0-652,0 0 552,0 0 122,0 0-387,22-2-206,170-16 547,-153 12-854,12-1-3993,-51 7-805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1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7866,'0'0'2048,"0"0"-1680,0 0 192,0 0 721,0 0-353,0 0-288,0 0-560,136 0 72,-107-4-152,6-3-128,19-4-656,-4 2-1561,-8-2-5088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6121,'0'0'4177,"0"0"-3377,0 0-728,0 0 400,0 0 841,0 0-633,0 0-72,104-15-304,-79 10 56,2 3-128,-3 2-232,1 0 0,7 0-448,-5 0-1280,-7 0-3129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2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0 374 3041,'0'0'2077,"0"0"-450,0 0-186,10-20-2,-3 5-1238,75-162 3888,-75 160-3621,-1-1-1,0 0 1,-2 0-1,0-1 1,-1 1-1,2-35 1,-5 52-410,0 1-91,-2 41 48,1 3-30,2 0 1,2 0-1,2 0 1,2-1-1,17 57 1,1-4-2,49 159-57,-75-255 71,0 1 1,1 0-1,-1-1 0,0 1 1,0-1-1,0 1 1,1-1-1,-1 1 1,0-1-1,0 0 1,0 1-1,0-1 0,0 0 1,0 0-1,1 1 1,-1-1-1,0 0 1,0 0-1,0 0 1,0 0-1,0 0 1,0 0-1,-1-1 0,-46 2-72,9 0 34,22 3 25,1 0 1,0 0-1,0 2 1,-27 13-1,38-17 14,72 0-622,52-10 696,-60 3 113,104 3 1,-149 8-120,-13-5-103,-1-1 0,0 0-1,0 0 1,0 0-1,1 0 1,-1 1 0,0-1-1,0 0 1,0 0-1,0 0 1,0 1-1,1-1 1,-1 0 0,0 0-1,0 1 1,0-1-1,0 0 1,0 0 0,0 1-1,0-1 1,0 0-1,0 0 1,0 1-1,0-1 1,0 0 0,0 1-1,0-1 1,0 0-1,0 0 1,0 1 0,0-1-1,0 0 1,0 0-1,-1 1 1,1-1 0,0 0-1,0 0 1,0 0-1,0 1 1,0-1-1,-1 0 1,1 0 0,0 0-1,0 0 1,0 1-1,-1-1 1,1 0 0,0 0-1,0 0 1,-1 0-1,1 0 1,0 0 0,0 0-1,-1 0 1,1 1-1,0-1 1,-1 0-1,-14 4-4477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3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6361,'0'0'1250,"0"0"-699,0 0-151,1 21 457,-7 331 2751,-2-269-3293,3 0-1,6 99 1,0-178-296,-1 1 1,1 0-1,0-1 0,0 1 1,1-1-1,-1 0 0,1 1 0,0-1 1,0 0-1,1 0 0,-1 0 1,1 0-1,-1 0 0,1-1 1,1 1-1,-1-1 0,0 0 0,1 0 1,0 0-1,-1 0 0,1 0 1,0-1-1,1 0 0,-1 0 1,0 0-1,1-1 0,-1 1 1,0-1-1,8 1 0,13 3 150,1-2 0,-1-1 0,1-2 0,33-2 0,-12 1-91,-24 1 18,371-12 743,-394 12-860,1 0 1,-1 0-1,1 0 1,-1 0-1,1 0 1,-1 0 0,1 0-1,-1 0 1,1-1-1,-1 1 1,1 0-1,-1 0 1,1 0 0,-1-1-1,1 1 1,-1 0-1,1-1 1,-1 1-1,0 0 1,1-1 0,-1 1-1,0 0 1,1-1-1,-1 1 1,0-1-1,1 1 1,-1-1 0,0 1-1,0-1 1,0 1-1,1 0 1,-1-2-1,-6-18-928,-20-17-2555,4 9-1847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5217,'0'0'1439,"0"0"-585,0 0 301,0 0 404,0 0-295,28-2-135,223-7 1107,-12 9-1820,-239 0-798,0 1 127,-1 1-1,-1 0 1,1-1-1,0 1 1,0-1-1,0 1 0,-1-1 1,1 0-1,-1 1 1,1-1-1,-1 0 1,0 0-1,1 0 1,-1 0-1,-4 1 1,2 0-543,-22 14-3322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5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29 10658,'0'0'1927,"0"0"-1190,0 0-455,0 0-52,-4 20 350,-5 61 91,0 97-1,9-82-505,0-58 67,0-34 166,0-14 282,-11-206-539,0-3-312,36 219 96,-16 4 75,0-1 1,0 1-1,0 0 0,-1 1 1,1-1-1,-1 2 0,0-1 1,13 14-1,2 2 13,28 36 0,-48-54-2,0 1-1,-1-1 0,1 1 1,-1-1-1,0 1 0,1 0 1,-2 0-1,1 0 0,0 0 1,-1 0-1,0 0 0,0 1 1,0-1-1,0 0 0,-1 1 1,0-1-1,0 1 0,0-1 1,0 0-1,-1 1 0,1-1 1,-3 7-1,0-5 7,0 0 0,0 0 0,-1 0-1,0 0 1,0-1 0,0 1 0,0-1 0,-1 0 0,0-1-1,0 1 1,-1-1 0,1 0 0,-10 5 0,-2-1-889,15-7 365,-1 0 0,0 0 1,0 0-1,0 1 0,0-1 0,1 1 0,-1-1 0,1 1 0,-1 0 0,1 0 0,-1 0 0,1 0 1,0 0-1,0 1 0,-2 3 0,4-4-7963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3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4353,'0'0'4161,"0"0"-3185,0 0-568,0 0 768,0 0 697,131-5-945,-82-1-128,3-1-360,5 0-384,-3 3 224,-5 0-280,1 1-184,2 1-536,-10 0-1680,-8 0-2569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4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84 213 3025,'0'0'4627,"0"0"-3185,0 0-1117,0 0 49,0 0 183,-5 20 21,0 1-408,-28 136 1375,29-131-1220,2 0-1,0-1 1,2 1 0,1 0 0,9 51 0,-8-66-302,1-1 1,0-1 0,1 1-1,0 0 1,0-1-1,1 0 1,1 0 0,-1-1-1,2 1 1,-1-1-1,1 0 1,0-1 0,0 0-1,1 0 1,0 0-1,1-1 1,16 10 0,-13-10-3,1 0 1,-1-1 0,2 0-1,-1-1 1,0 0 0,1-1 0,-1-1-1,1 0 1,0-1 0,16 0 0,-22-1-16,0-1 1,-1 1 0,1-1 0,-1-1 0,1 0 0,-1 0 0,0 0-1,1-1 1,-1 0 0,0 0 0,-1-1 0,1 1 0,-1-2-1,0 1 1,0-1 0,0 0 0,0 0 0,-1 0 0,8-11 0,0-3 28,-2-1 0,-1 0 1,0 0-1,-1-1 1,-1 0-1,-1-1 0,5-28 1,-5 4 203,-2 1 1,0-74-1,-6 103-205,0 0-1,-1 0 1,-1 0-1,0 0 1,-2 0-1,0 1 1,0-1 0,-1 1-1,-1 1 1,-1-1-1,0 1 1,-1 1-1,-13-17 1,15 20-50,-1 1 0,-1 0 0,0 0 0,0 1 0,-1 0 0,1 1 0,-2 0 0,1 0 0,-1 1 0,0 1 0,0 0 0,-1 0 0,1 1 0,-1 1 0,0 0 0,0 0 0,-23-1 0,25 3-38,1 1 1,-1 0 0,1 0 0,-1 1 0,1 1 0,-1 0 0,1 0 0,0 0 0,-1 1 0,1 1-1,1-1 1,-1 2 0,0-1 0,1 1 0,0 0 0,0 1 0,1 0 0,0 0 0,0 1 0,0-1-1,0 2 1,1-1 0,1 1 0,-1 0 0,1 0 0,-6 13 0,-1 7-1805,-15 50-1,16-30-3277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5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6937,'0'0'1263,"0"0"-676,0 0 143,0 0 273,0 0-177,0 0-135,-8 13-164,-8 12-262,-50 86 880,59-99-1061,1 0-1,0 1 1,1 0 0,1 0 0,0 1 0,1-1 0,-2 21-1,4-22-63,0 0-1,2-1 1,-1 1-1,2 0 1,2 12-1,-2-19-12,0 1 0,0-1-1,1 0 1,-1 0 0,1 0 0,0 0 0,1-1 0,-1 1-1,1-1 1,0 0 0,0 0 0,7 5 0,0-1-11,1 0 1,1-1-1,-1-1 0,1 0 1,0-1-1,0 0 0,1-1 0,-1-1 1,1 0-1,0-1 0,0 0 1,0-1-1,0 0 0,0-1 1,24-4-1,-31 3-18,0 0-1,-1 0 1,1-1 0,0 1-1,-1-2 1,1 1-1,-1-1 1,0 0 0,0 0-1,0-1 1,0 1-1,-1-1 1,7-6-1,-4 2-43,0 0-1,-1-1 1,0 0-1,0 0 0,-1-1 1,0 0-1,6-15 0,-3 3-36,-1 0 0,-2 0-1,0-1 1,-1 0 0,-1 0-1,-1-1 1,-1-26-1,-2 40 99,0 1-1,0-1 0,-1 0 0,-1 1 0,1-1 1,-1 1-1,-7-17 0,8 23 8,-1 0 0,0 0 0,0 0 0,0 1-1,0-1 1,0 1 0,0-1 0,-1 1 0,1 0 0,-1 0 0,1 0-1,-1 0 1,0 0 0,0 1 0,0-1 0,0 1 0,0 0 0,0 0 0,-1 0-1,1 0 1,0 0 0,0 1 0,-1-1 0,1 1 0,0 0 0,-4 0-1,5 1 6,0-1-1,0 0 1,0 0-1,1 1 1,-1-1-1,0 1 1,0-1-1,1 1 1,-1 0-1,0-1 1,0 1-1,1 0 1,-1 0-1,1 0 0,-1 1 1,1-1-1,0 0 1,-1 1-1,-1 2 1,0 0 8,0 1-1,1-1 1,-1 1 0,1 0 0,1-1 0,-1 1-1,-1 6 1,-1 10 123,1-1 0,0 36 0,3-54-113,-1 18 111,1 0-1,1 0 0,6 34 1,-5-45-90,1 0 0,0 0 0,0 0 0,1 0 0,0-1 0,1 0 0,-1 0 0,2 0 0,-1 0 0,9 8 1,-2-3-85,1-1 0,1 0 0,0 0 1,0-1-1,1-1 0,1-1 0,0 0 1,0-1-1,0-1 0,1 0 0,0-1 1,1-1-1,-1 0 0,1-2 0,0 0 1,29 1-1,-9-4-1913,-5 0-1655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5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3753,'0'0'4897,"0"0"-4353,0 0-160,0 0 1168,0 0-191,0 0-353,153 0-512,-116 0-232,-2 0 88,-1 0-336,-7 0-32,-7 0-32,-5 0-648,-15 0-600,0 0-1345,0 0-2944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05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7242,'0'0'2216,"0"0"-1248,0 0 8,0 0 713,0 0-473,126 2-736,-82-2 40,6 0-120,-3 0-128,-5 0 64,-5 0-328,-8 0-16,-9 0 0,-5 0-424,-13 0 120,-2 0-1096,0 9-3201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4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2657,'0'0'2155,"0"0"-462,0 0-470,0 0 183,0 0-239,7 0 3682,30 3-4786,43 3 261,136-6 1,-90-2-296,-76 2 41,-49 0-261,-1 0-8,0-2-78,-1 1 0,1 0-1,0-1 1,-1 1 0,1 0 0,-1-1-1,1 1 1,-1 0 0,0 0 0,0 0-1,1-1 1,-1 1 0,0 0-1,0 0 1,0 0 0,0 0 0,0 0-1,0 1 1,-1-1 0,1 0-1,0 0 1,0 1 0,-1-1 0,1 1-1,0-1 1,-2 0 0,-5-3-2027,-11-6-3317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4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5 984,'0'0'2657,"0"0"-1524,0 0-398,0 0 623,0 0 46,0 0-376,0 0-994,0 0-1,0 0 0,0 0 1,0-1-1,0 1 0,0 0 1,0 0-1,0 0 0,-1-1 0,1 1 1,0 0-1,0 0 0,0 0 1,0 0-1,0-1 0,0 1 1,0 0-1,-1 0 0,1 0 1,0 0-1,0 0 0,0-1 1,0 1-1,0 0 0,-1 0 0,1 0 1,0 0-1,0 0 0,0 0 1,-1 0-1,1 0 0,0 0 1,0 0-1,0 0 0,-1 0 1,1 0-1,0 0 0,0 0 1,0 0-1,-1 0 0,1 0 1,0 0-1,0 0 0,0 0 0,0 0 1,-1 0-1,1 0 0,0 0 1,0 0-1,-1 1 0,1 60 744,3-1 0,2 1-1,2 0 1,3-1-1,27 86 1,22 19-464,-59-165-343,0 0 0,0 0-1,0 0 1,0 0 0,0-1-1,0 1 1,0 0 0,0 0-1,0 0 1,0 0 0,0-1-1,0 1 1,0 0 0,0 0-1,0 0 1,0 0 0,0 0-1,0 0 1,0-1-1,0 1 1,0 0 0,1 0-1,-1 0 1,0 0 0,0 0-1,0 0 1,0-1 0,0 1-1,0 0 1,0 0 0,0 0-1,1 0 1,-1 0 0,0 0-1,0 0 1,0 0 0,0 0-1,0 0 1,1 0 0,-1 0-1,0 0 1,0 0 0,0 0-1,0 0 1,0 0-1,1 0 1,-1 0 0,0 0-1,0 0 1,0 0 0,0 0-1,0 0 1,1 0 0,-1 0-1,0 0 1,0 0 0,0 0-1,0 0 1,0 0 0,0 0-1,1 1 1,-1-1 0,0 0-1,0 0 1,0 0 0,0 0-1,4-12-1780,-1-8-2570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5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5089,'0'0'2243,"0"0"-938,0 0-189,0 0 28,0 0-41,0 0-136,6 0-358,104 3 1039,-56 0-1440,0-2-1,107-12 1,-157 11-514,-5 0-3909,-9 4-470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5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510 1 4457,'0'0'2242,"0"0"-1203,0 0-393,0 0 332,0 0-283,0 0-278,-4 9-66,-8 23 351,1 0 0,3 1-1,-9 54 1,14-68-433,-3 26 245,-2 60 1,8-105-479,2 0-18,0-1 1,0 1-1,0-1 0,0 1 1,-1-1-1,1 0 1,0 1-1,0-1 0,0 0 1,-1 0-1,1 0 0,0-1 1,2-1-1,23-19 82,59-33 0,-75 49-98,0 1 0,0 0 0,0 1 0,1 0 0,-1 1 0,1 1-1,0 0 1,0 0 0,16 0 0,-22 3 3,1 0 1,-1 0-1,0 0 1,0 0-1,0 1 1,0 0-1,0 0 1,0 1-1,-1 0 0,1 0 1,-1 0-1,0 1 1,1-1-1,-2 1 1,1 0-1,0 1 1,-1-1-1,0 1 1,0 0-1,0 0 0,-1 0 1,1 1-1,-1-1 1,4 12-1,0 0 41,-1-1 0,0 2 0,-1-1-1,-1 0 1,-1 1 0,-1 0 0,1 31 0,-2-31-15,-2 0-1,0 0 1,-1-1 0,0 1 0,-2 0 0,-5 17-1,6-28-20,0 0-1,0-1 1,0 0-1,-1 1 1,0-1-1,-1 0 1,1-1-1,-1 1 1,0-1-1,0 0 1,-1 0-1,1 0 1,-1-1-1,0 0 1,-1 0-1,1-1 1,-13 6-1,1-3-3,0 0 0,0-2-1,-1 0 1,0 0 0,-33 0-1,-100-6 249,106 0-165,-102-6 272,-84-1 983,219 8-1760,-7 3 999,15 10-7254,5-9-1061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55 4865,'0'0'1308,"0"0"-335,0 0 167,0 0-4,0 0-456,0 0-113,-5-11 29,-13-33-86,18 44-465,0 0 0,0 0 1,0 1-1,0-1 0,0 0 1,0 0-1,0 0 1,0 0-1,0 0 0,0 0 1,0 0-1,0 1 1,0-1-1,0 0 0,0 0 1,0 0-1,0 0 1,0 0-1,0 0 0,0 0 1,0 0-1,0 1 1,0-1-1,0 0 0,0 0 1,0 0-1,-1 0 1,1 0-1,0 0 0,0 0 1,0 0-1,0 0 1,0 0-1,0 0 0,0 0 1,0 0-1,0 0 1,-1 0-1,1 0 0,0 0 1,0 0-1,0 0 1,0 0-1,0 0 0,0 0 1,0 0-1,-1 0 1,1 0-1,0 0 0,0 0 1,0 0-1,0 0 1,-2 22 327,0 29-535,13 285 738,0 4-265,-12-122 30,3 252 70,8-326-197,-8-128-126,1 1 0,0-1 0,2-1-1,-1 1 1,2-1 0,12 27 0,-15-38-70,0-1 0,0 1 0,0-1-1,1 1 1,-1-1 0,1 0 0,0 0 0,0 0 0,0-1 0,0 0 0,0 1 0,1-1 0,-1-1 0,0 1 0,1-1 0,5 2 0,11 1 60,-1-1 0,31 1 1,-27-3-42,439 23 293,-379-21-272,686 32-7,182-31 785,-167-67-765,-5-58 66,425-45 152,99 95-207,-1016 69-140,-288 2-44,0 0-149,0 0-28,-13-1-1194,-45-8-3986,28 1-1193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6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106 109 10114,'0'0'1983,"0"0"-1243,0 0-537,0 0 357,0 0 295,0 0-296,0 0-338,0 9-82,-42 616 2484,28-511-2601,-36 471 39,50-584-34,3-209 387,-1 37-270,3 12-146,4-79-43,42-262 0,-49 489 41,1-15-20,2-1 0,2 1 0,14-42 0,-20 68 23,-1-1 0,0 1 0,0-1-1,0 1 1,1-1 0,-1 1 0,0 0 0,0-1 0,1 1-1,-1 0 1,0-1 0,1 1 0,-1-1 0,0 1-1,1 0 1,-1 0 0,0-1 0,1 1 0,-1 0-1,1 0 1,-1-1 0,1 1 0,-1 0 0,1 0-1,-1 0 1,1 0 0,-1 0 0,1 0 0,-1 0-1,0 0 1,1 0 0,-1 0 0,1 0 0,0 0-1,16 13-92,11 28-61,-26-39 153,81 151 90,-6 4 0,-7 3 0,54 185 0,-110-309-109,-3 0 0,0 1 0,-3 0 0,-1 1 0,-2 0 0,1 48 0,-5-85-52,-1 1 1,0-1-1,0 0 0,-1 0 0,1 0 0,0 0 0,0 1 1,0-1-1,-1 0 0,1 0 0,-1 0 0,1 0 0,-1 0 1,1 0-1,-1 0 0,1 0 0,-1 0 0,0 0 0,0 0 0,1 0 1,-1-1-1,0 1 0,0 0 0,0-1 0,0 1 0,0 0 1,0-1-1,0 1 0,0-1 0,0 1 0,0-1 0,0 0 1,-2 1-1,-21 1-3729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8:17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6937,'0'0'1099,"0"0"-492,0 0 308,0 0 124,0 0-484,-2 13-63,3 10-150,1 1-1,1-1 1,1 0 0,1 0-1,12 34 1,4 18 120,21 96 74,163 753 1184,-185-800-1542,15 72-3204,-35-194-3993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0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606 68 6465,'0'0'2027,"0"0"-337,0 0-186,0 0-487,0 0-177,-7-4 84,-48-40 699,50 41-1568,0 1-1,0-1 0,0 1 1,-1 1-1,1-1 1,0 1-1,-1 0 1,1 0-1,-1 0 1,1 1-1,-1 0 0,1 0 1,-1 1-1,1-1 1,-1 1-1,-7 2 1,-1 1-71,0 1 0,1 0 0,0 0 0,0 2 1,-14 8-1,-5 5 3,1 2-1,0 1 1,2 2 0,1 0 0,1 2-1,-39 49 1,53-58 9,1 1 0,0 0 1,1 0-1,1 1 0,1 0 1,1 1-1,1 0 0,0 0 0,2 1 1,1 0-1,0 0 0,-1 38 1,5-36-20,1 0 1,1 0 0,1 0-1,9 37 1,-7-46 23,0-1 0,1-1 0,0 1 0,1-1 1,1 0-1,0-1 0,0 0 0,19 20 0,-3-8-1,0-1 0,2-2 0,0 0-1,1-2 1,1 0 0,1-2 0,1-2-1,0 0 1,1-2 0,58 16 0,-38-16 10,1-3 1,0-2-1,1-3 1,-1-1-1,1-3 0,61-7 1,-92 4-7,0-2 1,0 0-1,-1-2 1,0 0 0,0-1-1,0-1 1,-1-1-1,0-1 1,-1-1-1,0-1 1,0 0-1,-2-1 1,1-1-1,-2-1 1,0 0-1,-1-1 1,0-1-1,-1-1 1,13-21-1,-8 8-9,-1-1-1,-2-1 0,-1-1 1,-2 0-1,-1-1 0,-2 0 1,-1 0-1,-2-1 0,-1-1 1,1-65-1,-6 59-39,-2 1 0,-2-1-1,-9-43 1,9 70-4,-1 1-1,-1-1 0,0 1 1,0 0-1,-2 1 1,0 0-1,0 0 0,-2 0 1,1 1-1,-2 0 0,-15-17 1,22 27 30,1 1 0,-1-1 0,0 0 0,0 1 1,0 0-1,0 0 0,0 0 0,-1 0 0,1 0 0,0 1 1,-1-1-1,0 1 0,1 0 0,-1 0 0,0 0 0,1 1 1,-1-1-1,0 1 0,-6 0 0,7 1-12,0 0 1,-1 0-1,1 0 0,0 1 0,0-1 1,0 1-1,0 0 0,0 0 0,1 0 0,-1 0 1,1 0-1,-1 0 0,1 1 0,0 0 1,0-1-1,0 1 0,0 0 0,0 0 1,0 0-1,1 0 0,-2 4 0,-5 14 19,0 1 0,1 1 1,1-1-1,2 1 0,-4 40 0,4 117 16,5-155-9,0 4 87,2 0 0,0 0 0,3 0 0,0 0 0,2-1 0,0 0 0,2 0 0,2-1 0,0 0 0,2-1 1,19 29-1,-23-40-22,1 0 0,1-1 0,0 0 0,0-1 0,1-1 0,1 1 0,0-2 0,1 0 0,0-1 0,1-1 0,0 0 0,0-1 0,1 0 1,0-2-1,0 0 0,0-1 0,1 0 0,0-2 0,20 2 0,-22-3-118,1-2-1,-1 0 1,1 0 0,-1-2-1,1 0 1,-1-1 0,0 0-1,0-2 1,0 0 0,-1 0-1,28-15 1,-2-5-2468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01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154 137 8226,'0'0'2134,"0"0"-771,0 0-161,0 0-109,0 0-525,0 0-205,-4-1-190,3 0-162,0 0 1,0 1-1,0-1 0,0 1 1,0 0-1,-1-1 0,1 1 1,0 0-1,0 0 0,0 0 1,-1 0-1,1 0 0,0 0 1,0 0-1,0 0 0,-1 0 1,1 1-1,0-1 0,0 0 1,0 1-1,-2 0 0,1 1 1,0 0 0,0 0 0,1 0-1,-1 1 1,0-1 0,1 0 0,0 1 0,-1-1-1,1 1 1,0-1 0,-1 4 0,-8 27 44,1 0 0,1 1 0,2 0 1,1 0-1,2 1 0,1 0 1,1-1-1,3 1 0,5 36 0,-2-47-19,1 0-1,1-1 0,1 1 1,0-2-1,2 1 0,1-1 0,1 0 1,1-1-1,1-1 0,0 0 0,24 24 1,-25-30-39,0-1 0,1 0 0,0 0 1,1-2-1,1 0 0,0-1 0,0 0 0,1-1 1,0-1-1,0-1 0,1 0 0,0-1 1,1-1-1,-1-1 0,26 3 0,-30-6 17,-1-1 0,1 0 0,0-1 1,-1 0-1,1-1 0,-1-1 0,0 0 0,24-8 0,-27 6-5,0-1 0,0 0 0,0 0 0,-1-1 0,0 0 0,0-1 0,-1 0 0,0 0 0,0-1 0,12-18 0,-9 9 18,1-1 1,-2-1-1,-1 0 1,0 0-1,-2-1 1,0 1-1,-1-2 1,3-26-1,-3-1 81,-1 1-1,-5-79 0,-1 109-97,-1 1-1,-1 0 1,-1 0 0,-1 0 0,0 0-1,-1 1 1,-1-1 0,0 2 0,-1-1-1,-1 1 1,0 0 0,-1 1 0,-1 0-1,0 1 1,-1 0 0,0 0-1,-1 2 1,-1-1 0,-18-11 0,9 7-5,-2 1 0,0 1 0,0 1 0,-1 2 0,0 0 0,-1 2 0,0 1 0,-1 1 0,0 1 0,0 2 0,-32-2 0,35 5-19,0 1 1,1 0-1,-1 2 0,0 1 1,-27 7-1,44-8-19,1 1-1,0-1 1,1 1-1,-1 0 1,0 1-1,1-1 0,0 1 1,0 0-1,0 1 1,0 0-1,1 0 1,0 0-1,0 0 1,0 1-1,0 0 0,1 0 1,0 0-1,0 1 1,1-1-1,0 1 1,0 0-1,-3 12 1,0 13-808,1 1 0,1 1 0,2 38 0,2 11-3354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02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95 8482,'0'0'1784,"0"0"-977,0 0-459,0 0 299,26-13 85,86-44-224,-105 53-393,1 1-1,-1-1 1,1 2-1,0-1 1,0 1-1,0 0 1,0 0-1,0 1 1,1 0 0,-1 1-1,13 0 1,1 1 112,-19-1-191,0 0 0,0 0 0,0 0 1,0 1-1,0-1 0,0 1 0,0 0 1,0 0-1,-1 0 0,1 0 0,0 1 0,-1-1 1,1 1-1,-1-1 0,1 1 0,-1 0 0,0 0 1,1 0-1,1 3 0,-1-1 29,0 1-1,-1-1 1,1 0 0,-1 1-1,0 0 1,-1-1-1,1 1 1,-1 0 0,0 0-1,1 9 1,-1-4-11,-1 0 0,0-1 1,0 1-1,-1 0 0,-1-1 0,1 1 1,-2-1-1,1 0 0,-1 1 0,-1-1 0,-8 16 1,1-7-27,-2-2 0,0 1 0,0-2 1,-2 1-1,0-2 0,-1 0 0,0-1 0,-1-1 1,0 0-1,-1-1 0,-20 9 0,38-20-30,-1 0-1,0 1 0,1-1 0,-1 0 0,0 1 1,1-1-1,-1 0 0,0 0 0,0 0 0,1 0 1,-1 1-1,0-1 0,0 0 0,0 0 1,1-1-1,-1 1 0,0 0 0,0 0 0,1 0 1,-1 0-1,0-1 0,0 1 0,1 0 0,-1-1 1,0 1-1,1 0 0,-1-1 0,0 1 0,0-1 1,1-1-15,-1 1 1,0 0-1,1-1 1,0 1-1,-1 0 1,1-1-1,0 1 1,-1 0-1,1-1 1,0 1-1,0-1 0,0 1 1,0-1-1,1-1 1,0-4-46,0 1-1,1 0 1,0 0-1,0 0 1,1 0 0,4-9-1,0 6 16,0 1 0,1 0 0,0 1 1,0 0-1,0 0 0,1 1 0,0 0 0,0 1 0,0-1 0,1 2 0,0 0 0,0 0 0,0 0 0,0 1 0,1 1 1,-1 0-1,1 0 0,-1 1 0,1 0 0,18 2 0,-22-1 92,1 0-1,-1 1 1,0 0 0,0 0 0,0 1-1,0-1 1,0 2 0,0-1 0,-1 1-1,1 0 1,-1 0 0,1 1 0,-1 0-1,0 0 1,-1 0 0,1 1 0,-1 0-1,0 0 1,0 0 0,0 1 0,-1-1-1,0 1 1,0 0 0,0 0 0,-1 1-1,0-1 1,0 1 0,0 0 0,-1 0-1,0 0 1,1 9 0,-2-4 4,-1 1 1,0-1 0,-1 1-1,0-1 1,-1 0-1,0 0 1,-1 0-1,-1 0 1,0 0-1,0 0 1,-1-1-1,0 0 1,-1 0-1,-1 0 1,1-1-1,-2 0 1,1 0 0,-1-1-1,-1 0 1,0 0-1,-19 14 1,12-11 2,0 0 1,-1-1 0,0-1 0,-1-1-1,0 0 1,0-1 0,-1-1-1,0-1 1,0 0 0,-1-2 0,0 0-1,-39 2 1,43-6-50,9 0 11,0 0-1,0 0 0,0 0 0,0-1 1,0 0-1,0 0 0,-12-4 0,17 4-39,0-1 0,0 1 0,0-1 0,0 1 0,0-1 1,0 0-1,0 0 0,1 0 0,-1 0 0,1 0 0,-1 0 0,1 0 0,0 0 0,0-1 0,0 1 0,0-1 0,0 1 0,1 0 0,-1-1 0,1 1 0,-1-1 0,1 1 0,0-1 0,0 1 0,0-1 0,1-4 0,0-4-479,0 0 0,1 1 0,0-1 0,0 0 1,1 1-1,1 0 0,-1 0 0,9-15 0,17-30-8394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6:03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89 10522,'0'0'1669,"0"0"-611,0 0 3,0 0-186,0 0-582,0 0-62,14 0-50,341-26 917,-338 19-478,-32 2-287,-32-1-109,-3 5-217,0 1-1,-1 3 1,1 2-1,0 2 0,-75 21 1,123-28-58,1 0-54,1 0-25,92-2-102,-48 1 321,63-7 0,107-26 26,-209 33-46,-4 0-16,-1 1 65,-22 0 268,-450 0-147,506 1-464,179-6 42,-170 2 210,1-2-1,-1-2 1,46-13 0,-189 21 706,45 7-714,0 3-1,1 2 1,-61 24 0,95-30-21,61-22-377,-1 0 245,0 1 1,1 2-1,43-6 1,-39 15-1013,-8 2-1309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27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 3545,'0'0'585,"0"0"-218,0 0-52,0 0 53,0 0 348,-3-2 655,-6-3-908,-6 3 2936,13 31-3396,-6 461 629,11-286-513,-7 347 286,6 514 1385,31-514-365,-32-534-1383,-1-13-22,0 1 0,0-1 0,1 1 1,0 0-1,-1-1 0,1 1 0,1-1 1,-1 1-1,1-1 0,2 6 0,-1-9 6,0-1 0,1 1-1,-1-1 1,0 1 0,0-1-1,1 0 1,-1 0 0,0 0-1,7-2 1,-3 2 20,927-27 126,-277-31-153,-4-28 0,811-214 0,-627 124 112,-198 105 187,-577 66-389,-61 5 43,0 0 0,-1-1 0,1 1 0,-1 0 0,1-1 0,-1 1 0,1 0 0,-1-1 0,1 1 0,-1-1 0,1 1 0,-1-1 0,1 1 0,-1-1 0,0 1 0,1-1 0,-1 1 0,0-1 0,0 0 0,1 1 0,-1-1 0,0 0 0,0 1 0,0-1 0,0 1 0,0-1 0,0 0 0,0 1 0,0-1 0,0 0 0,0 1 0,0-1 0,0 0 0,0 1 0,0-1 0,-1 0 0,1-6-961,0-10-1556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27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7394,'0'0'1036,"0"0"-327,0 0-15,0 0 41,0 0-383,0 0-279,3 12 2,39 184 722,36 699 2267,-40-297-2019,-28-503-718,4-1 0,33 114-1,-45-205-516,0-15-96,-2-18-918,-2-9-2339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787 104 5313,'0'0'1534,"0"0"-701,0 0 22,-23-8 4,-73-28-436,85 31-293,0 1 0,-1 1-1,1 0 1,-1 0 0,0 1 0,0 1 0,0 0 0,0 0 0,0 1 0,0 1-1,0 0 1,-22 5 0,24-2-124,-1 0 0,1 1 0,1 0 0,-1 0 0,1 1 0,0 1 0,0 0 0,-14 14 0,-59 70 38,79-86-39,-25 29 170,2 1 0,1 1 1,2 1-1,1 1 0,2 1 0,2 1 1,2 0-1,1 1 0,3 1 1,1 1-1,2-1 0,2 2 0,-3 71 1,10-79-76,1 0-1,3 1 1,0-1 0,3 0 0,0-1 0,3 0 0,1 0 0,1-1 0,19 36 0,-16-38-26,2-1 0,1-1 0,1 0 1,2-2-1,0 0 0,2-2 1,1 0-1,2-2 0,0 0 0,1-2 1,1-1-1,1-1 0,1-2 1,1-1-1,0-1 0,1-1 1,1-2-1,0-2 0,0-1 0,1-1 1,1-2-1,-1-1 0,37 1 1,-24-5 3,1-2 1,88-10-1,-108 5-65,-1-1 1,0-1-1,-1-1 0,0-1 0,0-2 0,32-17 1,-26 9 25,-1-1 0,-1-1 0,-1-2 0,-1 0 0,-1-2 0,-1-2 0,-1 0 1,34-50-1,-42 51-30,-1-1 0,-2 0 0,0-1 0,-2 0 0,-1-1 0,-2 0 0,-1-1 0,-1 0 1,-1 0-1,3-52 0,-8 38-9,-2 0 1,-2 0-1,-1 1 0,-3-1 1,-1 1-1,-3 0 1,-1 1-1,-2 0 0,-2 1 1,-1 1-1,-2 1 1,-48-72-1,45 79 7,-2 0 0,-1 1 0,-1 2 0,-2 0 0,-57-44 0,61 56-69,0 2 1,0 0 0,-2 2 0,1 1 0,-2 1-1,0 1 1,0 1 0,-52-9 0,39 12 3,0 1 1,-1 2-1,1 2 1,0 1-1,-1 3 0,1 1 1,0 2-1,1 1 1,-1 3-1,1 1 1,1 1-1,0 3 1,-44 23-1,53-22 59,0 1 0,1 1 0,1 2 0,1 0 0,1 2 0,1 1 0,1 1 0,0 1 0,2 1-1,2 0 1,0 2 0,1 0 0,2 2 0,1-1 0,2 2 0,0 0 0,2 0 0,2 1 0,1 1 0,1-1 0,2 1 0,-2 51-1,6-32-1,6 55-1,-3-88 2,2 0-1,0 0 1,1 0 0,1 0 0,0-1-1,11 19 1,4 2 64,3-1 0,1-2 0,1 0 1,2-2-1,2-1 0,1-1 0,1-2 0,1-1 0,2-1 0,1-2 0,1-2 0,1-1 0,1-3 1,1 0-1,77 24 0,-93-36-33,1-2 1,0-1-1,0 0 1,1-2-1,-1-1 1,1-1-1,-1-2 0,1 0 1,-1-2-1,0 0 1,0-2-1,0-1 1,0-1-1,-1 0 1,0-2-1,-1-1 1,0-1-1,0-1 1,36-26-1,-25 11-8,-1-1 0,-1-1 0,-1-2 0,-1-1 0,-3-1 0,0-2 0,36-62 0,-46 65-20,-2 0 0,-1-1 1,-1 0-1,-2-1 0,-1-1 0,-2 0 1,-1 0-1,-2 0 0,1-62 0,-5 58-103,-10-73 0,6 97 65,-1-1-1,0 0 1,-1 1-1,-1 0 1,0 0-1,-1 1 1,-13-21-1,-1 5-12,-2 1-1,-1 0 1,-1 2-1,-1 1 1,-2 1-1,0 1 1,-62-38-1,46 36-9,0 1 0,-2 3 0,-1 2-1,-1 2 1,-62-15 0,83 26 0,-1 2 1,0 2 0,1 0-1,-1 2 1,-1 1 0,1 1-1,1 1 1,-1 2 0,0 1-1,1 1 1,0 1-1,0 1 1,0 2 0,2 0-1,-38 22 1,26-12 34,1 2 0,1 2 0,1 1 0,1 2 0,1 1 0,-46 53-1,62-61 26,0 0-1,2 1 0,1 0 1,0 2-1,2-1 1,0 1-1,2 1 0,0 0 1,2 0-1,1 1 0,0-1 1,-2 36-1,5-24 17,2 1 0,1 0 0,2-1 1,1 1-1,2-1 0,2 0 0,1 0 0,2-1 0,15 39 0,-4-25 9,2-1 0,2-1 0,2-1 0,2-2-1,52 62 1,-63-86 14,0-1 0,1-1-1,1-1 1,1 0 0,1-2-1,0 0 1,0-1 0,2-2 0,-1 0-1,2-2 1,-1 0 0,1-2 0,27 6-1,5-6 56,0-3-1,0-2 0,65-5 1,-90-1-95,0-2 0,0 0 1,-1-2-1,1-1 0,-2-2 1,1-1-1,-2-2 0,40-21 1,-10-1 2,-1-1 0,100-86 0,-137 104 0,-1-1 1,-1 0-1,-1-2 0,0 0 1,20-34-1,-29 39 14,-1 0-1,0 0 0,-1 0 1,-1-1-1,-1 0 0,0 0 1,-2-1-1,1 1 0,0-27 1,-1-17-12,-3-1-1,-9-74 1,6 113 0,-2 0 0,0 0 0,-1 0 0,-1 1 0,-2 0-1,0 1 1,-1 0 0,-1 0 0,-15-20 0,9 16-34,-2 2 0,-1 0 0,-1 1 0,-1 1 0,-1 1-1,0 1 1,-2 1 0,0 1 0,-1 1 0,0 2 0,-31-13 0,20 14-24,0 1 0,0 1-1,-1 2 1,-1 2 0,1 2 0,-1 1-1,0 2 1,-46 4 0,71-1-18,0 1-1,1 1 1,-1 0 0,1 1 0,-1 0 0,1 1-1,1 0 1,-1 1 0,1 1 0,-22 15 0,1 3-595,1 2 1,-33 36 0,-21 27-2294,8-3-2759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15 180 56,'0'0'1724,"0"0"-773,0 0-369,0 0-16,0 0-127,-14-8 8148,25 4-8524,-1 1 0,1 1 0,0-1 0,19 0 0,15-3 3,248-41 98,33-8-19,-292 46-565,-1-2 0,38-17 0,-75 27-3165,-13 1 916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1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4137,'0'0'1562,"0"0"-602,0 0-1,0 0 482,0 0-316,0 0-456,0 0-265,0 0-280,7 0 112,29 6 111,-1 1-1,56 20 0,7 1-333,-18-9 60,1-3-1,0-4 0,108 1 1,-180-10 79,-16 4-81,-23 8-88,22-12-20,-25 16-2,1 1 0,1 2 0,1 1 0,1 1 1,1 2-1,-37 41 0,-133 194 93,116-147-97,11-15 52,-58 106 0,128-203 24,-9 22-182,10-24 143,0 1 0,1-1 0,-1 1-1,0-1 1,0 1 0,0-1 0,1 0 0,-1 1-1,0-1 1,0 1 0,1-1 0,-1 1 0,0-1-1,1 0 1,-1 1 0,0-1 0,1 0 0,-1 1-1,1-1 1,-1 0 0,0 0 0,1 1-1,-1-1 1,1 0 0,-1 0 0,1 0 0,-1 1-1,1-1 1,-1 0 0,1 0 0,-1 0 0,1 0-1,-1 0 1,1 0 0,-1 0 0,1 0-1,-1 0 1,1 0 0,-1-1 0,1 1 0,39-2 87,68-12 1,-64 6 38,51-1 1,-13 6 164,1 3 1,0 4 0,-1 3-1,137 31 1,-209-36-731,-1 0 0,0 0 0,1-1 0,-1-1 0,1 1 0,-1-1 0,1-1 0,-1 0 0,1 0 1,-1-1-1,0 0 0,0-1 0,11-4 0,-3-4-3736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7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 6529,'0'0'1113,"0"0"-449,0 0 1200,0 0 57,0 0-57,139 17-672,-82-17-160,2 0-367,0-4-569,-4-5-48,-8-2-48,-5-2-568,-5-12-825,-10 5-927,-10-2-3289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2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3953,'0'0'2638,"0"0"-1203,0 0-503,0 0 140,0 0-224,0 0-296,-2 10-151,13 613 2447,-7-576-2820,-3-46-48,1-1 0,-1 1 1,1-1-1,-1 1 0,1-1 0,-1 1 0,1-1 1,-1 0-1,1 0 0,0 0 0,-1 0 0,1 0 0,-1 0 1,3 0-1,9-2-7937,-12 1 3889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2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3513,'0'0'1640,"0"0"-885,0 0-315,0 0 398,0 0 163,0 0-183,15 2 441,63-1 331,125-12 0,7-1-1294,-210 12-357,0-1-1,0 1 0,0 0 0,1 0 1,-1-1-1,0 1 0,0 0 1,0 0-1,0-1 0,0 1 0,0 0 1,0-1-1,0 1 0,1 0 0,-1 0 1,0-1-1,0 1 0,0 0 1,0-1-1,-1 1 0,1 0 0,0 0 1,0-1-1,0 1 0,0 0 1,0-1-1,0 1 0,0 0 0,0 0 1,-1-1-1,1 1 0,0 0 0,0 0 1,0 0-1,0-1 0,-1 1 1,1 0-1,0 0 0,0 0 0,-1-1 1,1 1-1,0 0 0,0 0 1,-1 0-1,1 0 0,0 0 0,0 0 1,-1 0-1,1 0 0,0 0 1,-1 0-1,1-1 0,0 1 0,0 0 1,-1 1-1,1-1 0,-16-5-4847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2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3897,'0'0'1552,"0"0"-760,0 0 817,0 0-449,0 0-304,129-18-384,-95 13-40,3 3 80,3-2-352,-3 1-24,-2 1-16,-3 0-47,-5 2-146,-2 0 49,-11 0-984,-4 0-1880,-10 0-1689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3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3777,'0'0'1288,"0"0"-544,0 0 296,0 0 625,0 0-641,136 29-624,-99-25 80,5 1-448,2-3 64,23-2-192,-10 0-1248,-10 0-3161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12 5737,'0'0'1047,"0"0"-611,0 0 6,0 0 498,0 0-289,0 0-317,-11 5-111,-35 19-63,43-21-116,1-1 1,-1 0-1,1 1 0,-1 0 1,1-1-1,0 1 0,0 0 0,0 0 1,1 0-1,-1 0 0,1 1 1,0-1-1,0 0 0,0 1 0,-1 5 1,-2 49 369,4-51-325,0 9 3,0 0-1,1-1 0,1 1 0,1-1 0,0 1 0,9 26 0,-7-31-61,0-1 0,1 1 0,0-1 0,1 0 0,0 0-1,1-1 1,0 0 0,0-1 0,15 13 0,-13-12 11,1-1 0,0 0 0,0-1 1,0 0-1,1 0 0,0-2 0,0 1 1,1-1-1,0-1 0,0-1 1,0 1-1,0-2 0,0 0 0,0-1 1,1 0-1,-1-1 0,16-1 0,-21-1 2,-1 0 0,1 0-1,-1 0 1,1-1-1,-1 0 1,0-1-1,0 0 1,0 0 0,-1 0-1,1-1 1,-1 0-1,0 0 1,-1-1-1,1 1 1,-1-1-1,7-10 1,2-4 143,0-1 0,-1 0-1,-2-1 1,10-24 0,-15 33-75,-1 0-1,0-1 1,-1 0 0,-1 0 0,0 0 0,0-1-1,-2 1 1,0-1 0,-1 1 0,0-1 0,-3-18-1,2 29-90,-1 1 0,0-1 0,0 1 0,0-1 0,0 1 0,0 0 0,-1-1 0,1 1 0,-1 0 0,0 1 0,0-1 0,0 0 0,0 1 0,-1 0 0,1 0-1,-1 0 1,1 0 0,-1 0 0,-6-1 0,-4-2 27,-1 0 0,0 2-1,-26-5 1,0 4-62,-80 1 1,107 3-12,0 1 1,-1 1-1,1 1 0,0 0 1,0 0-1,1 1 0,-1 1 1,1 0-1,-15 9 0,22-10-90,1-1-1,0 1 0,0 0 1,0 0-1,1 1 0,0-1 1,0 1-1,0 0 0,0 0 1,1 0-1,-1 1 0,1-1 0,1 1 1,-1 0-1,-2 8 0,1 4-1095,1 0 0,1 0 0,0 35 0,2-51 1039,-1 46-6577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5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6081,'0'0'1738,"0"0"-922,0 0-204,0 0 104,0 0 63,0 0-184,13 0-212,269 0 2752,-107 0-6684,-188 0-67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1432,'0'0'2303,"0"0"-1192,0 0-154,0 0 567,0 0-34,0 0-180,22 1-344,-9 0-868,46 2 773,71-6 0,70-3 1059,-180 6-1736,33 17-4130,-36-17-296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7.5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 3393,'0'0'1593,"0"0"-450,0 0-230,0 0 97,0 0 79,0 0-70,2 0 5047,15 0-6177,141 6 73,-91-1 69,133-8-1,-174-1 107,-31 1 191,-44 2-69,-453 21-284,502-20-130,3 0-17,29 2 145,0 1-1,37 9 1,27 4 132,-36-11-77,-1-1 1,85-7-1,-120-1 33,-31 0 52,-40 1 12,-269 3 19,315 0-137,1 0-2,0 0-29,0 0-103,46-2-190,108-20-4024,-97 13-745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7:38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200 390 4081,'0'0'3606,"0"0"-2078,0 0-562,0 0 197,0-24 333,-5-164 866,5 10-938,29 904-1377,-20-570-56,-6-92 43,16 164-43,-19-211 412,-10-21 338,-6-6-913,-4 2 129,0 1-1,-1 1 1,1 1-1,-1 0 1,0 2 0,-1 1-1,1 0 1,-42 3-1,63-1-10,10 0-118,340 0 252,-349 0-3,-1 0-4,0 0-42,0 0 14,0 0 113,0 0-77,0 0-154,-38 20-3711,14-7-2042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2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829 169 6873,'0'0'1190,"0"0"-632,0 0-257,0 0-82,-21 3 433,-68 12 5,77-12-572,1 0 0,0 2 0,0-1 0,1 1 0,-1 1-1,1 0 1,0 0 0,1 1 0,0 0 0,0 1 0,-13 14 0,0-1 100,-43 38 222,3 3-1,3 3 0,-95 133 0,127-158-220,3 2-1,1 0 0,3 2 1,1 0-1,2 1 0,2 1 1,2 0-1,-11 78 0,18-71-104,2 0-1,3 0 0,2-1 1,2 1-1,2 0 1,3-1-1,2 0 1,2 0-1,31 81 0,-20-76 5,2-2 0,3-1-1,2-2 1,3 0 0,1-2-1,3-2 1,2-1 0,2-2 0,2-2-1,1-2 1,3-2 0,1-2-1,2-2 1,1-2 0,64 30-1,-19-17-5,2-6 0,2-3 1,2-5-1,0-4 0,2-5 0,1-4 0,0-5 0,1-4 0,115-5 0,-173-9-63,1-2-1,-2-1 1,1-3 0,-1-2-1,0-2 1,-2-2 0,1-2-1,-2-2 1,-1-2-1,0-2 1,-2-2 0,-1-1-1,-1-2 1,-1-2 0,-2-1-1,-1-2 1,52-66 0,-62 61-11,-1-1 1,-2-1 0,-2 0 0,-1-2 0,-3-1 0,-1 0 0,-2-1 0,11-80 0,-9 2-155,-6 0 0,-6-133 0,-5 189 117,-3-1 0,-2 1 0,-17-67 0,14 96-30,-2-1 1,-1 1-1,-2 1 0,-1 1 0,-2 0 1,-36-54-1,18 42 43,-3 2 1,-1 1-1,-3 2 1,-1 1-1,-52-36 1,15 20 8,-3 3 0,-117-57 0,131 80 27,-1 3 1,-1 3-1,-2 4 1,-117-22-1,91 29-40,-1 5 0,-201 4 0,266 10-21,0 1-1,-1 1 0,2 3 1,-1 0-1,1 3 0,1 1 1,-48 25-1,22-6-3,1 3 0,3 2 0,-60 51 0,66-43 42,3 2 0,1 2 1,3 2-1,2 2 0,2 1 0,2 2 0,3 2 1,3 1-1,2 2 0,3 0 0,-22 79 1,32-72 13,2 2 1,4-1 0,3 2-1,2-1 1,11 140 0,-2-174 4,2-2 0,2 1 0,1-1 0,1 0 1,2-1-1,1 0 0,27 46 0,142 204 112,-182-283-125,42 58 56,3-1 0,1-3 0,3-2 0,63 52 0,-72-73 14,0-1 0,2-3 1,1-1-1,1-2 1,2-1-1,81 26 0,-71-32 12,1-3 0,93 10 0,115-6-145,-47-5-105,-213-13-140,22 6-217,-18 1-1810,-6 6-3966,-3-6 321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7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6937,'0'0'2037,"0"0"-1262,0 0-642,0 0 166,0 0 636,4 24-46,71 356 2425,-1 87-803,-49-283-2473,-18-152 279,-3-23-935,-3-18-3097,-1-15-2759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2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6433,'0'0'2285,"0"0"-889,0 0-493,0 0-108,0 0-99,0 0 9,0 0-239,0 0-94,0 0 137,0 0-87,0 0-15,0 0-18,0 0-208,0 0-27,0 0-73,0 0-22,0 0 89,0 0-100,0 0-12,0 0 1,0 0-35,0 0-8,0 0 22,0 0 36,0 0-33,0 0-40,0 0-7,0 0 57,0 0 11,0 0 5,0 0-53,0 0-12,0 0 72,0 0-33,0 0-26,0 0 11,0 0 43,0 0-94,0 0 18,0 0 37,0 0 28,0 0 1,0 0-42,0 0-27,0 0 33,0 0 25,0 0 8,0 0-35,0 0-19,0 0 7,0 0 23,0 0 21,0 0-35,0 0-15,0 0-17,0 0 70,0 0 19,0 0-57,0 0-28,0 0-3,0 0 55,0 0 60,0 0-38,0 0-73,0 0 0,0 0 49,0 0 10,0 0-48,0 0 36,0 0 16,0 0-42,0 0-2,0 0 2,0 0 14,0 0 10,0 0 18,0 0-37,0 0-23,0 0 43,0 0-6,0 0-14,0 0-10,0 0-17,0 0 35,0 0 22,0 0-10,0 0-26,0 0-20,0 0 38,0 0 20,0 0 6,0 0-41,0 0-15,0 0 42,0 0 45,0 0-96,0 0 0,0 0-7,0 0 41,0 0 23,0 0-10,0 0-26,0 0-14,0 0 51,0 0-6,0 0-13,0 0-19,0 0-13,0 0 51,0 0-10,0 0-30,0 0-4,0 0 62,0 0-29,0 0-52,0 0-2,0 0 42,0 0 27,0 0 0,0 0-60,0 0 5,0 0 44,0 0 15,0 0-35,0 0-18,0 0 13,0 0 14,0 0-19,0 0-20,0 0 38,0 0 13,0 0-17,0 0-27,0 0 26,0 0 24,0 0 7,0 0-37,0 0-15,0 0-22,0 0 45,0 0 16,0 0-16,0 0-23,0 0 21,0 0 12,0 0 18,0 0-32,0 0-20,0 0-13,0 0 34,0 0 33,0 0 26,0 0-82,0 0-19,0 0-11,0 0 39,0 0-46,0 0-226,0 0-636,0 0-727,0 5-2412,2 2 998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4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5657,'0'0'2178,"0"0"-630,0 0-371,0 0-76,0 0-165,0 0-137,0 17 1720,-10 1302-2328,11-1285-251,0-17-173,0-1 1,-2 1 0,0-1 0,0 0 0,-6 23-1,-2-34-2813,8-5 2306,-6 0-3781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0 236 6489,'0'0'831,"0"0"-401,26-16 342,8-5-444,-2 1 162,1 1 0,61-25 1,-21 18 13,1 3 1,1 4-1,1 2 1,0 4-1,1 3 1,0 4-1,105 4 0,-153 8 4,-18-2-1496,0-3-3998,-17-1-3448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10610,'0'0'1242,"0"0"-717,0 0-370,-1 28-80,3 349 757,17 433 707,-19-794-1559,-1-7-10,1-1 0,0 1-1,1 0 1,-1 0 0,2 0 0,-1 0-1,1-1 1,6 15 0,-8-22-117,1 0-1,-1 0 1,1-1 0,-1 1-1,1 0 1,-1-1 0,1 1 0,-1 0-1,1-1 1,0 1 0,-1-1 0,1 1-1,0-1 1,0 1 0,-1-1-1,1 0 1,0 1 0,0-1 0,0 0-1,-1 0 1,1 1 0,0-1 0,0 0-1,0 0 1,0 0 0,0 0 0,1 0-1,6 0-4941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6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328 116 8906,'0'0'1950,"0"0"-1046,0 0-376,0 0 245,0 0 396,0 0-253,-6-32 221,2 26-1115,0 0 0,0 0 0,0 1 0,-1-1 0,0 1-1,0 0 1,0 1 0,-1-1 0,0 1 0,1 0 0,-2 1 0,1-1-1,0 1 1,-1 0 0,1 1 0,-1 0 0,0 0 0,-11-2-1,12 2-48,-1 1 0,1 0-1,0 1 1,0 0 0,-1 0-1,1 0 1,0 0 0,0 1-1,-1 0 1,1 0 0,0 1-1,0 0 1,0 0 0,0 0-1,1 1 1,-1 0 0,1 0-1,-1 0 1,1 1-1,0 0 1,-5 5 0,1 2-39,2 0 1,-1 0 0,1 1-1,1-1 1,0 2-1,1-1 1,0 1-1,1-1 1,1 1 0,0 0-1,0 1 1,1-1-1,1 0 1,0 1 0,1-1-1,1 1 1,0-1-1,4 20 1,-3-27 59,0 0 0,0 0-1,1-1 1,-1 1 0,1-1 0,0 0 0,1 0 0,0 0 0,-1 0-1,1 0 1,1-1 0,-1 0 0,1 0 0,0 0 0,0 0 0,0-1-1,0 0 1,0 0 0,1 0 0,0-1 0,-1 0 0,1 0-1,0 0 1,0 0 0,0-1 0,0 0 0,0-1 0,0 1 0,0-1-1,1 0 1,-1-1 0,0 0 0,0 0 0,0 0 0,0 0 0,0-1-1,-1 0 1,1 0 0,0-1 0,-1 0 0,1 0 0,-1 0 0,0 0-1,0-1 1,5-4 0,1-5 10,0-1 0,-1 0 0,-1-1 0,0 0 0,-1 0 0,-1-1-1,0 1 1,-1-2 0,-1 1 0,0-1 0,-1 0 0,-1 0 0,-1 0 0,1-21 0,9 107-36,39 120-1,-18-76 30,59 264 29,-74-282-48,-5 0 1,1 110-1,-11-136 29,0-19 27,-6 74 1,1-110-33,1-1 1,-1 0 0,-1 0 0,-1 0 0,0-1 0,0 1-1,-1-1 1,-1 0 0,0 0 0,-12 17 0,16-26 2,-1 0-1,1 0 1,-1 0 0,0 0 0,0 0 0,0 0 0,0-1-1,0 0 1,-1 0 0,1 0 0,-1 0 0,1 0 0,-1-1-1,0 1 1,0-1 0,1 0 0,-1 0 0,0 0 0,0-1-1,0 0 1,0 1 0,0-1 0,0-1 0,0 1 0,0 0-1,0-1 1,0 0 0,0 0 0,0 0 0,1-1 0,-8-3-1,0-1 13,0 0-1,0-1 0,0-1 1,1 0-1,1 0 0,-1-1 1,1 0-1,-13-17 0,0-5 58,1 0 0,2-1 0,1-1 0,2-1 0,1 0 0,2-1 0,1-1 0,2 0 0,1 0 0,2-1 0,1 0 0,2-1 0,2 1 0,5-74 0,1 89-30,0 0 0,2 0 0,0 0 0,1 1 0,1 0 0,2 0 0,0 1 0,1 0 0,0 1 0,2 0 0,0 1 0,1 0 0,28-26 0,12-7-298,2 3-1,111-74 1,-127 94-1737,-9 1-2110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7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249 109 9754,'0'0'1426,"0"0"-895,0 0-225,0 0 36,0 0-78,0 0-98,-20 11-130,-60 39-26,74-46 2,0 1 1,1 0-1,-1 0 1,1 0-1,0 1 0,1 0 1,0-1-1,0 2 1,0-1-1,0 0 1,1 1-1,0 0 1,-3 9-1,-2 5 114,-8 23 26,1 0-1,3 1 1,1 0 0,3 1-1,1 0 1,3 0 0,1 1 0,5 63-1,0-91-115,1 1-1,0-1 0,1 0 0,1 0 0,1-1 1,0 1-1,2-1 0,0-1 0,1 1 0,1-1 0,0-1 1,1 0-1,1 0 0,1-1 0,0-1 0,0 0 1,2-1-1,23 17 0,-18-15 7,2-1 0,-1-1 0,2-1-1,0-1 1,0-1 0,1-1 0,0-1 0,0-1 0,1-1 0,0-1 0,0-1 0,0-2-1,47-1 1,-61-1-38,-1-2 0,1 0 0,-1 0 0,0-1 0,1 0 0,-1-1-1,-1 0 1,1 0 0,-1-1 0,0 0 0,10-8 0,-5 3 9,-2-1 0,1-1 1,-1 0-1,-1-1 0,0 0 1,12-20-1,-5 2-5,-1 0-1,-2-1 1,-1-1 0,-2 0-1,-1-1 1,7-38 0,-6 0-219,-3 1 1,-4-1-1,-3 0 1,-8-90 0,3 133 202,-1 0 0,-1 0 1,-1 1-1,-2 0 1,-1 0-1,-1 1 0,-1 0 1,-1 0-1,-20-30 1,30 55 8,1-1 1,0 1 0,-1 0-1,1 0 1,-1 0 0,0 0-1,1 1 1,-1-1 0,0 0 0,0 1-1,0-1 1,-1 1 0,1 0-1,0-1 1,0 1 0,-1 0 0,1 0-1,-1 1 1,1-1 0,-1 0-1,1 1 1,-1 0 0,-2-1 0,3 2-7,-1 0 0,1-1 0,0 1 0,0 0 0,0 0 1,0 1-1,0-1 0,0 0 0,0 1 0,0-1 0,0 1 0,0-1 1,1 1-1,-1 0 0,1 0 0,-1 0 0,1 0 0,0 0 1,-1 0-1,1 0 0,1 0 0,-1 0 0,0 1 0,0 2 0,-8 28 9,3 1-1,0-1 0,3 2 0,0-1 0,5 55 0,-2-44 1,2 20 76,2 0 0,3-1-1,3 1 1,3-2 0,22 65-1,-18-78-16,2 0 1,2-2-1,2-1 0,2 0 0,2-2 0,56 71 0,-61-90-924,2 0 0,51 42 0,-45-46-4213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3:57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33 144 10442,'0'0'1311,"0"0"-780,0 0-324,0 0 90,0 0 261,0 0 8,17-21 26,56-62-109,-69 79-468,0 0 1,1 0-1,-1 1 0,1 0 1,0 0-1,0 0 0,0 1 1,0-1-1,0 1 0,0 0 0,1 1 1,-1-1-1,1 1 0,0 0 1,-1 0-1,1 1 0,-1 0 0,1 0 1,0 0-1,-1 1 0,1 0 1,6 1-1,3 0-9,-10-2 2,-1 1 1,1 0 0,-1 0 0,0 0 0,1 0-1,-1 1 1,0 0 0,0 0 0,0 0 0,0 0-1,0 1 1,-1-1 0,1 1 0,-1 0 0,5 5-1,-3-2 9,-1 0 0,1 1-1,-1-1 1,-1 1-1,1 0 1,-1 0-1,-1 0 1,4 11-1,-1 9 15,0 0-1,-2 1 1,-1 53 0,-3-60-20,-2-1 1,0 1 0,-1-1-1,-1 1 1,-1-2 0,-1 1 0,-1-1-1,0 0 1,-2 0 0,0-1-1,-15 22 1,-2-3 16,-2 0-1,-1-2 1,-2-2 0,-35 31-1,58-57-22,-34 27 41,41-32-51,-1-1-1,1 1 1,0-1-1,-1 0 1,1 0-1,0 0 1,-1 0-1,1-1 1,-1 1-1,0-1 1,1 1-1,-1-1 1,1 0-1,-1 0 1,0 0-1,1 0 1,-4-1-1,6 0-34,-1 0-1,0 1 1,0-1-1,1 0 1,-1 0-1,0 0 1,1 1-1,-1-1 1,1 0-1,-1 0 1,1 0-1,0 0 1,-1 0-1,1 0 1,0 0-1,-1 0 0,1 0 1,0 0-1,0 0 1,0 0-1,0-2 1,1-30-141,-1 24 89,0 5 91,0 1 0,0-1 0,0 1 0,0-1 1,1 1-1,0-1 0,0 1 0,0-1 0,0 1 0,0-1 0,0 1 0,1 0 0,0 0 0,0 0 0,0 0 0,0 0 0,0 0 0,0 0 1,1 1-1,-1-1 0,1 1 0,0 0 0,0 0 0,0 0 0,0 0 0,0 0 0,0 1 0,0-1 0,1 1 0,-1 0 0,0 0 0,1 0 0,5-1 1,1 1 3,-1 1 1,0 0 0,0 0 0,0 1 0,0 0 0,0 0 0,0 1-1,0 0 1,0 1 0,0 0 0,-1 0 0,12 7 0,12 8 19,106 52 19,-122-64-22,0 0-1,1-1 1,-1-1-1,1 0 0,0-1 1,33 1-1,-44-4 12,-1 0-1,1 0 0,0 0 1,-1-1-1,1 1 0,-1-1 1,1-1-1,-1 1 0,0-1 0,0 0 1,1 0-1,-1 0 0,0-1 1,-1 0-1,1 0 0,0 0 1,-1-1-1,0 1 0,0-1 1,0 0-1,0 0 0,0 0 1,-1-1-1,0 1 0,0-1 1,0 0-1,-1 0 0,1 0 1,-1 0-1,2-8 0,8-22-258,-1 1-1,-2-2 0,-1 1 0,-2-1 0,-2 0 1,1-54-1,-5 75-2406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06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1432,'0'0'811,"0"0"-139,0 0 215,5 22-125,0 0-599,22 125 1119,-5 90 1508,-13 344 1,-11-350-1805,-9 423 723,0 5-1235,11-604-464,-2-27 7,1 0 0,2 0 0,0 0 0,3 0 0,0 0 1,1 0-1,11 29 0,-16-56-28,0 0 1,0 1-1,1-1 0,-1 0 1,0 0-1,1 0 0,-1 0 1,1 0-1,-1 0 0,1-1 1,0 1-1,-1 0 0,1 0 1,0 0-1,0 0 0,-1-1 1,1 1-1,0 0 1,0-1-1,0 1 0,0-1 1,0 1-1,0-1 0,0 1 1,0-1-1,0 0 0,0 1 1,1-1-1,0 0-25,-1-1-1,1 0 0,-1 1 1,1-1-1,-1 0 1,0 0-1,1 0 1,-1 0-1,0 0 1,0 0-1,0-1 1,0 1-1,0 0 1,0 0-1,0-1 1,1-1-1,4-9-706,-1 1-1,0-1 1,6-20-1,0-22-4177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07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0 460 4321,'0'0'600,"0"0"-66,0 0 330,28-1 72,182-8 956,1643-30 2249,-1335 13-3794,2-31 279,60-6-164,-531 59-449,731-73 62,-523 40-36,258-72 1,-389 74 43,-125 34 11,-1 1 246,0 0 156,-6 1-122,5-2-374,1 1 1,-1 0 0,1 0-1,-1-1 1,1 1 0,-1 0 0,1 0-1,-1 0 1,1 0 0,-1 0-1,1 0 1,-1 0 0,1 0 0,-1 0-1,1 0 1,-1 0 0,1 0-1,-1 0 1,1 0 0,-1 0 0,0 1-1,1-1 1,0 0 0,-1 0 0,1 1-1,-1-1 1,1 0 0,-1 1-1,1-1 1,-1 0 0,1 1 0,0-1-1,-1 1 1,1-1 0,0 0-1,0 1 1,-1-1 0,1 1 0,0-1-1,0 1 1,-1-1 0,1 2-1,5 67 3,2-1 0,31 128 0,-17-100-1,235 1138-35,-58-480 818,-135-574-676,8-3 0,102 183 0,-157-332-99,0-1 19,-2 2-1,0 0 0,13 40 0,-27-67-26,1 1 0,0-1 0,-1 1 0,0-1 0,1 0 0,-1 1 0,0-1 0,0 1 0,0-1-1,-1 0 1,1 1 0,-1-1 0,1 1 0,-1-1 0,0 0 0,1 1 0,-1-1 0,-1 0 0,1 0 0,0 0 0,0 0 0,-1 0 0,1 0 0,-1 0 0,0 0 0,1-1 0,-1 1 0,0-1 0,-3 3 0,-4 1 5,-1 0 1,0 0-1,-1-1 1,1 0-1,-14 2 1,9-1-7,-133 30 30,-293 32 0,343-56-32,-2986 213 109,2074-218-76,815-12 14,-249-40-1,438 45-18,4 1-30,-1 0 0,1 0 1,-1-1-1,1 1 0,-1-1 1,1 0-1,0 0 0,-1 0 0,1 0 1,-3-1-1,5 2-2,0-1-1,0 1 1,0 0 0,0-1 0,0 1-1,0 0 1,0 0 0,-1-1-1,1 1 1,0 0 0,0-1-1,0 1 1,0 0 0,0-1 0,0 1-1,1 0 1,-1 0 0,0-1-1,0 1 1,0 0 0,0-1 0,0 1-1,0 0 1,0 0 0,1-1-1,-1 1 1,0 0 0,0 0 0,0-1-1,1 1 1,-1 0 0,0 0-1,0 0 1,1-1 0,-1 1-1,27-16-353,188-82-1706,-91 40-639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0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61 462 7938,'0'0'1579,"0"0"-432,0 0-134,0 0-222,0 0-226,0 0-67,-5-1-206,4 1-279,0-1 1,0 1-1,-1 0 1,1 0-1,0 0 0,0 0 1,0 0-1,0 0 1,-1 0-1,1 1 0,0-1 1,0 0-1,0 0 1,0 1-1,0-1 1,0 1-1,0-1 0,0 1 1,0 0-1,0-1 1,0 1-1,-1 1 0,0 0-3,1 1 0,-1-1 0,1 1 1,0 0-1,0 0 0,0-1 0,0 1 0,0 0 0,1 0 0,-1 5 0,-2 23 37,1-1 1,1 1-1,2-1 0,1 1 1,2 0-1,1-1 1,1 0-1,2-1 0,0 1 1,3-1-1,0-1 1,28 51-1,-29-61-6,1 0 0,1-2 0,0 1 0,1-1-1,0-1 1,2-1 0,-1 0 0,2 0 0,0-2 0,1 0 0,0-1 0,0 0 0,1-1-1,1-2 1,-1 0 0,1 0 0,1-2 0,-1 0 0,1-2 0,24 3 0,-21-3-25,1-2 0,1-1 0,-1-1 0,0-1 0,0-1 0,0-2 0,-1 0 1,1-1-1,-1-1 0,0-1 0,0-2 0,22-11 0,-25 9-2,-1-1 0,0-1 0,-1 0 0,0-2 0,-1 0 0,-1 0 0,0-2 0,-2 0 0,0-1 0,0 0 0,-2-1 0,0-1 0,8-21 0,-8 13 3,-2 0 0,-1-2 0,-1 1 0,-2-1 0,-1 0 0,-1 0 0,-2-1 0,-1 1 0,-3-37-1,0 51-13,-1-1 0,-1 0 0,0 1 0,-2 0 0,0 0 0,0 0 0,-1 1 0,-1 0 0,-1 1-1,0-1 1,-1 1 0,0 1 0,-1 0 0,-20-17 0,4 5 4,0 1 0,-2 2 0,-1 0 0,0 2 0,-60-28 0,66 38-7,-1 1 1,0 1 0,-1 2-1,0 0 1,0 1-1,0 2 1,0 1 0,-1 1-1,1 1 1,-41 5 0,48-1-9,0 0 0,1 1 0,0 1 1,0 1-1,1 1 0,-1 0 1,2 1-1,-27 18 0,20-10 3,1 1-1,0 0 1,1 2-1,1 1 0,-19 25 1,30-33 1,1 0 0,1 0 1,0 1-1,1 0 0,1 0 1,0 0-1,0 1 1,2-1-1,0 1 0,0 0 1,2 0-1,0 0 0,0 0 1,1 1-1,1-1 0,5 23 1,1-1-5,2-2 0,1 1 0,2-1 0,1-1 0,30 55 0,-26-56 9,2-1 0,1-1-1,1 0 1,41 44 0,-52-65 16,0 0 0,0-1 0,1-1 0,0 0 0,1 0 0,0-1 0,0 0 0,1-1 0,-1-1 0,1 0 0,1 0 0,-1-1 0,0-1 0,1-1 0,23 3 1,-14-6 18,1 0 0,-1-1 1,0-2-1,0 0 1,0-1-1,0-2 0,-1 0 1,0-1-1,0-2 1,33-19-1,-13 4-6,-1-3-1,-1-1 1,-2-2-1,38-40 1,-55 50-28,0-1 1,-2-1 0,27-41 0,-38 51-2,-1 0-1,-1 0 1,0-1-1,-1 0 1,0 0 0,-1 0-1,-1 0 1,0-1-1,1-20 1,-2 19-3,-2 1 0,0-1 0,0 0 0,-1 1 0,-1 0 0,-1-1 0,0 1 0,-1 0 0,-1 0 0,0 0 0,-1 1 0,0 0 0,-1 0 0,-1 0 0,-11-14 0,1 4 3,-2 1 0,0 1 1,-2 1-1,0 1 0,-2 0 0,0 2 1,-1 1-1,0 1 0,-48-22 0,38 23 1,-1 2-1,0 2 0,-1 1 0,0 2 0,0 1 0,-1 2 0,-49 0 0,54 4-2,4-1-11,0 2 0,0 1 0,-56 9 0,76-8 7,1 1 0,-1 0 1,0 0-1,1 1 1,-1 0-1,1 0 0,0 1 1,0 0-1,1 1 1,0-1-1,0 1 0,0 1 1,0-1-1,1 1 0,1 1 1,-9 11-1,4-2-15,1 0 0,1 0 0,1 1 0,0 1-1,1-1 1,1 1 0,-5 36 0,5-2 14,3 86 1,3-113 4,2-1-1,1 1 1,1-1 0,1 0-1,1-1 1,1 1-1,2-2 1,0 1-1,1-1 1,2-1 0,26 37-1,-26-40 8,2-1 1,1 0-1,0-1 0,1-1 1,0 0-1,2-2 0,0 0 0,0-1 1,1 0-1,1-2 0,0-1 0,0 0 1,23 6-1,-20-11 8,1 0 0,-1-2 0,1 0 0,0-2 0,0-1 0,-1-1 1,1 0-1,0-2 0,-1-2 0,0 0 0,0-1 0,0-1 0,-1-1 0,0-2 0,25-13 0,-31 14-9,0 0-1,-1-1 0,0-1 0,-1-1 1,0 0-1,-1-1 0,0-1 0,-1 0 1,0-1-1,-1 0 0,-1-1 1,-1 0-1,0-1 0,-1 0 0,-1 0 1,0-1-1,-2 0 0,0 0 0,7-38 1,-11 27-12,-1 0 0,-1 0 0,-1 1 0,-2-1 0,-1 0 0,-1 1 0,-1-1 0,-2 2 0,-1-1 0,-1 1 0,-1 0 0,-1 1 0,-2 0 0,0 2 0,-2-1 0,-1 2 0,0 0 0,-2 1 0,-1 0 0,0 2 1,-2 1-1,-35-26 0,38 33 6,0 1 1,-1 1 0,0 1-1,-1 0 1,0 2 0,0 0 0,0 1-1,-1 2 1,0 0 0,0 1-1,0 1 1,0 1 0,-1 1-1,1 2 1,0 0 0,-32 7-1,34-5-9,1 1 0,-1 0-1,1 2 1,1 0-1,-1 2 1,1 0-1,1 1 1,-1 0-1,2 1 1,0 1-1,0 1 1,1 0-1,0 1 1,2 1-1,-1 0 1,2 1 0,0 0-1,-11 22 1,13-17 1,1 0 1,0 1 0,2 0 0,1 0 0,-7 43 0,8-8-34,1 69 1,5-105 39,2 0 1,0 1-1,1-1 1,1 0-1,1-1 1,1 1-1,1-1 1,1 0 0,0-1-1,2 0 1,0-1-1,1 0 1,25 28-1,-20-25 9,2-2 0,0 0 0,1-1 0,1-1 0,0-1 0,2 0 0,0-2 0,0-1 0,1-1 0,43 16 0,-49-23 5,0 0-1,0-1 1,1-1 0,-1-1 0,1-1 0,-1 0 0,1-1 0,0-1 0,-1-1 0,1-1 0,-1 0 0,0-2 0,0 0 0,0 0 0,0-2 0,-1 0 0,0-1 0,-1-1 0,0-1-1,0 0 1,-1-1 0,0 0 0,14-15 0,-5 2-1,0-1 0,-2-1 0,-1 0 0,-1-2 0,-1 0 0,-1-2 0,21-50 0,-29 57-4,-1-1-1,-1 0 1,-2 0 0,0-1-1,-1 0 1,-2 0 0,-1 0 0,0 0-1,-2-1 1,-6-48 0,2 59-8,0 1 0,-1-1 0,-1 1 0,0 1 0,0-1 0,-2 1 0,0 0 0,0 1 1,-1 0-1,-1 0 0,0 1 0,0 0 0,-1 1 0,-1 0 0,-19-13 0,-4-1-2,-1 2 0,-1 1 0,-1 2-1,-53-18 1,65 28 3,0 1 1,0 1-1,-1 1 0,0 1 0,-38-1 1,49 6-13,0 0 0,0 1 0,1 1 0,-1 0 0,0 1 0,1 1 0,0 0 0,0 1 0,0 1 1,-23 11-1,20-6 1,0 0 0,1 1 0,0 1 0,1 1 0,0 0 1,1 1-1,1 1 0,0 0 0,1 1 0,1 0 0,1 1 0,0 0 1,1 1-1,1 0 0,1 1 0,1 0 0,1 0 0,0 0 1,1 1-1,2 0 0,0 0 0,0 23 0,1-9 1,1 1 0,1-1 0,3 1 1,6 40-1,-4-55 9,1 0 0,0-1 1,1 0-1,2 0 1,0 0-1,0-1 1,2-1-1,15 21 1,-12-20-1,1 0 0,0-1 0,1-1 0,1-1 0,1 0 0,0-2 0,1 0 0,1 0 0,0-2 0,0-1 0,1 0 0,1-2 0,0 0 0,0-1 0,0-2 0,1 0 0,0-1 0,30 2 0,85-4-2241,-86-3-4035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8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6689,'0'0'2450,"0"0"-1092,0 0-253,0 0-238,0 0-129,0 0-227,5-5-205,0 0-245,0 1 0,0 0 0,1 0 0,0 0 0,-1 1 0,1 0-1,0 0 1,0 0 0,1 1 0,-1 0 0,0 0 0,1 0 0,0 1 0,-1 0-1,1 1 1,11-1 0,-8 1 76,1 1-1,-1 0 1,0 0-1,1 1 1,-1 1-1,0-1 1,0 1-1,18 10 1,-23-11-117,0 1 0,-1-1 0,0 1 0,0 1 0,0-1 0,0 0 0,0 1 1,-1 0-1,1 0 0,-1 0 0,0 0 0,0 1 0,-1-1 0,1 1 0,-1 0 1,0-1-1,0 1 0,-1 0 0,1 0 0,0 8 0,-1-6 10,-1 1-1,0-1 0,0 1 1,-1 0-1,0-1 0,0 1 1,-1-1-1,0 1 0,0-1 1,-1 0-1,1 0 1,-2 0-1,1 0 0,-1 0 1,0-1-1,-1 0 0,1 0 1,-11 11-1,1-4-22,0 0 0,-1-1 0,-1 0-1,0-1 1,0-1 0,-27 12 0,37-19-2,0-1 1,-1 1 0,1-1-1,-1 0 1,1-1 0,-1 1-1,-9 0 1,15-2-30,3-23-585,1 18 596,0 0 0,1 1 1,-1-1-1,1 1 1,0 0-1,0 0 0,1 0 1,-1 0-1,1 1 0,0 0 1,0 0-1,0 0 1,0 1-1,1-1 0,-1 1 1,0 1-1,7-2 1,8-3-33,0 2 1,0 0 0,31-1-1,-29 3 63,-4 1 70,0 0-1,0 1 1,0 0 0,36 7 0,-51-6-73,1-1 0,-1 1 0,1 1 0,-1-1 0,0 0 0,1 1 0,-1 0 0,0 0 0,0 0 0,0 0 0,0 0 0,0 0 0,-1 1 1,1 0-1,-1-1 0,1 1 0,-1 0 0,0 0 0,0 0 0,-1 0 0,1 1 0,0-1 0,-1 0 0,0 1 0,0-1 0,0 1 0,0-1 0,-1 1 0,1 0 0,-1 5 0,0 0 43,0-1 0,-1 1 0,0 0-1,-1-1 1,1 1 0,-2-1-1,1 0 1,-1 1 0,-1-1 0,1 0-1,-1-1 1,-1 1 0,1-1-1,-1 0 1,0 0 0,-1 0 0,0-1-1,0 1 1,0-1 0,-1-1-1,-11 8 1,5-5 44,0 0 0,-1-1 0,1 0 0,-1-1 0,-1-1 0,1 0-1,-1-1 1,0 0 0,0-1 0,0-1 0,-25 0 0,35-2-75,1-1 1,0 0-1,-1 0 1,1 0 0,0-1-1,0 1 1,0-1-1,0 0 1,0 0-1,-6-4 1,8 4-211,0 1 1,0-1-1,0 1 0,0-1 1,0 0-1,0 0 1,0 0-1,0 0 1,1 0-1,-1 0 0,1 0 1,-1-1-1,1 1 1,0 0-1,0-1 0,0 1 1,0-1-1,1 1 1,-1-4-1,2 6-2980,5 0-3055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3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0 888,'0'0'0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4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967 189 3273,'0'0'1011,"0"0"-274,0 0 210,0 0 129,0 0-157,0 0-172,-8-18 266,-26-57-330,32 71-625,-1 0-1,1 0 1,-1 0 0,1 0-1,-1 0 1,0 1-1,0-1 1,-1 1-1,1 0 1,-1 0-1,0 0 1,1 0 0,-1 1-1,0 0 1,-1-1-1,1 2 1,0-1-1,-7-2 1,-1 2-11,1 0 0,-1 1-1,1 1 1,-1-1 0,-14 3 0,-2-1-11,11-1-32,0 1 0,0 0 0,1 1 0,-1 1-1,0 1 1,1 0 0,0 2 0,0-1 0,0 2 0,1 0-1,0 1 1,0 0 0,1 1 0,0 1 0,-19 17 0,-3 5-12,2 0 0,1 3 0,2 0 0,-47 69 0,65-83 17,0 2 0,1-1 1,2 1-1,0 1 1,1 0-1,2 0 1,0 1-1,2 0 1,0 0-1,-1 38 1,5-41 15,1-1 0,0 1 0,2-1 0,0 0 0,2 0 0,0 0 0,2 0 0,0 0 0,1-1 0,1 0 0,1 0 0,0-1 0,2 0 0,0-1 0,15 17 0,-8-14 100,1-1 1,2 0-1,0-2 1,1-1 0,0 0-1,2-2 1,-1-1-1,2 0 1,0-2-1,41 14 1,-33-15-23,1-2 0,1-1 1,-1-2-1,1-1 0,0-1 0,0-3 1,70-4-1,-84-1-78,0-1 0,0 0-1,0-1 1,-1-1 0,0-2 0,-1 0 0,1 0 0,-2-2 0,0 0 0,0-2 0,-1 0 0,0 0-1,-1-2 1,15-17 0,-13 12-5,0-1-1,-1-1 1,-2 0-1,0-1 1,-1-1-1,-1 0 1,-2-1-1,0 0 1,-2-1-1,11-45 1,-15 46-22,-1 0 1,-1 0-1,-1 0 1,-2 0-1,0 0 0,-2 0 1,0-1-1,-2 2 1,0-1-1,-2 0 1,-1 1-1,-1 0 1,-1 0-1,-1 1 0,-1 0 1,-21-32-1,11 24 7,-2 1-1,0 1 1,-2 0-1,-2 2 1,0 2-1,-38-29 1,45 40-3,-1 1 1,-1 1-1,0 1 0,0 0 1,-1 2-1,0 1 0,0 0 1,-1 2-1,0 1 0,-38-4 1,18 6-27,1 1 0,-1 2 0,0 3 1,-48 8-1,67-6 11,1 1 0,0 1-1,0 1 1,0 1 0,1 1 0,1 1 0,0 2-1,-33 23 1,32-20 1,2 2 0,0 1 0,1 0 0,1 2-1,1 0 1,0 1 0,2 1 0,1 0 0,0 1 0,2 1 0,1 0-1,1 0 1,1 2 0,1-1 0,2 1 0,0 0 0,-4 53-1,9-55 11,1 1 0,2 0 0,0-1 0,2 1 0,1-1 0,1 0 0,1 0 0,1 0 0,1-1 0,1 0 0,2-1 0,0 0 0,1 0 0,1-1 0,2-1 0,23 29 0,-18-28 8,0 0 1,2-1-1,1-1 1,0-2-1,1 0 0,1-1 1,0-1-1,2-2 1,0-1-1,0-1 0,1-1 1,0-1-1,1-2 1,0 0-1,0-2 1,1-2-1,0-1 0,0 0 1,0-3-1,0 0 1,34-6-1,-44 2 2,1-1 1,-1 0-1,0-2 1,0 0-1,-1-1 0,0-1 1,-1-1-1,0 0 0,0-2 1,-1 0-1,-1-1 0,0 0 1,-1-1-1,0-1 0,20-27 1,-17 19 6,-2-1 0,-1 0 0,-1-1 0,-1-1 0,-1 0 0,-1 0 0,-2-1 0,0-1 0,-2 1 0,6-53 0,-9 46-9,-2 0 0,-2-1 0,-1 1 0,-7-41 0,4 55 4,0 1 0,-2 0 0,0 0 0,-1 0 0,-1 0 0,-1 1 0,0 1 0,-18-25 0,13 23-2,-1 1-1,0 0 1,-1 1-1,-1 1 1,-1 1 0,0 0-1,-1 2 1,-1 0-1,0 1 1,0 1 0,-25-10-1,16 11-3,0 0 1,-1 3-1,0 0 0,0 2 0,-1 1 1,1 1-1,-1 2 0,-30 2 0,42 2-7,0 0 0,0 1 0,1 0 0,-1 2 0,1 0 0,1 1 0,-1 1 0,1 1-1,0 0 1,1 1 0,0 1 0,1 0 0,0 1 0,1 1 0,-15 17 0,7-6 3,1 1 0,1 1 0,1 1 0,2 0 0,0 2 0,2 0 0,1 0 0,-11 35 0,17-38-13,1 0-1,1 1 1,1-1 0,2 1-1,0 0 1,2 0 0,3 38 0,0-47 4,1 1 1,0-1 0,2 0 0,0 0 0,1-1 0,1 1 0,0-1-1,1-1 1,1 0 0,1 0 0,18 23 0,-16-22-29,2-2-1,0 1 1,1-2 0,0 0 0,2-1-1,-1 0 1,1-1 0,1-1 0,0-1-1,1-1 1,-1 0 0,2-1 0,-1-1-1,27 5 1,8-5-2293,103-1 0,-64-6-4924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5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1 150 2721,'0'0'1479,"0"0"-331,0 0-76,0 0 54,0 0-168,15-4-32,-15 4-926,59-13 1362,107-10-1,-160 23-1355,46 0 100,-1-2 1,0-3-1,0-2 0,91-24 1,47-28-2585,-173 54-2046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58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0 5921,'0'0'1059,"0"0"-543,0 0 12,0 0 678,0 0-18,0 0-194,15 1-299,135 9 628,322 37-322,-285-5-946,-186-42-52,-1 0-1,1 0 1,0 0 0,-1 0 0,1 1 0,0-1 0,-1 0-1,1 0 1,0 1 0,-1-1 0,1 0 0,0 1 0,-1-1 0,1 0-1,-1 1 1,1-1 0,-1 1 0,1-1 0,-1 1 0,1-1-1,-1 1 1,0 0 0,1-1 0,-1 1 0,0-1 0,1 1-1,-1 0 1,0 0 0,-12 14 20,-36 9-13,42-21 7,-139 67 12,4 6 0,-173 124 1,213-131-15,2-2-5,-103 90-1,201-157-17,0 1 0,0 0-1,0 0 1,0 0 0,0-1-1,0 1 1,1 0-1,-1 0 1,0 0 0,0 0-1,1 0 1,-1 0-1,1 1 1,-1-1 0,1 0-1,-1 0 1,1 0-1,-1 0 1,1 1 0,0-1-1,0 3 1,0-4 7,1 1-1,-1 0 1,1 0-1,0 0 1,-1-1 0,1 1-1,0 0 1,0-1 0,-1 1-1,1-1 1,0 1-1,0-1 1,0 1 0,0-1-1,0 0 1,0 1 0,-1-1-1,1 0 1,0 0-1,0 1 1,2-1 0,12 1 33,-1 0 0,30-2 0,-27 0-38,383-22 128,0-1 65,-341 25-198,81-3 1965,-49-10-6779,-68 5-4249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59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9450,'0'0'1335,"0"0"-822,0 0-390,0 0-31,0 0 104,0 0-126,-1 10 36,-4 25 154,-16 59 0,12-63-64,1 1 1,2 0-1,-3 58 1,9-88-192,0 0 0,1 1 0,-1-1 0,1 0 0,-1 0 0,1 0 1,0 0-1,0 0 0,0 0 0,0 0 0,0 0 0,0 0 0,0 0 0,1 0 0,-1-1 1,1 1-1,0-1 0,-1 1 0,1-1 0,0 0 0,0 1 0,0-1 0,-1 0 0,1 0 0,1 0 1,-1 0-1,0-1 0,0 1 0,0-1 0,5 1 0,7 2 181,0-1 0,0-1 0,25-1 0,-28 0 31,72 2 387,72-2-276,-132-2-299,-1 0 0,1-2 0,-1 0 0,37-13 0,-57 17-104,0-1-1,0 0 1,0 0-1,0 0 0,0 0 1,0-1-1,0 1 1,-1 0-1,1-1 0,0 1 1,-1-1-1,1 0 1,-1 1-1,0-1 0,0 0 1,1 0-1,-1 0 1,0 0-1,0 0 1,-1 0-1,1 0 0,0 0 1,-1 0-1,1-1 1,-1 1-1,0 0 0,0 0 1,0-1-1,0 1 1,0-4-1,0-12-3646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59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6737,'0'0'1209,"0"0"-737,0 0 704,0 0 80,0 0-584,153-4-423,-106-3-9,-3 0-168,1 1-64,-8-1 104,-7 5-112,-8 0 0,-7 2 0,-15 0-128,0 0-1153,0 4-1679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4:59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8066,'0'0'1456,"0"0"-1040,0 0 1200,0 0-559,0 0-393,0 0-32,156-20-168,-109 7-376,2 2 64,1-2-152,17-1-48,-16 3-1144,-9 2-3449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0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9794,'0'0'1947,"0"0"-1093,0 0-672,0 0-30,0 0-28,0 0-61,-13 19-16,-39 63-7,46-70 34,0 0 0,1 0 0,0 0 0,1 1 0,0 0 0,1 0 0,0 0 0,1 0 0,1 0 0,0 1 0,1-1 0,0 0 0,5 26 0,-4-30-62,1-1 1,0 0-1,0 0 0,1-1 1,0 1-1,1 0 1,-1-1-1,1 0 0,1 0 1,-1 0-1,1 0 0,1-1 1,-1 0-1,1 0 0,0 0 1,0-1-1,1 0 0,0 0 1,0 0-1,0-1 1,10 4-1,-2-1 6,0 0 0,0-1 0,0-1 1,1-1-1,0 0 0,0-1 0,0-1 0,0-1 0,31 0 0,-41-2 33,0 0-1,0 0 0,0-1 1,0 0-1,-1 0 0,1 0 1,0-1-1,-1 0 1,0 0-1,0 0 0,0-1 1,0 0-1,0 0 0,-1 0 1,1 0-1,-1-1 0,0 1 1,-1-1-1,1 0 0,-1 0 1,0-1-1,0 1 0,-1-1 1,1 1-1,-1-1 0,2-10 1,0-1 110,0 0 0,-1 0 1,0 0-1,-2 0 0,0 0 1,-1-1-1,0 1 0,-5-23 1,3 31-135,0 1-1,-1 0 1,0-1 0,-1 1 0,1 1-1,-2-1 1,1 0 0,-1 1 0,0 0 0,0 0-1,-1 0 1,0 1 0,0 0 0,-1 0 0,0 1-1,0-1 1,0 2 0,-10-6 0,7 4-27,0 1 1,0 1-1,0 0 0,-1 0 1,1 1-1,-1 1 0,0-1 1,0 2-1,0 0 1,0 0-1,0 1 0,0 0 1,0 1-1,-13 2 1,16-1-23,1 1 0,0 0 0,0 0 1,0 0-1,0 1 0,0 0 1,1 1-1,0-1 0,0 1 1,0 1-1,1-1 0,-1 1 1,-4 7-1,-9 12-832,-28 51-1,41-67 514,-25 48-2385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2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8954,'0'0'1351,"0"0"-683,0 0-367,0 0 181,0 0-18,6-1-196,412-18 1890,-417 19-3158,-1 0-911,0 0-2478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8146,'0'0'1827,"0"0"-986,0 0-529,0 0 306,0 0 178,0 0-181,22 0 68,1 1-477,19 1 515,81-8 1,49-26 149,-99 13-5945,-53 13-3049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8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54 392,'0'0'9107,"0"0"-6435,0 0-2298,0 0 168,0 0 494,0 0-25,17-2-151,47-4-320,204-26 730,-265 31-1466,8-2 206,-7-3-3569,-3 2-1090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242 173 7642,'0'0'1339,"0"0"-821,0 0-368,0 0 247,0 0 150,0 0-100,-10 15-53,7-10-366,-5 7 64,0 0 0,1 0 0,0 1 1,1 0-1,0 0 0,1 0 0,1 1 1,-3 16-1,-1 31 745,3-1-1,3 78 1,3-131-781,0 1 1,1 0-1,0-1 1,0 1-1,1-1 1,0 1-1,0-1 1,1 0-1,0 0 1,0-1-1,1 1 1,-1-1-1,1 0 1,1 0-1,-1-1 1,1 1-1,0-1 1,0 0-1,1-1 1,-1 0-1,1 0 1,10 4-1,1 1-1,0-1 1,1 0-1,1-2 0,-1 0 0,1-1 0,0-1 0,30 1 0,-17-3 27,0-1-1,0-2 1,0-2 0,0-1-1,-1-1 1,61-19-1,-75 18-32,-1-1-1,0-1 0,0-1 0,-1 0 1,0-1-1,0-1 0,-1 0 0,-1-1 1,0-1-1,0 0 0,-2-1 1,1 0-1,15-25 0,-18 22 26,-1 0 0,0 0-1,-2-1 1,0-1 0,0 1-1,-2-1 1,0 0 0,-2 0-1,0 0 1,-1-1 0,-1 1 0,0-1-1,-2 1 1,-5-34 0,3 42-32,0 0 1,-1 0-1,-1 1 0,0 0 1,0 0-1,-1 0 1,0 0-1,-1 1 1,0 0-1,-1 0 0,1 1 1,-18-14-1,8 8-14,-1 1 0,0 0-1,0 1 1,-1 2 0,-38-16-1,36 19-18,-2 0-1,1 2 1,-1 1 0,-44-3-1,-92 10-25,140-1 11,1 0 0,0 2 1,0 0-1,0 1 1,0 0-1,1 2 0,-1 0 1,2 1-1,-1 1 1,1 0-1,0 1 0,1 1 1,-22 20-1,20-15-125,2 1-1,-1 1 0,2 0 1,1 1-1,0 1 1,1 0-1,1 0 1,1 1-1,1 1 0,-11 39 1,-24 129-5028,24-102-2817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5:05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1 3265,'0'0'985,"0"0"-374,0 0 37,0 0 10,0 0-94,0 0-224,0 0-99,0 0 207,-2 16 1425,-3-4-1662,-1-1 1,0 1-1,-1-1 1,0-1-1,-8 11 1,-10 13-129,-28 49 246,-203 299 1245,255-381-1306,1-1 86,0 0-17,0 0 15,10-17-1282,-8 15 205,5-8-4561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4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1536,'0'0'0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5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6145,'0'0'1839,"0"0"-1189,0 0-443,0 0-37,0 0 385,8 15 172,19 41 70,-3 2 1,26 94-1,23 141 196,-69-279-957,91 465 840,35 141 436,-103-519-1049,72 177 1,-97-303-2883,-2-4-2005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9:36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0 223 10138,'0'0'1358,"0"0"-561,0 0-305,0 0-149,0 0-75,36-11 56,19-6-56,1 3 0,1 2 0,107-7 0,-145 18-257,650-39 484,4-50-184,-594 72-307,-79 18-4,0 0 1,0 0 0,0 0 0,0 0 0,1 0-1,-1 0 1,0 0 0,0 0 0,0 0-1,1 0 1,-1-1 0,0 1 0,0 0-1,0 0 1,0 0 0,1 0 0,-1 0 0,0 1-1,0-1 1,0 0 0,1 0 0,-1 0-1,0 0 1,0 0 0,0 0 0,0 0 0,1 0-1,-1 0 1,0 0 0,0 0 0,0 1-1,0-1 1,0 0 0,1 0 0,-1 0-1,0 0 1,0 0 0,0 1 0,0-1 0,0 0-1,0 0 1,0 0 0,0 0 0,0 1-1,1-1 1,-1 0 0,0 0 0,0 0 0,0 1-1,0-1 1,0 0 0,0 0 0,0 0-1,0 1 1,-1-1 0,1 0 0,0 0-1,0 0 1,0 1 0,0 1 5,0 8 18,-2 65 26,4-1 1,3 1-1,26 132 0,215 540 114,-111-366 75,-87-237-202,87 250 133,31-11-180,-127-315 43,79 108 0,-118-176-25,0 0 1,1 0 0,-1 0 0,0 1 0,0-1 0,0 0 0,0 0 0,0 0 0,0 0 0,0 1 0,0-1 0,0 0 0,0 0 0,0 0 0,0 1 0,0-1 0,0 0 0,0 0-1,0 0 1,0 0 0,0 1 0,0-1 0,0 0 0,0 0 0,0 0 0,-1 0 0,1 1 0,0-1 0,0 0 0,0 0 0,0 0 0,0 0 0,0 0 0,0 1 0,-1-1-1,1 0 1,0 0 0,0 0 0,0 0 0,0 0 0,-1 0 0,1 0 0,0 0 0,0 0 0,0 0 0,0 0 0,-1 0 0,1 0 0,0 0 0,-18 3 135,-30-2-234,38-1 91,-297-4-209,-428 16 98,-298 142 334,981-142-212,1 3 1,-66 27-1,111-40-199,0 1 0,1 0 1,-1 0-1,0 0 0,1 1 0,0 0 0,0 0 1,0 0-1,0 0 0,1 1 0,0 0 0,0 0 1,0 0-1,0 0 0,-5 12 0,-2 7-4207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32.6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245 0 5577,'0'0'1753,"0"0"-405,0 0-227,0 0 193,0 0-162,0 0-400,0 4-41,-4 7-358,0 0-1,-1 1 1,-1-2-1,1 1 1,-2-1-1,1 1 1,-14 14-1,-7 13-196,4-3 46,-4 6-103,-39 80 0,54-85-39,12-36-86,0 0-4,0 0 62,0 0 16,15-27-12,12-18-31,-2-1 0,37-89 0,-31 62-36,-108 215 145,9-21-127,21-45-444,47-96-4252,0 5-2857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1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10218,'0'0'1539,"0"0"-1065,0 0-194,0 0 647,4 19 401,20 108 467,-1-11-928,-5 0 1,5 150 0,-22-246-951,0 11-229,-4-13-4293,-1-13-5486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 6785,'0'0'1905,"0"0"-457,0 0 80,0 0-175,146-36-153,-94 23-168,2 0-128,6-1-503,-4 3-113,-1-2 8,-8 4-232,-8 2-72,-7 1 8,-7 1-256,-10 3-256,-13 0-1537,-2 2-760,0-2-2656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0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11546,'0'0'2145,"0"0"-1729,0 0-88,0 0 504,0 0-376,0 0 393,0 0-265,-7 145-40,7-85 168,2 0-568,6-3 80,2-3-224,-1-7 24,4-3-184,-3-2-48,-3 18-872,-4-11-1953,-3-4-6297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1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9946,'0'0'6506,"0"0"-5762,0 0-744,0 0 0,0 0 0,0 0 472,0 144-304,12-61 176,3 12-264,2 5 120,-4 5-8,-1-10-184,-2-10-8,-5-16 0,0-20-464,-5-23-184,0-12-2169,0-14-3568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1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11506,'0'0'1310,"12"-19"-1147,-4 4-101,-5 7-4,1 0-1,0 1 1,0-1-1,1 1 1,0 0-1,0 1 1,1-1 0,-1 1-1,2 0 1,-1 1-1,0-1 1,1 1-1,0 0 1,1 1-1,11-6 1,13-1 158,1 1-1,0 2 1,1 1 0,0 1 0,0 2 0,0 2 0,0 1 0,1 1 0,64 11 0,-80-7-139,-1 1 1,0 0 0,0 2-1,0 0 1,-1 1-1,0 1 1,-1 1 0,0 0-1,0 1 1,-1 0 0,17 18-1,-20-18-15,-1 1-1,0 1 0,-1 0 1,0 0-1,-1 0 1,-1 2-1,0-1 0,0 1 1,-2 0-1,0 0 1,-1 1-1,0-1 0,3 22 1,-6-19-36,-1 0 0,-1 0 0,0 0 0,-1 0 0,-1 0 1,0-1-1,-2 1 0,0-1 0,-1 1 0,-1-1 0,0-1 0,-1 1 0,-1-1 1,0 0-1,-2-1 0,1 0 0,-2-1 0,0 0 0,-1 0 0,0-1 1,-17 14-1,9-9 34,-1-1 1,0-1-1,-1-1 1,-1 0 0,0-2-1,-28 11 1,36-17-36,-1-2 0,0 1 1,0-2-1,0-1 0,-1 0 0,1 0 0,-1-2 1,0 0-1,1-1 0,-33-4 0,47 4-64,1 0-1,0 0 1,-1-1-1,1 1 1,0 0-1,-1 0 1,1-1-1,0 1 1,-1-1 0,1 1-1,0-1 1,0 0-1,0 1 1,-1-1-1,1 0 1,0 0-1,0 0 1,0 0 0,0 0-1,1 0 1,-1 0-1,0 0 1,0 0-1,0 0 1,0-2-1,1 2-91,0-1 0,1 1 0,-1 0 0,0 0 0,1 0 0,-1 0 0,1 0 0,-1 0 0,1 0 0,0 0 0,-1 1 0,1-1 0,0 0 0,-1 0 0,1 0 0,0 1 0,0-1 0,0 0 0,0 1 0,0-1 0,0 1 0,0-1 0,0 1 0,0-1 0,0 1 0,0 0 0,0-1 0,0 1 0,2 0 0,31-9-4470,5-2-1685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2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102 223 8754,'0'0'2538,"0"0"-1759,0 0-521,-11 23 156,-36 81-44,38-82-67,1 1 0,1 0-1,1 0 1,1 0 0,-2 41-1,5-13 513,7 61 1,-5-109-807,1 13 57,1-1-1,1 1 1,1 0 0,0-1 0,1 1 0,0-1-1,2 0 1,-1-1 0,2 0 0,16 24 0,-18-29-30,1 0 0,0-1 0,1 0 0,0 0 0,0-1 0,0 0 0,1-1 0,0 0 0,1 0 0,-1-1 0,1 0 0,0-1 0,0 0 0,0 0 0,1-1 0,19 3 0,-19-4-18,0-1 0,1-1 0,-1 0 0,0 0 1,0-1-1,1-1 0,-1 0 0,0 0 0,0-1 0,0-1 0,-1 1 0,1-2 0,14-7 0,-14 4-14,1 0 0,-1-1-1,-1 0 1,0-1 0,0 0-1,-1 0 1,0-1 0,-1 0-1,0-1 1,10-20 0,-8 11 48,-1 0 0,0 0 0,-2-1 0,-1 0 0,-1 0 1,3-24-1,-3-3 315,-3-85-1,-3 109-276,-2 0 0,-1 0 0,0 0-1,-2 0 1,-1 1 0,-1 0-1,-1 1 1,-24-44 0,24 50-11,-1 1 1,-1 0-1,0 1 1,-2 0 0,1 1-1,-2 0 1,0 1-1,0 0 1,-1 1-1,-1 1 1,0 1 0,-24-12-1,34 18-73,0 2 0,0-1 0,0 1 0,-1 0 0,1 1 0,-1-1 0,0 1 0,1 0 0,-1 1-1,0 0 1,1 0 0,-1 0 0,0 1 0,1 0 0,-1 0 0,-9 3 0,12-1-30,-1-1 1,0 1-1,1 0 1,0 0-1,0 0 1,0 0-1,0 1 0,0 0 1,1 0-1,0 0 1,-1 0-1,1 0 1,1 1-1,-1-1 1,1 1-1,0 0 1,0 0-1,0 0 0,1 0 1,-1 0-1,0 7 1,-1 11-431,1 0 0,0 1 1,2-1-1,1 0 1,1 1-1,1-1 0,0 0 1,2 0-1,1 0 0,1-1 1,11 26-1,14 23-6230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2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10866,'0'0'4169,"0"0"-4097,0 0 48,0 117 104,0-77 745,15-4-337,10-5-224,7-7-400,10-6 328,0-9-336,5-7-80,-5-2 72,2-17-1264,-11-15-1273,-14-1-3608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11026,'0'0'1585,"0"0"-1329,0 0 88,-18 133 1280,16-64 17,2 11-625,0 7-448,0-5-104,5-4-248,5-12-208,5-12 112,-3-14-120,3-14-104,2-19-688,-5-7-3449,-2-2-5233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3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10242,'0'0'2335,"0"0"-1277,0 0-357,0 0 232,0 0 108,4-2-429,0-2-536,1 2 1,-1-1-1,1 1 0,0-1 0,0 1 0,0 1 0,0-1 0,0 1 0,1 0 1,8-1-1,62 0 326,-46 3-313,-22-1-61,0 1 1,-1 0 0,1 0 0,0 1 0,-1 0 0,0 0 0,1 1 0,-1 0 0,0 0-1,0 1 1,-1-1 0,1 2 0,-1-1 0,0 1 0,11 9 0,-13-9-12,0-1 0,-1 0 0,1 1 0,-1 0 0,1 0-1,-2 0 1,1 0 0,0 0 0,-1 1 0,0-1 0,0 1 0,-1 0 0,0-1 0,0 1 0,0 0 0,0 0 0,-1-1 0,0 1 0,-1 0 0,1 0-1,-3 11 1,2-13-13,-1 0-1,1-1 1,-1 1-1,0-1 1,0 1-1,0-1 1,-1 0-1,1 0 1,-1 1-1,0-2 1,0 1-1,0 0 0,0-1 1,0 1-1,0-1 1,-1 0-1,1 0 1,-5 2-1,0-1 2,0 0-1,0 0 1,0-1 0,0 0-1,-1 0 1,1-1-1,-16 1 1,23-3-20,0 1 0,1 0 1,-1-1-1,0 1 0,0 0 0,0-1 0,1 1 0,-1-1 0,0 0 1,1 1-1,-1-1 0,0 0 0,1 1 0,-1-1 0,1 0 0,-1 1 1,1-1-1,-1 0 0,1 0 0,0 0 0,-1 1 0,1-1 0,0 0 1,0 0-1,-1 0 0,1 0 0,0 0 0,0 0 0,0 0 0,0 1 1,0-1-1,0 0 0,1 0 0,-1 0 0,0 0 0,0 0 0,1-1 1,0-1-13,-1 1-1,0-1 1,1 1 0,0 0 0,-1-1 0,1 1 0,0-1 0,0 1 0,1 0 0,-1 0 0,0 0 0,1 0 0,2-4 0,6 1 23,0 0-1,0 1 1,0 0 0,0 1-1,1 0 1,-1 1-1,1 0 1,-1 0 0,1 1-1,0 1 1,15 1-1,-17-1 7,0 0-1,0 1 0,0 0 1,-1 1-1,1 0 0,-1 1 0,1 0 1,-1 0-1,0 0 0,0 1 1,-1 0-1,1 1 0,-1 0 1,10 7-1,-15-9 11,0-1 1,1 0-1,-1 1 1,0-1-1,-1 1 1,1 0-1,0 0 0,-1 0 1,1 0-1,-1 0 1,0 0-1,0 0 1,0 0-1,0 0 1,-1 1-1,1-1 0,-1 0 1,0 0-1,0 1 1,0-1-1,-1 0 1,1 1-1,-1-1 1,1 0-1,-1 0 0,0 0 1,0 0-1,-1 0 1,-2 6-1,0-2 20,-1-1 1,0 1-1,-1-1 0,1 1 0,-1-2 1,0 1-1,0-1 0,-1 0 1,0 0-1,-12 6 0,6-4 5,0-2-1,0 0 1,0 0-1,-1-1 1,0-1-1,-24 3 1,-86-2 798,92-5-512,10 0-604,30-1-1182,37-1-3036,-13 3-1698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3:23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 11682,'0'0'2354,"0"0"-1405,0 0-551,0 0 129,0 0-8,0 0-59,18 0-121,15 0-220,97-1 355,-81 2-87,-38 1-146,-14 0 35,-77 21-161,51-13-113,1-2 1,-2-1-1,1-1 1,-1-2-1,-31 1 1,69-6-16,0 0 0,-1-1 0,1 0 0,-1-1 0,1 1 0,12-8 0,17-4 69,-26 10-39,15-4-5,1 0 0,1 2-1,0 1 1,30-2 0,-55 8-1198,-3 4-2601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41.4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2 5265,'0'0'1451,"0"0"-520,0 0 201,0 0 202,0 0-153,-5 0 1914,6 0 535,314 0-3582,-315 0-59,0 0 28,0 0 53,0 0-17,0 0-14,0 0 67,0 0-28,0 0 23,-4 0 75,-22 2-159,0 1 0,1 2 0,0 0 0,-48 17 0,49-14-1,-2 0 0,1-2 0,0 0 0,-53 3 0,77-9 50,1 0 67,0 0-72,8 0-122,27-3 75,-1-1 0,-1-2 0,46-13-1,0 0 5,-50 13-20,-10 1 11,-1 2-1,1 0 0,26 0 0,-45 3 4,0 0 77,-10 0-38,-9 1-33,0 2 1,1 0-1,-1 1 0,1 1 1,-19 8-1,15-6-21,-1 0 0,0-1 0,-26 3-1,42-9 70,-24 2-150,32-6-47,19-6 139,90-32-2476,-87 33-1237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2:54:45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0 9554,'0'0'1704,"0"0"-1135,0 0-513,0 0 72,0 0-32,0 0-32,0 0 384,-12 23 152,12-23-512,0 0 48,0 0-136,0 0-320,0 0-256,5 0-2105,2-3-2744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0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11 5065,'0'0'1467,"0"0"85,0 0-218,0 0-235,0 0-202,-4-10 254,3 9 2065,4 46-3056,2 0 0,17 73 0,2 13-82,12 236 152,-2-12-27,-12-245-103,-6-200 85,68-344-53,-64 354-126,4 1 0,3 2 0,52-103 0,-75 171-32,0 1 0,1-1 0,0 1 0,0 0 0,1 1 0,0-1 0,0 1 0,1 0 1,0 1-1,11-9 0,-17 16-101,-1-1 0,1 1 0,0 0 0,-1 0 1,1 0-1,-1 0 0,1 0 0,-1 0 0,1 0 0,-1 0 1,0 0-1,1 0 0,-1 0 0,0 0 0,0 0 0,0 0 1,0 0-1,0 0 0,0 0 0,0 0 0,0 0 1,0 0-1,-1 2 0,1 0-246,0 33-2020,0 1-2412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0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6849,'0'0'1750,"0"0"-197,0 0-455,0 0-307,0 0 39,0 0-217,1 8-95,5-2-434,0 0 0,1-1 0,0 0 0,12 7 0,12 9 262,346 332 1882,-368-349-2391,-9-15-1352,-1 2-439,1-10-4441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1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 3993,'0'0'5477,"0"0"-3518,0 0-1108,0 0-251,0 0 86,0 0 74,33 14 533,6-7-1064,1-1 1,0-1-1,-1-3 0,2-1 0,62-7 0,-103 6-228,8-1 25,0 1-1,0-1 1,-1-1 0,1 1 0,0-1 0,-1 0 0,0-1 0,11-5 0,-17-9-1113,-3 5-2633,-4 1-3460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4689,'0'0'1394,"0"0"-597,0 0 22,0 0 188,0 0 172,0 0-187,-1 9-287,-1 60 803,4 0-1,11 83 0,0-7-810,-3-25 179,-10-119-676,0-1 24,0 0 0,0 0 39,0 0-180,0 0 10,0 0-46,0 0-127,22 0-2365,-12 0-1526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3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0 100 8426,'0'0'1345,"0"0"-730,0 0-431,0 0-66,0 0 152,0 0 196,22 15 2,73 43-57,-87-54-376,1 1 1,0-1 0,0-1 0,0 0 0,1 0 0,-1-1 0,1 0 0,0 0-1,-1-1 1,1 0 0,0-1 0,15-2 0,4 2 16,-26 0-26,-1-1-1,1 1 0,0 0 0,-1-1 0,1 1 0,-1-1 0,1 0 0,-1 1 1,1-1-1,-1 0 0,0-1 0,1 1 0,-1 0 0,0-1 0,0 1 1,0-1-1,0 0 0,0 0 0,0 0 0,0 0 0,-1 0 0,1 0 0,-1 0 1,0 0-1,1-1 0,-1 1 0,0-1 0,0 1 0,0-1 0,-1 1 0,2-6 1,0-5 22,0-1 1,-1 0-1,-1 0 0,-2-23 1,2 34-54,-9-28 69,9 30-55,-1 0 0,1 0 0,-1-1 0,1 1 0,-1 0-1,0 0 1,1 0 0,-1 0 0,0 0 0,0 0 0,0 0-1,1 0 1,-1 0 0,0 0 0,-1 1 0,1-1 0,0 0-1,0 1 1,0-1 0,0 0 0,-2 0 0,0 10-11,3-5-3,0 937 1375,-19-688 245,34-267-4384,2 0-2832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4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1 328,'0'0'0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5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89 5433,'1'0'160,"-1"1"0,1-1 0,0 0 0,-1 0 0,1 1-1,0-1 1,0 0 0,-1 0 0,1 0 0,0 0 0,-1 0 0,1 0 0,0 0 0,0 0-1,-1 0 1,1 0 0,0-1 0,-1 1 0,1 0 0,0 0 0,-1-1 0,1 1 0,0 0-1,-1-1 1,1 1 0,-1-1 0,1 1 0,0-1 0,-1 1 0,1-1 0,-1 1-1,0-1 1,2 0 0,-3-1 74,0 0 1,1 1-1,-1-1 0,0 1 0,0 0 0,0-1 0,0 1 0,0 0 0,0-1 1,0 1-1,0 0 0,0 0 0,-3-2 0,-52-35 2279,51 36-2488,1 0 1,0 1 0,-1-1 0,1 1 0,-1-1 0,1 1-1,-1 1 1,0-1 0,0 1 0,1-1 0,-1 1-1,0 1 1,1-1 0,-1 1 0,0 0 0,1 0 0,-1 0-1,-4 2 1,4 0-22,-1 0-1,1 0 1,1 1-1,-1 0 1,0 0-1,1 0 1,0 0-1,0 1 1,0-1-1,0 1 1,1 0-1,-4 8 1,-5 12-27,2 1 1,0 0-1,2 1 1,-9 49 0,8-24 9,2 0 0,3 0 0,2 0 0,7 79 1,-3-116 11,1-1 0,1 0 0,0 0 0,1 0 1,1 0-1,0-1 0,0 0 0,1 0 1,1 0-1,0-1 0,1-1 0,0 1 0,1-1 1,0-1-1,1 0 0,0 0 0,1-1 0,13 8 1,-9-6 0,0-2 0,1 0 1,0 0-1,0-2 1,0 0-1,1-1 0,0-1 1,1 0-1,-1-2 1,1 0-1,-1-1 0,1-1 1,32-2-1,-40-1 3,-1-1-1,1 0 0,0 0 0,-1-2 1,0 1-1,0-1 0,0-1 1,-1 1-1,1-2 0,-2 1 0,1-1 1,-1-1-1,0 0 0,0 0 0,7-9 1,3-7 11,0 0 0,-2-2 0,0 0 0,16-39 0,-15 23-56,-2-1 1,-2 0-1,-2-1 0,-2-1 0,-2 0 1,-2 0-1,-2 0 0,-2 0 0,-5-60 1,3 99 39,0-1 1,-1 1 0,1-1 0,-1 1 0,0-1 0,-1 1 0,0 0 0,0 0 0,0 0 0,0 0 0,-1 1 0,-6-7 0,1 1 0,-1 2 0,0 0 1,-1 0-1,-21-14 0,32 23 0,-1 0 1,1-1-1,-1 1 0,1 0 0,-1 0 0,1-1 1,-1 1-1,1 0 0,-1 0 0,1 0 0,-1 0 1,1-1-1,-1 1 0,1 0 0,-1 0 1,1 0-1,-1 0 0,1 0 0,-1 0 0,1 1 1,-1-1-1,1 0 0,-1 0 0,1 0 0,-1 0 1,1 1-1,-1-1 0,1 0 0,-1 0 0,1 1 1,-1-1-1,1 0 0,-1 1 0,1-1 0,0 0 1,-1 1-1,1-1 0,0 1 0,-1-1 0,1 1 1,0-1-1,0 1 0,0-1 0,-1 1 0,1-1 1,0 1-1,0-1 0,0 1 0,0-1 0,0 1 1,0-1-1,0 1 0,0-1 0,0 1 1,0 0-1,-1 40-78,2-31 76,0 49-4,2-1 0,3 1 1,3-1-1,2-1 0,21 64 1,59 133 13,-74-214 64,1-2 0,3 0 0,1-1-1,33 43 1,-51-74-45,0-1 0,1 0-1,-1 0 1,1-1 0,0 1 0,0-1 0,1 0-1,-1 0 1,1 0 0,0-1 0,0 0 0,0 0-1,1-1 1,-1 0 0,0 0 0,1 0 0,0-1-1,-1 0 1,9 0 0,-14-1-78,0-1-1,0 1 1,0-1-1,0 0 1,0 1-1,0-1 1,0 0-1,0 0 1,0 0-1,0 0 1,0 0-1,-1 0 1,1 0-1,0 0 1,-1 0-1,1 0 1,-1 0-1,1 0 1,-1-1-1,0 1 1,1 0-1,-1 0 1,0 0-1,0-1 1,0 1-1,0 0 1,0-3-1,0 0-383,3-22-3096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15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0 9250,'0'0'1950,"0"0"-1078,0 0-552,0 0-93,0 0-23,5 3 65,12 5 119,1-2-1,-1 0 1,1 0-1,0-2 1,33 4-1,104-2 950,-155-6-1293,0 0 55,-36 0 665,-115 12-666,-3 1-92,154-13 2,0 0 3,0 0-26,13 0-53,10 0 75,13 1 9,-1-2 0,0-1 0,-1-1 0,59-14 0,-91 16 0,-1 1 34,-12-1 55,0-1-1,0 1 0,0 1 1,-17 1-1,18 0-121,-1-1 0,1 0 1,0 0-1,0-1 1,-17-4-1,34 15-3289,2 0-142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48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4785,'0'0'1399,"0"0"-395,0 0 30,0 0 127,0 0-36,0-19 521,0 15 2773,10 860-3522,-7-616-436,-2-225-316,0-23-115,0-26-4309,-7 13-3731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43.1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26 410 9842,'0'0'1748,"0"0"-805,0 0-388,0 0 511,0 0 238,-1-21-561,1-54-435,-4-165 1456,-6 181-1700,5 44-92,2 42-18,5 18 50,1 1 1,19 82-1,35 90 24,-17-74-19,-27-85-10,-4-19 6,16 45-1,-23-83 12,-2-2 32,0 0 6,0 0 142,0 0 53,0 0-113,-34 0 327,-107-2-535,141 2 58,0 0-4,0 0-32,0 0 6,0 0-18,43-7-109,32 0 239,91 3 1,-147 4-63,-18 0 51,-1 0 32,0 0-30,0 0-87,0 0-159,0 0-351,-1 0-2194,-1 0-5013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49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1 548 7242,'0'0'2452,"0"0"-736,0 0-615,0 0-58,0 0 309,0 0-309,20-5 416,22-20-1227,-2-1 0,-2-1 0,50-46-1,94-111-235,-46 16 70,-116 150 315,-3 3-1308,-12 8-3931,-5 15-1021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50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7458,'0'0'1976,"0"0"-509,0 0-305,0 0-284,0 0 13,0 0-45,2 21 1018,34 46-1305,70 100 1,-77-123-302,-22-33-202,13 19 233,0-1 1,2 0-1,45 45 0,-44-96 131,-1-1-2024,2-2-2277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5:51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86 5337,'0'0'1935,"0"0"-472,0 0-75,0 0-47,0 0-136,0 0-6,-8-10-148,-2-3-795,7 8-158,0 1 1,0-1 0,-1 1-1,0-1 1,0 1-1,0 1 1,-1-1 0,-8-6-1,7 7-22,0 1 0,0-1 0,0 1 0,0 0-1,-1 0 1,1 0 0,0 1 0,-1 0 0,1 1 0,-1-1 0,0 1 0,1 1-1,-10 1 1,4-1-71,1 1-1,0 1 0,0 0 0,0 0 1,0 2-1,-17 8 0,11-2-8,0 1 0,1 0 0,0 1 0,1 1 0,1 0-1,0 1 1,1 0 0,1 1 0,0 1 0,1 0 0,1 1-1,1-1 1,0 2 0,1 0 0,-8 29 0,6-8 55,2-1 0,1 1 0,2 1 0,1-1 0,3 1 0,6 74 0,-3-100 0,1 1 0,1-1 0,0 1 0,1-1 0,1 0 0,0-1 0,1 1 0,0-1 0,1 0 0,1-1 0,0 0 0,1 0 0,0-1 0,1-1 0,0 0 0,1 0 0,0-1 0,1 0-1,0-1 1,1-1 0,0 0 0,0-1 0,0 0 0,1-1 0,0-1 0,0 0 0,1-1 0,-1-1 0,1 0 0,0-1 0,21 0 0,263-3 385,-284 0-431,0 0-1,0-2 1,-1 0 0,1-1-1,-1 0 1,1-1-1,-2-1 1,1-1 0,0 0-1,-1-1 1,15-10-1,-13 5 3,0-1 0,0 0-1,-1-1 1,-1 0-1,-1-1 1,0-1-1,18-32 1,-13 15-5,-2-1 0,-2 0 1,-1-1-1,-1 0 1,-3-1-1,0 0 1,-3-1-1,4-75 1,-10 95-19,2-13-32,-2 0 0,-2 0 0,-5-37 0,5 57 17,-1 1-1,0 0 1,-1 0 0,0 0 0,0 0-1,-1 0 1,0 1 0,-1 0-1,0 0 1,0 1 0,-1-1 0,0 1-1,-10-8 1,13 13-10,1 0 1,-1 0-1,0 0 0,0 0 0,0 1 1,0 0-1,-1-1 0,1 2 0,-1-1 1,1 0-1,-7 0 0,9 1 23,0 1 0,-1 0 0,1 0 0,-1 0 0,1 1 0,-1-1-1,1 0 1,0 1 0,-1 0 0,1-1 0,0 1 0,-1 0 0,1 0 0,0 0 0,0 1 0,0-1 0,0 0 0,0 1 0,0-1 0,0 1-1,1 0 1,-1 0 0,-1 2 0,-4 5 10,1 0 0,0 1-1,0 0 1,1 0 0,0 1-1,1 0 1,0-1 0,1 1-1,0 1 1,-2 16 0,2 9 19,2 72 0,2-51-4,0-33 14,2-1 0,0 0 0,2 1 1,0-1-1,2-1 0,1 1 0,0-1 1,20 36-1,-14-33 20,1-1 0,1 0 0,1-2 0,1 0 0,1-1-1,1 0 1,23 18 0,-24-27 6,0-1 0,0 0-1,2-2 1,-1 0 0,1-2-1,0 0 1,42 9 0,-27-7 309,53 22 1,-59-24 416,-16-7-3730,-13-1-1032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10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26 141 4033,'0'0'1001,"0"0"-320,0 0-227,0 0-20,0 0 23,0 0-162,0 0-52,0 0-70,0 0-84,-1-43 5918,3 38-6009,0 1 0,0-1 1,1 0-1,0 0 0,0 1 0,0 0 1,0 0-1,1 0 0,-1 0 0,1 0 1,0 0-1,0 1 0,1 0 0,-1 0 1,1 0-1,-1 1 0,1-1 0,7-1 1,-1-1-5,0 1 1,1 0 0,0 1 0,-1 0 0,1 1 0,0 1-1,13-1 1,-21 2 5,1-1 0,-1 2 0,0-1-1,0 0 1,0 1 0,0-1 0,0 1 0,1 1-1,-1-1 1,-1 0 0,1 1 0,0 0-1,0 0 1,-1 0 0,1 0 0,-1 1 0,1-1-1,-1 1 1,0 0 0,0 0 0,0 0 0,-1 0-1,1 0 1,-1 1 0,0-1 0,1 1-1,-2 0 1,1 0 0,0-1 0,-1 1 0,0 0-1,0 1 1,0-1 0,0 0 0,0 0 0,-1 6-1,1 4 9,0 1 1,-1 0-1,-1 0 0,0 0 0,-1 0 0,-1 0 1,0-1-1,-1 1 0,-1-1 0,0 0 0,-7 13 1,1-7-13,-1-1 0,-1 0 1,0-1-1,-1-1 1,-1 0-1,-28 24 1,30-29-11,-1 0 1,1-1 0,-2-1 0,0 0 0,0-1 0,0-1-1,-22 9 1,36-17 11,1 0 0,-1 0-1,0 1 1,1-1 0,-1 0-1,1 0 1,-1 0 0,0 0-1,1 0 1,-1 0 0,1 0 0,-1 0-1,1 0 1,-1-1 0,0 1-1,1 0 1,-1 0 0,1 0-1,-1-1 1,1 1 0,-1 0-1,1 0 1,-1-1 0,1 1-1,-1-1 1,1 1 0,-1 0 0,1-1-1,0 1 1,-1-1 0,1 1-1,0-1 1,-1 1 0,1-1-1,0 1 1,0-1 0,0 1-1,-1-1 1,1 0 0,0 1 0,0-1-1,0 1 1,0-1 0,0 1-1,0-1 1,0 0 0,0 1-1,0-1 1,0 1 0,0-1-1,0 1 1,1-1 0,-1 0-1,0 1 1,0-1 0,1 0-1,0-3-7,0 1-1,0-1 1,0 1-1,0-1 1,1 1-1,-1-1 1,1 1-1,2-4 1,1 2 35,0 1 0,0-1 0,1 1 1,0 0-1,-1 0 0,1 1 0,1 0 1,-1 0-1,0 0 0,1 1 0,-1 0 1,1 0-1,0 0 0,0 1 0,-1 0 1,1 0-1,0 1 0,0 0 0,0 0 1,0 1-1,0 0 0,7 2 0,15 3 13,0 2-1,0 2 1,46 21-1,-55-23 26,-16-6-48,0 0 0,1 0 0,-1 0 0,1-1 0,-1 0 0,1 0 0,0 0 0,-1-1 0,1 1 0,0-1 0,8-1-1,-11 0-110,0 1-1,0-1 1,0 0-1,0 0 1,0 0-1,-1 0 1,1-1-1,0 1 1,0 0-1,-1-1 1,1 0-1,-1 1 1,0-1-1,1 0 1,-1 1-1,0-1 1,0 0-1,0 0 1,0 0-1,0 0 1,0 0-1,-1 0 1,1 0-1,-1 0 1,1-5-1,3-23-6059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1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7946,'0'0'1924,"0"0"-1272,0 0-422,0 0 195,0 0 294,0 0 118,15 2-182,9 2-377,-1 0-1,1 2 1,-2 1-1,1 1 1,-1 1 0,0 0-1,25 17 1,-11 1-88,-2 3 0,-2 1-1,0 1 1,-2 2 0,-2 1 0,-1 1 0,-2 1 0,-1 2 0,-2 0 0,-2 1 0,28 81 0,-37-84-128,-1 1 1,-2-1 0,-2 1-1,-1 1 1,-2-1-1,-1 1 1,-3 0 0,-1-1-1,-9 53 1,4-58-40,0-1 1,-2 0 0,-2 0 0,-1-1-1,-1 0 1,-2-1 0,0 0 0,-3-2-1,0 0 1,-1-1 0,-27 28 0,42-50 35,-1 1 1,0-1 0,0-1-1,0 1 1,0-1 0,-1 0-1,1 0 1,-1 0 0,0-1-1,0 0 1,-1 0 0,1-1-1,0 1 1,-11 1 0,17-4 250,0 0-204,0 0 43,0 0-69,0 2-317,0 0 70,-1-1 0,1 1 0,1-1 0,-1 0 0,0 1 0,0-1 0,0 1 0,1-1 0,-1 0 0,1 1 0,-1-1 0,1 0 0,-1 0 0,1 1 0,0-1 0,0 0 0,-1 0 0,1 0 0,2 2 0,9 14-3872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12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25 287 3569,'0'0'4705,"0"0"-2956,0 0-978,0 0 44,-3-20-188,-16-160 661,16 93-370,3 87-788,0 0 26,0 0-80,0 13-77,4 67 533,16 91-1,0 4 80,-18-159-583,0-19-797,0-26-2296,-2-1-1900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13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8282,'0'0'1540,"0"0"-901,0 0-515,0 0 125,0 0 387,0 0 87,13 7-100,19 13-273,0 3 0,-2 0 1,-1 2-1,38 41 0,-33-29-8,-3 2-1,-1 1 0,-1 2 1,-3 0-1,24 54 1,-35-61-293,-1 0 0,-3 1 0,0 0 0,-3 1 0,0 0 0,-3 0 0,1 57 0,-6-62-16,-2 0 0,-1-1 0,-1 1 1,-2-1-1,-1 0 0,-2-1 0,-1 0 0,-1 0 1,-1-1-1,-33 54 0,37-69-3,-6 11 14,-1 0-1,-35 44 0,49-68-121,1 0-1,-1 0 1,1 1 0,-1-1 0,1 0-1,-1 0 1,1 1 0,0-1-1,-1 0 1,1 1 0,0-1 0,0 0-1,0 1 1,0-1 0,0 0-1,1 3 1,0 3-1536,-1 7-2796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50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676 94 1672,'0'0'2937,"-1"-27"7744,-2 18-9094,-11 1-1551,-1 0 0,1 1 0,-1 0 0,-1 1 0,1 1-1,-1 0 1,0 2 0,0-1 0,0 2 0,-1 0 0,1 1 0,0 1 0,-30 3 0,32 1-35,0 0 0,1 1 1,0 0-1,0 1 0,1 1 1,-1 0-1,1 1 0,-20 17 1,-20 10 8,35-24-9,1 2 0,0-1 0,1 2 0,0 0 1,1 1-1,1 0 0,0 1 0,1 0 0,0 1 0,2 1 0,0-1 0,1 2 0,1-1 0,1 1 0,-7 25 0,4-3 2,1 1 0,2 1 0,2-1 0,2 1 0,2 0 0,5 54 0,-2-78 26,0-1-1,0 0 1,2 0 0,0 0 0,2-1 0,-1 1 0,2-1-1,1 0 1,0-1 0,1 0 0,0 0 0,1-1 0,1 0-1,1-1 1,0 0 0,1-1 0,0 0 0,1-1 0,0-1 0,1 0-1,0-1 1,1 0 0,17 7 0,-5-7 67,1-1 0,-1-2 0,2-1 0,-1-1 1,0-1-1,1-2 0,0-1 0,0-1 0,31-5 0,-47 3-95,-1 0 0,0-1 0,0-1 0,0 0 0,0-1 0,-1 0 0,0-1 0,0 0 0,0-1 0,-1 0 0,0-1 0,18-16 0,-18 14 0,0-1-1,0 0 1,-1-1 0,-1 0 0,0 0 0,-1-1 0,0 0 0,-1 0 0,0-1-1,-1 0 1,5-16 0,-7 4-34,-1-1 0,-1 1 0,-1 0 1,-2 0-1,0-1 0,-2 1 0,-1 0 0,-11-39 0,12 191-170,3-106 198,5 107 3,-3-111 6,1 0 0,1 0 1,0-1-1,1 0 0,1 1 0,8 14 0,-9-19-9,2 0 1,0-1 0,0 1 0,0-2-1,1 1 1,1-1 0,0 0-1,19 15 1,-21-20 24,-1 0-1,1 0 1,0 0-1,0-1 1,0 0-1,0 0 1,0-1-1,1 0 1,-1 0-1,1-1 1,-1 0-1,1 0 1,0 0-1,-1-1 1,15-2-1,-19 1-9,1-1 1,-1 1-1,1-1 0,-1 1 1,0-1-1,1 0 0,-1 0 1,0-1-1,-1 1 0,1-1 1,0 1-1,-1-1 0,1 0 1,-1 0-1,0 0 0,0 0 1,3-5-1,30-67 155,-28 57-129,4-9-24,-1 1 1,-1-1-1,-2 0 1,0-1-1,-2 0 1,-1 0-1,0-55 1,-5 74-14,0 0 1,0 0-1,0 0 1,-2 0-1,1 0 0,-1 1 1,0-1-1,-1 1 1,0 0-1,0 0 1,0 0-1,-1 1 0,-12-14 1,8 11 7,0 0-1,-1 1 1,0 0 0,-1 0-1,1 1 1,-2 1 0,1 0-1,-24-10 1,30 15-17,0 0 0,1 0-1,-1 0 1,0 1 0,0 0 0,0 0 0,0 0 0,0 0 0,0 1 0,-1 0 0,1 0-1,0 1 1,0-1 0,0 1 0,0 0 0,0 0 0,0 1 0,-6 2 0,6 0-8,-1-1 1,2 1 0,-1-1-1,0 1 1,1 1 0,0-1-1,0 1 1,0-1-1,1 1 1,-1 0 0,1 1-1,0-1 1,-3 8 0,-2 9-17,2-1 1,0 2-1,1-1 1,1 1-1,1-1 1,0 44-1,3-50 40,1-1 0,0 1 0,1-1 0,1 0 0,0 1 0,9 22 0,-9-30-3,1-1 0,0 1-1,0-1 1,0 1 0,1-1 0,0 0 0,0-1 0,1 0 0,0 1 0,0-2 0,1 1 0,0-1 0,11 8 0,-11-9 12,0 0-1,0-1 1,1 0 0,-1 0-1,0-1 1,1 0-1,0 0 1,-1 0 0,1-1-1,10 0 1,-14-1-10,0 0 1,0-1-1,0 1 1,0-1-1,0 0 0,0 0 1,0-1-1,0 1 1,0-1-1,-1 0 1,1 0-1,-1 0 0,1 0 1,-1-1-1,0 1 1,0-1-1,0 0 1,0 0-1,0 0 0,4-6 1,2-4 4,-1-2 1,0 1 0,-1-1-1,0 0 1,-1-1-1,-1 0 1,4-21 0,-3 4 1,-3 1 0,1-57 0,-5 86-24,1 0 0,-1 0 0,1 0 0,-1 0 0,0 0 0,0 0-1,0 0 1,-1 1 0,1-1 0,-1 0 0,1 0 0,-1 1 0,0-1 0,-4-3 0,5 5-66,1 1-22,0 19-100,0 2 194,1 0-1,1 0 0,0 0 1,2-1-1,9 32 0,-8-38 2,1 0 1,1 0-1,0-1 0,0 0 1,1-1-1,1 0 0,0 0 0,18 18 1,-19-22 13,1 0 1,0 0 0,0-1 0,0-1-1,1 1 1,0-2 0,0 1-1,1-1 1,0-1 0,-1 0 0,23 5-1,-24-7 14,1-1 0,-1-1 0,0 0-1,0 0 1,0 0 0,1-1-1,-1-1 1,0 0 0,0 0 0,-1 0-1,1-1 1,0 0 0,-1-1-1,0 0 1,13-8 0,-15 8-3,-2 2 47,1 0 0,-1-1 0,1 0 0,-1 0 0,0 0 0,0-1 0,0 1 0,-1-1 0,1 0 0,-1 0 0,6-8 0,8 12-5254,-9 0-3404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5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4297,'0'0'1903,"0"0"-433,0 0 131,0 0-256,0 0-277,0 0-196,5-1 2951,23-2-2656,571-18 699,-596 21-1857,0-1 0,-1 0 1,1 0-1,-1 0 0,1 0 0,-1 0 0,1 0 1,-1-1-1,0 1 0,0-1 0,1 0 0,-1 0 0,0 0 1,-1 0-1,1 0 0,0 0 0,1-3 0,22-43-1469,-31 46-4349,4 2 4043,-12 0-7264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52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0 6249,'0'0'1823,"0"0"-829,0 0-354,0 0 212,0 0 74,0 0-193,-2 11-195,-8 60 502,3 1 0,4 1 0,2-1 1,10 76-1,40 130-433,2 26-366,-51-303-239,0 0 0,0 0 0,1 0 0,-1 0 0,0 0 0,0 0 0,0 0 0,0 0 0,-1 0 0,1 0 0,0 0 0,0 0 0,0 0 0,-1-1 0,1 1 0,-1 0 0,1 0 0,-1 0 0,1 0 0,-1 0 0,1 0 0,-1-1 0,0 1 0,1 0 0,-1-1 0,0 1 0,0 0 0,0-1 0,1 1 0,-1-1 0,0 1 0,0-1 0,0 1 0,-1-1 0,-2 1 4,1-1 0,-1 0-1,0 0 1,1 0 0,-1-1 0,1 1 0,-1-1-1,0 0 1,-4-1 0,-17-7-43,0 2 0,-1 1 0,0 1 0,0 1-1,-28 0 1,-55 4 45,109 0-5,0 0 22,0 0-11,0 0-24,0 0 1,0 0 1,40 0-7,118-4 282,176-29 0,-285 28-415,60 3 0,-88 2-812,-16 0-3368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47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1432,'0'0'5496,"0"0"-3079,0 0-1141,0 0-158,0 0-178,1 3 2525,6 25-3181,56 488 1227,-50-358-1327,-12-148-185,-1-8 2,0 1 0,0-1 0,0 1 0,0-1 0,1 1 0,-1 0 0,1-1 0,-1 1 0,1-1 0,2 5 0,-2-7 89,-1 0 20,0-6 70,0-12-122,-6-260 171,1 217-280,-2-1 1,-22-90-1,13 112 73,13 34-51,0 0 0,1 0-1,0 0 1,0 0 0,-2-13 0,9 124-61,20 119 0,-1-35 88,-13-24-252,-10-93-8416,-1-72 841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6:54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16 132 5457,'0'0'5092,"0"0"-3260,0 0-1093,0 0-41,0 0 343,0 0-102,-15-20 496,15 15-1298,0-1-21,0 1 1,0-1-1,0 0 0,1 0 1,0 0-1,0 0 0,2-5 0,-1 8-113,-1 1 0,1-1 0,0 1 0,0-1 0,0 1 0,0 0 0,0 0-1,0 0 1,1 0 0,-1 0 0,0 1 0,1-1 0,0 1 0,-1 0 0,1-1-1,4 0 1,9-3-2,1 0-1,0 2 1,1 0-1,-1 0 0,1 2 1,34 1-1,-43 0-1,-1 2 2,0 0 1,0 1 0,0 0 0,-1 0 0,0 1 0,1 0-1,-1 0 1,-1 0 0,1 1 0,-1 0 0,0 1-1,0-1 1,0 1 0,-1 0 0,1 1 0,-2-1 0,1 1-1,6 14 1,-10-18-2,0 1 1,0-1-1,-1 1 0,0-1 0,1 1 1,-1 0-1,-1-1 0,1 1 0,0-1 0,-1 1 1,0 0-1,0-1 0,0 1 0,0-1 0,0 0 1,-1 1-1,0-1 0,0 0 0,1 0 0,-2 0 1,-3 5-1,-6 4 4,0 1 0,-1-2 1,-22 16-1,-2 3 58,-19 24-78,-66 83-1,121-137 17,1 1 1,-1-1-1,1 0 1,-1 1-1,1-1 1,-1 1-1,1-1 1,-1 1-1,1-1 1,0 1-1,-1-1 1,1 1-1,0 0 1,-1-1-1,1 1 1,0-1-1,0 1 1,-1 0-1,1-1 1,0 1-1,0 0 0,0-1 1,0 1-1,0 0 1,0-1-1,0 2 1,17-4-52,9-1 48,-21 5 0,1 0 0,-1 0 1,0 0-1,1 1 0,-1-1 0,0 1 1,-1 1-1,1-1 0,0 1 1,-1 0-1,0 0 0,7 7 1,22 19 29,-27-26-24,1 0 1,-1-1 0,0 1 0,1-1 0,0-1 0,0 1-1,0-1 1,0 0 0,0-1 0,0 1 0,0-2-1,1 1 1,-1-1 0,0 0 0,1 0 0,-1-1 0,0 0-1,0 0 1,0-1 0,0 0 0,0 0 0,0 0 0,0-1-1,0 0 1,-1-1 0,0 0 0,1 0 0,-2 0-1,10-8 1,36-27-59,-42 33 61,0-1 0,0 1 0,0-1 1,-1-1-1,0 0 0,-1 0 0,1 0 0,-2-1 0,1 0 0,5-11 0,25-67-331,-34 128-3840,-5-13 1096,-4-1-2500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1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4369,'0'0'1356,"0"0"-670,0 0-27,2 6 318,7 22 917,-2 0-1,5 37 1,-1 67 91,-9-28-1692,-5 0 1,-4 1 0,-26 122 0,22-169-182,-8 107 0,59-165 156,-15-7-176,0-1 1,46-21-1,-9 2-67,-24 14 9,1 2-1,-1 1 1,2 3 0,46-4-1,162 3 462,-244 8-471,-1 0 0,-1-1-1,0 1 0,1-1 1,-1 0-1,0 0 1,0 0-1,0 0 0,0 0 1,0 0-1,0-1 0,0 1 1,0-1-1,0 1 1,0-1-1,-1 0 0,1 0 1,-1 0-1,0 1 1,1-1-1,-1-1 0,0 1 1,1-3-1,11-25-1504,-6 4-3968,-5 13-3383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2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5153,'0'0'2623,"0"0"-1070,0 0-740,0 0-355,0 0 139,0 0 86,0 8 106,15 227 3832,-3-74-5239,-12-188-1907,0-8-2172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12 5369,'0'0'8170,"0"0"-6658,0 0-456,0 0-759,0 0 223,0 0-304,0 0-120,-5 0-96,5 0-544,12-4-1497,-2-3-3096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3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56 5097,'0'0'5081,"0"0"-3210,0 0-988,0 0-168,0 0-40,0 0-54,-1-4-338,1 2-275,0 1 0,-1-1 0,1 1 0,0-1-1,0 1 1,0 0 0,0-1 0,0 1 0,1-1 0,-1 1 0,0-1 0,1 1 0,-1-1 0,1 1 0,-1 0 0,1-1-1,0 1 1,0 0 0,0 0 0,-1-1 0,1 1 0,0 0 0,2-1 0,-1 0 24,1 0 0,0 0 0,0 1 1,0-1-1,0 1 0,0 0 0,0 0 0,0 0 1,1 0-1,-1 1 0,6-1 0,11-1 91,0 1 1,0 1-1,0 1 1,35 6-1,-48-6-112,1 1 0,0 0 0,0 0-1,-1 1 1,1 0 0,-1 1 0,0-1-1,0 2 1,-1-1 0,1 0 0,-1 1 0,0 1-1,0-1 1,10 12 0,-15-15-6,1 1 0,0-1 0,-1 1 0,1 0 0,-1 0 0,0 0 0,0 0 0,0 0 1,-1 0-1,1 0 0,-1 0 0,1 0 0,-1 0 0,0 0 0,0 0 0,0 0 0,-1 0 0,1 0 0,-1 0 0,1 0 0,-1 0 0,0 0 1,-1 0-1,1 0 0,0 0 0,-1-1 0,-2 5 0,-6 6 37,0 0-1,0-1 1,-1 0 0,-17 12 0,1 2-10,1 1 46,1 1 1,-38 57-1,55-74-54,2 2 0,-1-1 0,1 0 0,1 1-1,0 0 1,1 1 0,0-1 0,1 1-1,1 0 1,-2 25 0,4-38 49,0-1-38,0 0 2,0 0 90,1-2-114,0 0 1,0 0-1,0 0 0,0 0 1,0 1-1,0-1 0,1 0 0,-1 1 1,1-1-1,-1 1 0,1-1 0,0 1 1,-1 0-1,1 0 0,0 0 1,0 0-1,0 0 0,0 0 0,3 0 1,39-12 176,-29 11-164,1 1 0,-1 1-1,0 0 1,0 1 0,1 1-1,-1 1 1,0 0 0,0 0-1,-1 2 1,1 0 0,16 8-1,-20-9 93,-1-1-1,0 0 0,1-1 1,0 0-1,-1 0 0,1-1 1,0-1-1,20-1 1,-28 0-106,0 0 1,0 0 0,-1-1 0,1 1 0,-1-1-1,1 1 1,-1-1 0,1 0 0,-1 0 0,0 0 0,0 0-1,0-1 1,0 1 0,3-5 0,27-45-820,-24 40-105,5-13-2432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4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27 8954,'0'0'2010,"0"0"-586,0 0-309,0 0-22,0 0-96,0 0-170,-6-4-357,2 1-443,0 1 0,0-1 0,0 1 0,0 0 0,0 0 0,-1 0 0,1 1 0,-1 0 0,1-1 0,-1 1 0,1 1 0,-1-1 0,0 1 0,1 0 0,-1 0 0,0 0 0,1 1 0,-1-1 0,0 1 0,1 1 0,-6 1 0,-8 6-24,1 1 1,0 1 0,1 0-1,-26 24 1,-54 61 2,84-82-11,0-1-1,1 1 1,1 1 0,0 0 0,1 0 0,1 1 0,0 0-1,2 0 1,-1 1 0,2 0 0,0 0 0,1 0-1,1 1 1,1-1 0,0 1 0,1 19 0,1-36 5,0 1 0,0-1 0,0 0 0,1 0 0,-1 0 1,0 1-1,1-1 0,-1 0 0,1 0 0,-1 0 0,1 0 0,-1 1 1,1-1-1,0 0 0,-1 0 0,1 0 0,0 0 0,0-1 0,0 1 1,0 0-1,0 0 0,0 0 0,0-1 0,0 1 0,2 0 0,1 1 1,0-1 0,0 0 0,0 0 0,0 0 0,0 0 0,1-1 0,-1 0 0,5 0 0,3-1 1,1 0 1,-1-1-1,0 0 0,23-8 1,0-2 5,1 1 1,0 1 0,0 2 0,1 2-1,0 1 1,0 2 0,0 2 0,59 4-1,-84-1-9,-1 1 0,1 0-1,-1 0 1,0 1 0,0 1-1,0 0 1,17 10 0,1 4 23,35 29 0,-47-34 9,0 0 1,-1 2-1,-1 0 0,0 1 1,23 35-1,-31-40-18,-1 0 0,0 1-1,0 0 1,-1-1 0,-1 2-1,0-1 1,-1 0 0,0 1-1,-1-1 1,0 24 0,-2-21 2,-1 0 0,-1 0 0,-1-1 0,0 1 1,-1-1-1,0 0 0,-1 0 0,-1 0 0,0-1 0,-1 0 0,-1 0 0,-14 19 1,15-24-2,0 0 1,-1 0 0,0-1 0,0 0 0,-1 0 0,0-1 0,0 0-1,-1-1 1,0 0 0,0-1 0,0 0 0,-1 0 0,0-1 0,0 0-1,0-1 1,0 0 0,-20 1 0,-2 0 71,0-3 1,0-1 0,0-1-1,0-1 1,0-2-1,0-2 1,1-1-1,0-1 1,-54-22-1,59 17-25,1-2 0,-41-29-1,-10-6 101,75 49-123,-1-1 0,1 1 1,-1-1-1,0 1 0,0 0 0,0 0 0,1 1 0,-1-1 0,0 0 0,0 1 0,-4 0 1,7 0 22,0 0-84,0 0-62,0 0 41,0 0-81,5 33-5457,0-20-1320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9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6105,'0'0'2077,"0"0"-658,0 0-344,0 0-266,0 0-110,1 2 2906,1 17-3564,-2 34 337,0 48 12,-12 101 1,9-130-266,30-72-23,3-2 197,-1-1 0,-1-1 0,42-12 0,-41 8-136,-1 2 0,2 1-1,42-2 1,-72 7-269,0 0-31,0 0-170,0 0-444,0 0-986,-1 0-2842,-5 0-4474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9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7586,'0'0'2432,"0"0"-1414,0 0-572,0 0 136,0 0 150,3 24 184,14 263 1886,-18-215-2279,2 80-328,3-134-284,-3-15-4501,-1-3-1122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09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6241,'0'0'1346,"0"0"-385,0 0 217,0 0 10,0 0 17,0 0-235,21 19 155,-7-7-934,35 32 915,68 78 1,-52-40-538,-3 2 0,87 159 0,-128-201-487,-1 0 1,-3 2-1,-1 0 1,-2 0-1,-3 2 0,-1-1 1,-2 1-1,3 73 1,-9-76-76,-3 0 1,-1 0-1,-2 0 1,-14 65-1,-13-5-2,-4-1 0,-4-2 0,-74 136 0,111-233 32,2-3-77,-1 0-1,1 0 0,0 0 0,0 1 0,0-1 0,-1 0 0,1 0 0,0 0 1,0 0-1,0 0 0,0 0 0,-1 1 0,1-1 0,0 0 0,0 0 0,0 0 1,0 0-1,0 1 0,0-1 0,0 0 0,-1 0 0,1 0 0,0 1 0,0-1 0,0 0 1,0 0-1,0 0 0,0 1 0,0-1 0,0 0 0,0 0 0,0 1 0,0-1 1,0 0-1,0 0 0,0 0 0,1 1 0,-1-1 0,0 0 0,0 0 0,0 0 1,0 0-1,0 1 0,0-1 0,0 0 0,1 0 0,-1 0 0,0 0 0,0 1 0,0-1 1,0 0-1,0 0 0,1 0 0,-1 0 0,0 0 0,0 0 0,0 0 0,1 0 1,-1 1-1,0-1 0,0 0 0,0 0 0,1 0 0,-1 0 0,0 0 0,0 0 1,1 0-1,-1 0 0,9 0-4177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10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6081,'0'0'4476,"0"0"-2797,0 0-900,0 0-34,0 0 37,0 0-19,0 0-327,10 0 101,363 2 1628,-372-2-2275,-1 0 0,1 0 0,-1 0 0,1 0 0,-1 0 0,1 1 0,-1-1 0,1 0 0,-1 0 0,1 1 0,-1-1 0,1 0 0,-1 1 0,0-1 0,1 0 0,-1 1 0,0-1 0,1 0 0,-1 1 0,0-1 0,1 1 0,-1-1 0,0 1 0,1-1 0,-1 1 0,0-1 0,0 1 0,0-1 0,0 1 0,0-1 0,0 1 0,0 0 0,1-1 0,-1 1 0,-1-1 0,1 1 0,0-1 0,0 1 0,0-1 0,0 1 0,0-1 0,0 1 0,-1 0 0,1 5-1742,0 5-3978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38:17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1 381 2505,'0'0'980,"0"0"-387,0 0-142,0 0 72,0 0 10,0 0 17,1-5-54,0 2-405,0 0-1,0-1 1,1 1 0,-1 0 0,1 0 0,0 0-1,0 0 1,0 1 0,1-1 0,-1 0 0,0 1 0,1 0-1,0-1 1,0 1 0,-1 0 0,1 1 0,0-1-1,1 0 1,-1 1 0,0-1 0,0 1 0,4-1 0,16-4-107,0 0 1,31-4-1,-12 2 173,321-42 84,-233 36-102,105-32 900,-67 10-647,351-77 441,-462 102-806,0 2 0,0 2-1,102 3 1,-148 7-1139,-14 1-526,3-4 1254,-14 10-7303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48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6009,'0'0'3358,"0"0"-2235,0 0-717,0 0 91,0 0 182,0 0-246,2 10 91,14 22-192,1 0 0,2-1 0,39 52-1,82 78 772,-184-214-726,2-2-1,-56-96 1,96 149-551,5 7 57,9 20 8,17 36 61,-3-3-91,16 31 159,-38-82-1001,1 0 0,0 0 0,0 0 0,13 12 0,-8-12-3407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11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4337,'0'0'2777,"0"0"-1106,0 0-705,0 0-119,0 0-28,0 0-155,0 16 2,-1 2-539,-1 88 1443,2-63-470,1-33-556,2-12-36,-2-1-512,1 0 0,-1 0 1,1 1-1,0-1 1,0 0-1,0 1 0,0-1 1,0 1-1,1 0 1,-1-1-1,1 1 0,-1 1 1,1-1-1,0 0 1,0 0-1,0 1 0,0 0 1,0 0-1,0 0 1,0 0-1,0 0 0,5 0 1,9-2-8,0 1 0,0 1 1,18 1-1,-21 0 26,-10 0 5,0 0 0,0 0 0,0 1 0,0 0 0,0-1 0,-1 1 0,1 1 0,0-1 0,0 0 0,-1 1 0,1 0 0,-1 0 0,0 0 0,1 0 0,-1 1 0,0-1 0,4 5 0,-3-2 30,1 1 0,-1 0 0,-1 0 0,1 0 0,-1 0 0,0 1 0,0-1 0,3 15 0,0 5 134,-2 1 0,-1-1 0,0 55 0,-3-73-168,0 0 1,-1 1 0,0-1-1,0 0 1,-1 0 0,0 0-1,0 0 1,-1 0 0,0 0 0,0 0-1,-1-1 1,0 0 0,-6 8-1,6-10 3,-1 0 0,0 0 0,0 0 0,0-1 1,0 0-1,-1 0 0,0 0 0,0 0 0,0-1 0,0 0 0,-1-1 0,1 1 0,-1-1 0,1 0 0,-1-1 0,-8 2 0,-4-1 35,-1 0 1,1-1 0,-33-2-1,44 0-41,0 0 0,1-1-1,0 1 1,-1-1 0,1-1 0,0 1-1,0-1 1,0-1 0,1 1 0,-1-1 0,1 0-1,-9-7 1,15 10-185,0-1 1,-1 1-1,1 0 0,0 0 1,-1-1-1,1 1 1,0 0-1,0-1 0,0 1 1,0 0-1,0-1 0,1 1 1,-1 0-1,0-1 0,0 1 1,1 0-1,-1-1 1,1 1-1,-1 0 0,1 0 1,0 0-1,0 0 0,-1-1 1,1 1-1,0 0 0,2-1 1,14-16-3941,1 0-2297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1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6129,'0'0'1345,"0"0"-232,0 0 301,0 0-279,22 5-159,4 0-651,-15-4-174,-1 1 1,1 0 0,0 1-1,-1 0 1,0 1-1,1 0 1,-1 1 0,-1 0-1,1 0 1,9 8-1,14 13 198,-1 0-1,-2 3 0,0 0 0,-2 2 0,-1 1 1,-2 1-1,-1 1 0,34 65 0,-32-47-276,-2 2 0,-3 0 0,-2 1-1,-2 1 1,16 100 0,-26-106-53,-2 1-1,-2-1 1,-3 1 0,-1 0-1,-11 61 1,7-84-9,-1 0 0,-2-1 0,0 0 0,-2 0 0,-1-1 0,-1 0 0,-1-1 0,-2 0 0,0-1 0,-35 40-1,45-58-21,1-3-11,1 1 1,-1 0-1,1 0 1,0 0-1,0 0 1,0 1-1,0-1 1,1 1-1,0-1 1,0 1-1,0 0 1,-2 8-1,14-9-4721,-2-2-2976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25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321 129 5441,'0'0'1875,"0"0"166,0 0-521,0 0-400,0 0-141,0 0 29,0 0 62,0 0-255,0 0-215,0 0-100,0 0-263,0 0-41,-41-2 1047,-3-1-603,30 1-616,0 1-1,1 1 1,-1 0-1,-14 2 1,25-1-27,0 0 0,0 0 0,0 0 0,0 1 0,0-1 0,1 1 0,-1 0 0,0 0 0,1 0 0,0 0 1,-1 0-1,1 0 0,0 1 0,0-1 0,-2 4 0,-27 48 21,15-25-11,8-15-14,-1 0 0,2 1-1,0 0 1,1 1 0,1 0-1,0-1 1,1 2 0,0-1-1,2 0 1,0 1 0,0 28-1,2-22 31,-1 13-21,1 1 1,2 0 0,2 0 0,1 0-1,17 64 1,-4-51 48,1-1-1,2-2 1,3 0-1,1-1 1,3-1-1,38 46 1,-60-84-22,1 0 1,0 0 0,1-1 0,-1-1 0,1 1 0,0-1 0,1 0 0,-1-1-1,1 0 1,0-1 0,0 1 0,0-2 0,0 1 0,12 1 0,15 0 80,0-1 0,53-3 0,-48 0-48,-33-1-45,0 1 0,0-2 0,0 1 0,0-1 0,0 0 0,0-1 0,0 0 0,-1 0 0,9-6 0,66-45 224,-36 23-182,-32 21-58,0 0 0,-1 0 0,0-1 0,-1-1 0,0 0 0,-1-1 0,0 0 0,-1-1 0,-1 0 0,0-1 0,13-27 0,-12 16 0,-1-1 0,-2 0 0,0 0 0,-2-1 0,-1 1 0,1-40 0,-3 35-13,-1 0 0,-2 0 0,-1 0-1,-1 0 1,-2 0 0,-1 0 0,-11-32 0,0 15-7,-1 0 0,-46-85-1,54 118 20,-1-4-2,-1 1 0,-27-34 0,34 47 2,-1 1 0,0-1 0,-1 1 0,1 0 0,-1 1 0,0-1 0,0 1 0,0 1 0,0-1 0,-1 1 0,-13-3 0,-5 0 4,0 2 1,-1 1-1,1 2 1,0 0-1,-51 6 0,60-2-5,1 0 0,0 2 0,0 0-1,1 1 1,-1 0 0,-16 11-1,-7 5 1,-38 30-1,58-39-95,1 1-1,0 1 1,2 1-1,-18 20 0,27-28 32,1 1 1,0 0-1,1-1 0,0 2 0,0-1 0,1 0 0,0 1 0,1 0 1,0 0-1,0 0 0,1 0 0,-1 11 0,0 96-3021,3-61-1387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36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 83 1296,'0'0'2817,"0"0"-1446,0 0-631,0 0-3,0 0 388,-30-18 4672,28 17-5741,0 0-1,0 0 1,0 0 0,0 0-1,0 0 1,0 1 0,-1-1-1,1 1 1,0-1 0,-1 1-1,1 0 1,0 0 0,0 0-1,-1 0 1,1 0-1,0 0 1,-1 1 0,1-1-1,0 1 1,0-1 0,-1 1-1,1 0 1,0 0 0,0 0-1,0 0 1,0 1 0,0-1-1,0 0 1,-2 3 0,-3 11-54,0 1 0,0 0 0,2 0 0,0 1 0,1-1 0,0 1 0,-1 26 0,3 123 48,4-83-19,-1-78-30,0 0 1,0 1-1,1-1 0,-1 0 1,1 0-1,0 0 0,1 0 1,-1 0-1,1-1 0,0 1 1,0-1-1,5 6 0,2 2 92,0-2 0,0 1 0,17 11 0,-17-15 17,-1-1 0,2-1 0,-1 0 0,0 0-1,1-1 1,0-1 0,0 1 0,0-2 0,12 2-1,-3-1 16,0-2 0,0 0 0,1-1 0,26-4 0,-37 2-119,0 0-1,0-1 1,0 0-1,0-1 1,-1 0-1,1-1 0,-1 0 1,-1 0-1,1-1 1,-1 0-1,0-1 0,0 0 1,0 0-1,-1 0 1,0-1-1,-1 0 0,9-13 1,-6 7-4,-1-1 0,-1 0-1,0 0 1,0 0 0,-2-1 0,0 0 0,0 0 0,2-22-1,-2-9 67,0-80 0,-6 121-67,0 0-1,0 0 1,-1 0 0,0 0 0,0 0 0,0 0-1,-1 0 1,0 1 0,0 0 0,-1-1 0,-3-4-1,-46-54 96,46 58-74,1 0 0,-1 1 1,-1 0-1,1 0 0,0 0 0,-1 1 0,0 0 0,0 1 0,-1-1 0,1 2 1,0-1-1,-1 1 0,-9-1 0,-16-1 101,1 1 0,-38 3 0,45 0-107,21 1-27,1 0 0,-1 0 1,1 0-1,-1 1 0,1 0 0,0 0 1,-1 0-1,1 0 0,0 1 0,0-1 1,1 1-1,-1 0 0,-6 7 0,2-1-48,-1-1 0,2 2 0,-1-1 1,-8 16-1,14-22-171,1 0 1,0 1-1,0-1 1,0 1-1,0 0 1,0-1-1,1 1 1,-1 0-1,1 6 1,5 19-6298,4-12-2738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7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4481,'0'0'2783,"0"0"-1325,0 0-553,0 0 120,0 0 17,0 0-96,0-3 1818,5-10-2607,9 3-120,1 0 0,-1 1 0,1 1 0,1 0 0,-1 1 0,1 1 1,1 0-1,-1 1 0,1 1 0,0 1 0,-1 0 0,25 0 0,-39 3-34,-1 1 0,1-1 0,-1 1 0,1-1 0,-1 1 0,0-1 0,1 1 0,-1 0 0,0 0 0,0 0 0,1 0 0,-1 0 0,0 0-1,0 0 1,0 0 0,0 0 0,0 0 0,-1 0 0,1 1 0,0-1 0,0 0 0,-1 1 0,1-1 0,-1 1 0,1-1 0,-1 0 0,0 1 0,0-1-1,1 1 1,-1-1 0,0 1 0,-1 1 0,1 59 92,0-52-109,-1-5 18,0 0 1,0 0-1,-1 0 1,0 0-1,1-1 1,-2 1-1,1-1 1,0 1-1,-1-1 1,0 1-1,0-1 1,0 0-1,-1-1 1,1 1-1,-1 0 1,0-1-1,0 0 1,0 0-1,0 0 1,0-1-1,-1 1 1,0-1-1,1 0 1,-1 0-1,0-1 1,0 1-1,0-1 1,-6 1-1,10-2-105,1 0-34,0 0-75,0 0-133,23-13-334,-14 10 662,-1 1 0,1 0 0,-1 0 0,1 1 0,0 0 0,0 1 0,-1 0 0,1 0 0,0 1 0,0 0 1,-1 1-1,1 0 0,-1 0 0,1 0 0,14 8 0,-17-7 23,0 0-1,-1 1 1,1 0 0,0 1-1,-1-1 1,0 1 0,0 0-1,-1 0 1,1 1 0,-1-1-1,0 1 1,0 0 0,-1 0-1,0 0 1,0 1 0,0-1-1,-1 1 1,0-1 0,0 1-1,0 9 1,1-1 44,-1 0 1,-1 0-1,0 1 0,-1-1 1,0 0-1,-6 28 0,5-38-3,0-1 0,-1 1-1,0-1 1,1 1 0,-2-1-1,1 0 1,0 0 0,-1 0-1,0 0 1,0 0-1,0 0 1,0-1 0,-1 1-1,1-1 1,-1 0 0,0 0-1,0-1 1,0 1 0,0-1-1,0 0 1,-1 0 0,1 0-1,-1 0 1,1-1 0,-7 1-1,-4 1 192,1 0 0,-1-2 1,0 0-1,-26-2 0,34 1-215,0-1 0,0 0 0,0 0 0,1 0 0,-1-1 0,0 0 1,1-1-1,0 1 0,-1-1 0,1-1 0,0 1 0,-7-7 0,13 10-334,18 0-4576,-4 0-108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8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8010,'0'0'1065,"0"0"-641,0 0-289,0 0 104,0 0 296,0 0-41,25 14 56,46 28 265,71 54-1,-89-54-240,-2 2-1,-2 2 0,48 59 0,-74-76-519,-1 1 0,-2 1 0,-1 1 1,-1 0-1,-2 2 0,-2 0 0,15 47 0,-18-34 47,-1 1 0,-3 0 0,-1 0 0,-3 1 0,-2-1 0,-2 1 0,-2-1 0,-2 1 0,-2-1 0,-3 0 0,-1-1 0,-3 0 0,-1-1 0,-37 75 0,45-106-66,-1 0 0,-1 0-1,0 0 1,-1-1 0,0-1 0,-19 20-1,22-27 29,0 0-1,-1-1 0,1 0 1,-1 0-1,0-1 1,0 1-1,-1-2 0,1 1 1,-1-1-1,0-1 0,1 1 1,-1-1-1,-14 1 1,-1-2 239,18-2-234,0 1 0,0 1 0,0-1-1,0 1 1,0 0 0,-11 4 0,17-4 1,0 0-53,0 0-41,0-1-206,10 23-4720,2-9-61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39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167 365 6145,'0'0'1429,"0"0"-579,0 0 84,0 0 277,0 0 45,0 0-372,-13-3-55,8 2-775,-3 0 193,0-1-1,0 0 1,0-1 0,1 1 0,-1-1-1,1-1 1,0 1 0,0-1 0,0-1-1,0 1 1,1-1 0,-9-8 0,10 7-155,1 0 0,-1-1 1,1 0-1,0 1 1,0-1-1,1-1 1,0 1-1,0 0 0,1-1 1,-3-11-1,3 2-62,1 0 1,0-1-1,3-29 0,-1 42-31,0-1-1,0 1 1,0 0-1,1 0 1,0 0-1,0 0 1,0 0-1,1 1 1,-1-1-1,1 1 1,0-1-1,1 1 1,-1 0-1,1 0 1,-1 1-1,1-1 1,0 1-1,6-4 0,-3 2 0,0 1-1,0 0 0,0 1 1,0-1-1,0 1 0,1 1 0,-1-1 1,1 1-1,0 1 0,-1-1 1,14 1-1,-7 1 8,1 0 0,-1 2 0,0-1-1,0 2 1,0 0 0,0 1 0,0 0 0,-1 1 0,0 0 0,0 2 0,0-1 0,-1 1 0,0 1 0,0 0 0,18 18 0,-20-18 9,0 1 0,-1 0 1,0 1-1,-1 0 1,0 1-1,-1 0 1,0 0-1,7 16 1,-12-22 0,0 1 1,-1 0 0,1-1 0,-1 1 0,0 0 0,-1 0-1,1 0 1,-1 0 0,0 0 0,-1 0 0,1 0 0,-1-1 0,0 1-1,-1 0 1,1 0 0,-1-1 0,0 1 0,-1-1 0,0 1-1,-4 7 1,-336 574 147,329-562-169,1 0 1,1 1-1,2 0 0,0 1 1,2 0-1,1 1 0,-6 40 1,9-26-74,24-59 11,-12 9 69,0 0 0,0 1 0,1 0 0,0 1 0,0 0 0,0 0 0,17-7 0,-21 12-1,1-1 1,0 1-1,0 0 1,0 0-1,0 0 1,0 1-1,0 0 1,0 0-1,0 1 1,0-1-1,0 1 1,-1 1-1,1-1 1,0 1-1,0 0 0,6 3 1,12 8 5,0 0 1,42 33-1,-39-26 9,45 25 0,-62-40-14,-1 0 1,1-1 0,0-1-1,0 0 1,0 0 0,1-1-1,-1 0 1,0 0 0,13-1-1,-22-1 9,1-1-1,0 1 0,0-1 1,0 0-1,0 1 0,0-1 0,-1 0 1,1 0-1,0 0 0,-1 0 1,1 0-1,-1-1 0,1 1 1,-1 0-1,0-1 0,1 1 1,-1-1-1,0 1 0,0-1 1,0 0-1,0 0 0,0 1 0,-1-1 1,1 0-1,0-3 0,14-54 155,-14 53-143,3-27-274,-2-1 0,-2-53 1,-1 33-2708,1 17-4064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54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8226,'0'0'2075,"0"0"-1055,0 0-453,0 0-172,0 0 61,0 0 211,0 0-182,0 0-185,0 0-80,0 0-132,0 0-29,35 6 936,65 0-712,1-5 0,183-21 0,-272 19-775,20-4 1522,-23-3-2398,-7-7-3479,-4 7-1893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8:55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5249,'0'0'1635,"0"0"-319,0 0-409,0 0-276,0 0 1,0 0-44,0 0-120,35 2 1386,31-2-465,6 1-275,100-11 0,-135 8-1029,-21 2-4003,-16 0-2473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21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11 102 4761,'0'0'1274,"0"0"85,0 0 69,-10-8 5707,10 39-7153,0 12 27,5 48-1,-3-77-3,0 0 0,1 0 0,1-1-1,0 0 1,1 0 0,0 0-1,12 20 1,-14-30-5,-1 0 0,1 0 0,-1-1 0,1 1 0,0-1 0,0 0 0,1 1 0,-1-1 0,0-1 0,1 1 0,-1 0 0,1-1 0,0 0 0,-1 0 0,1 0 0,0 0 0,0 0 0,5-1 0,13 2 43,0-1 1,23-3 0,-12 1 2,-21 1 30,3 0-31,-1 1 1,1-2-1,-1 0 1,1-1-1,-1 0 0,1-1 1,25-10-1,-18 5-43,-1 0 0,2 2 0,-1 0 0,1 1 0,0 2-1,0 0 1,0 1 0,0 2 0,36 2 0,-46 1 1,-1 0 1,0 0-1,0 1 0,0 1 1,0 0-1,0 0 0,-1 1 1,0 1-1,0 0 0,-1 0 1,0 1-1,0 0 0,-1 1 1,0 0-1,14 19 0,-16-1 533,-8-25 119,1-19-488,1 11-166,0-1 0,0 1 0,1 0 0,0 0 1,0 0-1,1 0 0,0 0 0,0 0 0,0 1 0,0-1 0,1 1 0,0 0 1,0 0-1,1 0 0,-1 1 0,1 0 0,0 0 0,0 0 0,1 0 1,9-5-1,4-2 10,0 1 0,0 1 1,1 1-1,0 0 1,22-4-1,-11 6-7,0 2-1,0 2 1,1 0 0,39 5 0,-3-2-55,-41 1 71,52 9 0,-52-7-4,53 4 0,87-9 11,-159 0-29,-1-1 1,0 0 0,0 0 0,0-1 0,0 0 0,0 0 0,0-1-1,-1 1 1,0-2 0,0 1 0,0-1 0,0 1 0,6-9-1,-3 4 6,0 0 0,0-1 0,-2 0-1,1-1 1,-1 0 0,-1 0-1,6-13 1,-6 7 4,-1 0 1,-1-1-1,-1 0 1,1-23-1,4-20 13,-7 61-38,-1-1 1,0 0 0,1 1 0,-1-1 0,1 1 0,-1-1 0,1 1 0,-1-1 0,1 1 0,-1 0-1,1-1 1,-1 1 0,1-1 0,-1 1 0,1 0 0,0 0 0,-1-1 0,1 1 0,0 0-1,-1 0 1,1 0 0,0 0 0,-1 0 0,1 0 0,0 0 0,-1 0 0,1 0 0,0 0-1,-1 0 1,1 0 0,0 0 0,-1 1 0,1-1 0,0 0 0,-1 0 0,1 1 0,-1-1 0,1 0-1,0 1 1,-1-1 0,1 1 0,-1-1 0,1 1 0,-1-1 0,0 1 0,1-1 0,-1 1-1,1-1 1,-1 1 0,0-1 0,1 1 0,-1 0 0,0-1 0,0 1 0,0 0 0,1-1-1,-1 1 1,0 0 0,0-1 0,0 1 0,0 0 0,0-1 0,0 2 0,-1 36-5353,-3-22-1761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48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27 1280,'0'0'3974,"0"0"-2521,0 0-445,0 0 70,0 0 4,0 0-196,4-4-14,14-14 2,-13 14-198,-5 4 80,-6 34 371,-27 46-987,-43 76 1,60-125-133,2-9 15,13-21-3,1-1 69,0 0 91,0 0-61,0-15 537,1 3-646,0 0 0,0-1 0,1 1-1,1 0 1,0 0 0,1 0 0,8-18-1,6-6-16,22-34 0,-6 13 23,-32 55-13,-2 2 37,0 0 117,0 0-34,-1 10 84,-5 3-203,0 1 1,-1-1 0,0-1-1,-1 1 1,0-1 0,-14 14-1,-5 9 10,16-19-9,-8 13 19,-2 0 0,-2-2 0,-25 25-1,45-49-8,-2 22-4073,4-12-826,-1-2-1875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27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6 5841,'0'0'2711,"0"0"-887,0 0-539,0 0-134,0 0-183,0 0-225,-28-6 992,25 8-1693,0 0-1,-1-1 0,1 1 1,1 1-1,-1-1 0,0 0 1,0 1-1,1-1 1,-1 1-1,1 0 0,0 0 1,-2 3-1,-25 44 22,24-40-46,-11 21 52,1 1 0,2 1 0,1 1 0,1-1 0,3 2 1,0-1-1,2 1 0,2 0 0,1 1 0,2-1 0,1 1 1,2-1-1,1 0 0,15 68 0,112 267 271,-95-290-123,4-3 0,72 111 0,-99-171-156,-1-1 0,2-1 1,0 0-1,1 0 0,0-1 0,22 15 0,-31-25-85,0-1-1,0 0 0,0 0 1,0 0-1,0-1 1,1 0-1,-1 0 1,1 0-1,-1-1 0,1 0 1,0 0-1,0 0 1,0-1-1,-1 0 1,1 0-1,0 0 0,0-1 1,0 0-1,-1 0 1,1 0-1,0-1 1,-1 0-1,1 0 0,-1 0 1,9-5-1,20-18-3178,-1-5-6270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26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5145,'0'0'1186,"0"0"-564,0 0-15,0 0 418,0 0 197,0 0-132,0 0-386,0 0-124,0 0-41,0 0-155,0 0-9,0 0-87,0 0-59,0 0 95,23 12 606,-7 8-590,0 0-1,-1 1 1,-2 1-1,0 1 1,-1 0 0,15 40-1,39 156 317,-57-182-540,23 94 60,-7 1 0,-5 2 1,5 262-1,-26-387-143,1-1 0,-1 1-1,0 0 1,-1 0 0,1-1-1,-2 1 1,1-1 0,-1 0 0,-1 0-1,0 0 1,0 0 0,0 0-1,-1-1 1,-7 9 0,12-16-105,-1 0 1,1 0-1,-1 0 0,0 1 1,1-1-1,-1 0 1,1 0-1,-1 0 0,0 0 1,1 0-1,-1 0 1,0 0-1,1 0 0,-1-1 1,1 1-1,-1 0 1,0 0-1,1 0 1,-1-1-1,1 1 0,-1 0 1,1-1-1,-1 1 1,1 0-1,-1-1 0,1 1 1,-1-1-1,1 1 1,-1-1-1,1 1 0,0-1 1,-1 1-1,1-1 1,0 1-1,0-1 0,-1 1 1,1-2-1,-2 0-548,-10-13-5720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2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68 4113,'0'0'2272,"0"0"-589,0 0-197,0 0-462,0 0-164,0 0-234,-5 0-251,-2 1-283,1 0-1,0 1 1,0 0 0,-1 0 0,1 0 0,1 1 0,-1 0 0,0 0 0,1 1 0,-1-1 0,1 1 0,0 0-1,0 0 1,-4 6 0,-14 13 322,-29 39-1,45-52-386,1 1-1,1-1 0,-1 1 1,2 0-1,0 0 0,0 1 1,1-1-1,-4 23 0,3 1-8,-1 61 0,5-77-70,-1 21 416,10 74-1,-7-100-225,1 0-1,1-1 1,0 0-1,1 1 0,0-1 1,1-1-1,0 1 1,1-1-1,10 12 0,-6-9-6,1 0 0,0-1 0,1 0-1,1-1 1,0-1 0,1 0 0,16 10-1,-19-15 1,0-1-1,0-1 1,0 0-1,1 0 1,0-1 0,0-1-1,0 0 1,0-1-1,0 0 1,23-1-1,-30-1-91,10 1 26,0-1 0,0 0-1,-1-1 1,1-1 0,0-1-1,-1 0 1,1-1 0,27-10 0,-11-2-22,-1 0 0,0-2 0,-2-2 0,0 0 1,-1-2-1,41-41 0,-57 50-27,0 0-1,-2-1 1,0 0-1,0-1 1,-1 0-1,-1 0 1,0-1-1,-1 0 1,-1 0-1,-1-1 1,0 1-1,-1-1 1,-1 0-1,0-1 1,-1-24-1,-1 21-5,0 0 0,-2 0 0,-1 1 0,-1-1 0,0 1 0,-2 0 0,0 0 0,-12-30 0,10 35-4,0 0 1,-2 0-1,1 1 1,-2 0-1,0 1 1,0 0-1,-2 0 1,1 1-1,-1 0 1,-1 1-1,0 1 1,-1 0-1,0 1 1,0 0-1,-1 1 1,0 1-1,-1 0 1,1 1-1,-1 1 1,0 0-1,-1 1 1,1 1-1,-1 1 1,-29-1-1,-1 1 128,28 1-104,-1 1 0,0 0-1,0 2 1,-21 3-1,35-3-29,0 0-1,0 0 1,0 0-1,0 0 1,0 1-1,1 0 1,-1 0-1,1 1 1,0 0 0,0-1-1,0 2 1,1-1-1,-1 0 1,1 1-1,0 0 1,0 0-1,-3 7 1,-5 10-134,1 1 1,1 0-1,0 0 1,2 1-1,1 1 1,1-1-1,-4 36 1,3 17-3118,4 82 0,3-100-2739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42.5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4561,'0'0'1127,"0"0"-322,0 0 216,0 0 628,0 0-104,0-4-437,2 2 224,1 9-489,7 30-224,13 62-828,-19-82 427,9 44-123,0 6 208,4-1 0,29 78 0,-42-135-259,0-1-1,1 1 1,-1-1-1,2 0 1,-1 0-1,1 0 1,0-1-1,1 0 1,0 0-1,0 0 1,0-1-1,1 0 1,12 7-1,-8-7 13,-1-1-1,1-1 1,0 0-1,0 0 1,0-1-1,1-1 1,-1 0 0,1 0-1,22-1 1,-17-1 28,1-1 1,0-1 0,-1 0 0,0-1 0,35-11 0,-32 6-59,1 2 0,0 1 1,0 0-1,0 2 0,0 1 0,42 0 1,-47 3-20,-1 1 0,0 1-1,-1 0 1,1 1 0,0 0 0,-1 2 0,0 0 0,0 0 0,-1 1 0,15 10 0,12 15-2,-11-8-31,-23-20 221,-9-11 246,0 4-447,1 0 1,-1-1-1,1 1 0,0 0 0,0-1 1,0 0-1,0 1 0,1-1 1,-1 0-1,1 1 0,0-1 1,0 0-1,0 1 0,1-1 1,-1 0-1,1 1 0,0-1 1,0 1-1,0-1 0,1 1 0,-1-1 1,1 1-1,-1 0 0,1 0 1,0-1-1,1 1 0,-1 1 1,0-1-1,1 0 0,0 1 1,-1-1-1,1 1 0,6-4 1,19-9-40,1 2 1,0 0-1,1 2 1,0 1-1,1 2 1,0 0 0,0 3-1,0 0 1,1 2-1,0 1 1,0 2-1,52 6 1,-68-4-78,0 2 0,0-1 1,0 2-1,-1 0 0,22 10 0,-30-12 74,0 1-1,-1-1 0,1 1 0,-1 1 1,0-1-1,0 1 0,0 0 1,0 0-1,-1 1 0,0 0 1,0 0-1,-1 0 0,7 11 1,-11-17 58,0 1 1,0-1 0,0 0 0,0 1-1,0-1 1,0 0 0,1 1 0,-1-1-1,0 0 1,0 1 0,1-1 0,-1 0-1,0 0 1,0 1 0,1-1 0,-1 0-1,0 0 1,1 1 0,-1-1 0,0 0-1,1 0 1,-1 0 0,1 0-1,-1 1 1,0-1 0,1 0 0,-1 0-1,0 0 1,1 0 0,-1 0 0,1 0-1,-1 0 1,0 0 0,1 0 0,-1 0-1,1 0 1,-1 0 0,0-1 0,1 1-1,-1 0 1,0 0 0,1 0-1,-1 0 1,0-1 0,1 1 0,-1 0-1,0 0 1,1-1 0,-1 1 0,0 0-1,0-1 1,1 1 0,-1 0 0,0 0-1,0-1 1,0 1 0,1-1 0,-1 1-1,0 0 1,0-1 0,0 1 0,0 0-1,0-1 1,0 0 0,13-27 195,-13 27-198,8-20 70,-3 5-49,1 0 1,0 1-1,2 0 1,15-25-1,-20 36-28,0 0 0,0 0 0,1 1 0,0-1 0,-1 1 0,1 0 0,0 0 0,0 0 0,1 1 0,-1 0 0,1 0 0,-1 0 0,1 0 0,-1 0 0,1 1 0,0 0 0,0 0-1,0 0 1,0 1 0,7 0 0,15 0-503,-12 0-3170,-9 0-1106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44.0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275 0 1328,'0'0'4096,"0"0"-2442,0 0-253,0 0-255,0 0 51,0 0-163,-17 0-459,-52 0-266,63 1-246,1 0-1,0 0 1,0 1 0,-1-1-1,1 1 1,0 0 0,0 0 0,0 1-1,1-1 1,-1 1 0,1 0-1,-1 1 1,1-1 0,0 1-1,0 0 1,0 0 0,1 0-1,0 0 1,-1 0 0,2 1-1,-1 0 1,-4 8 0,6-11-61,-11 20 90,0 1-1,1 0 1,1 1 0,2 0-1,0 0 1,1 1-1,2 0 1,1 0-1,0 1 1,1 46-1,2-6 146,6 115 720,-3-159-840,2 0 0,0 0 0,2 0 0,0-1 0,1 0 0,12 24 0,-8-23-27,1 1-1,2-2 1,0 0 0,1 0 0,1-2 0,1 0 0,19 18 0,-21-24 7,1-1 0,1-1-1,0 0 1,0-1 0,1-1 0,0-1 0,0 0 0,1-1 0,27 6 0,-9-6 100,1-1 1,-1-2-1,1-1 1,69-4-1,-94-1-155,0-1 0,0 0 0,0-1 0,0-1-1,-1 1 1,1-2 0,-1 0 0,0-1 0,12-8 0,-2 0-27,-1-2-1,0 0 1,29-32-1,-15 10 9,-1-2 0,36-56 0,-60 82-17,-2-1 0,0 1 0,0-2 0,-2 1 0,0-1 0,-1 0 0,0 0 0,-2 0 0,0 0 0,1-31 0,-4 31-4,1 1 3,0-1 1,-2 0-1,0 0 1,-1 0-1,0 1 1,-2-1 0,0 1-1,0 0 1,-10-20-1,0 6 9,-2 1-1,-1 1 0,-37-47 1,43 63-7,-1 0 0,0 1 0,0 1-1,-1 0 1,-1 0 0,1 1 0,-1 1 0,-1 0 0,-24-9 0,5 6 19,0 1-1,0 1 1,-1 2-1,-45-3 1,-142 4 16,188 6-21,27 0-33,-1 0 0,1 0 0,0 1 0,0 1 1,-1-1-1,1 1 0,0 0 0,0 1 0,1 0 0,-1 0 0,1 0 1,-1 1-1,1 0 0,-9 7 0,7-4-23,1 1 0,-1 0 0,2 0 0,-1 1 0,1 0 0,0 0 0,1 0 1,-8 20-1,1 8-1423,1 1 1,3 0 0,0 0-1,-2 49 1,8-68 18,-3 33-6804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46.0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4097,'0'0'1604,"0"0"-488,0 0-438,0 0 25,0 0 256,0 0 73,3 6-63,42 76 1181,-35-60-1815,1-1-1,1 0 1,1 0-1,1-1 1,1-1-1,26 28 1,-17-27-207,0 0-1,1-2 1,1 0 0,0-2-1,1-1 1,1-1 0,1-1-1,0-1 1,0-2 0,52 11-1,-63-20-86,-1-1-1,1 0 1,0-2-1,0 0 0,-1-1 1,0 0-1,1-2 1,-1 0-1,0 0 0,24-14 1,-14 8 19,0 2 0,55-14 1,-71 21-59,0 1 0,0-1 0,0 2 0,0-1 1,1 1-1,-1 1 0,0 0 0,0 1 0,-1 0 1,1 1-1,0 0 0,-1 0 0,1 1 0,-1 1 0,0 0 1,0 0-1,-1 1 0,12 9 0,5 6-13,-17-14 11,-1 0 1,1 0-1,0-1 1,0 0 0,13 6-1,-19-11 0,-1 0 0,1 0 0,0-1 0,0 1 0,0-1 0,0 1 0,0-1 0,-1 0 0,1 0 0,0 0 0,0-1 0,0 1 0,0-1-1,0 1 1,-1-1 0,1 0 0,0 0 0,0 0 0,-1 0 0,1-1 0,-1 1 0,1-1 0,-1 0 0,4-2 0,11-10 7,2 0 0,0 2 1,0 0-1,1 2 0,0 0 0,1 1 1,0 1-1,0 1 0,1 1 0,0 0 1,0 2-1,0 1 0,1 1 0,-1 0 1,26 3-1,8-2-15,-5 0 31,1 2-1,-1 2 0,65 13 0,-67-4-17,-30-7 121,0 0 1,1 0-1,0-2 1,-1-1-1,1 0 1,0-2-1,31-2 0,-48 1-136,0-1 0,0 0 0,0 0 0,0 0 0,0 0 0,-1-1 0,1 1 0,-1-1 0,1 1 0,-1-1 0,0 0 0,0 0 0,0 0 0,-1 0 0,1 0 0,1-7-1,2 2-80,54-119-4780,-31 63-3968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9:47.4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427 73 10218,'0'0'1315,"0"0"-360,0 0-290,0 0-54,0 0 67,0 0-189,-19 0-18,-60 1-40,71 0-374,1 0 0,-1 1 0,0-1 0,1 2 0,-1-1 0,1 1 1,0 0-1,0 1 0,0 0 0,0 0 0,0 0 0,-10 9 0,-7 5 204,7-8-183,1 2 0,0 0 0,0 0 0,2 1 1,-1 1-1,2 1 0,-21 27 0,26-29-64,1 0-1,0 1 1,1-1 0,0 2-1,1-1 1,0 0-1,2 1 1,0 0-1,0 0 1,0 25-1,1-3 84,2-1 0,5 44 0,-3-65-24,1 0 0,0 0 0,1-1 0,1 0 0,0 0 1,1 0-1,1 0 0,9 14 0,-7-12-8,2-1 0,0 0 0,0-1 0,1 0 0,1-1 0,0 0 0,1-1 0,0 0 1,1-2-1,0 1 0,1-2 0,0 0 0,0-1 0,1 0 0,0-2 0,1 0 0,-1-1 1,1 0-1,0-1 0,0-2 0,33 2 0,-19-4-31,7 1 85,1-2 0,41-7 0,-68 5-94,1 0-1,-1 0 1,1-1 0,-1-1-1,-1 0 1,1-1 0,-1-1-1,0 0 1,19-14-1,-9 4-16,-1-1 0,-1-2 0,-1 0 0,0-1 0,-2 0 0,0-2 0,-2 0 0,0 0 0,-1-2 0,-2 0 0,-1 0 0,0-1 0,-2 0 0,-1-1 0,-2 0 0,0 0 0,-2-1 0,-1 0 0,0-41 0,-3 52-1,0 1 0,-1 0 0,-5-24 0,4 33-4,0 0 0,-1-1 0,0 1 0,0 0 0,-1 1 1,0-1-1,0 1 0,-1-1 0,-7-7 0,-7-7 7,0 1-1,-2 1 0,0 0 1,-1 2-1,-46-29 1,52 37 18,-1 1 0,0 1 0,-1 0 1,0 1-1,0 1 0,0 1 0,0 0 0,-1 2 1,-33-2-1,10 4-10,0 1 0,0 1 0,-71 15 0,90-11-11,0 0 1,1 1-1,0 1 1,1 1-1,-40 23 1,52-26-107,1 1 1,-1 0-1,1 0 1,0 1 0,1 0-1,0 1 1,0-1-1,0 1 1,1 1 0,1-1-1,0 1 1,0 0-1,1 0 1,0 0 0,-3 14-1,-20 121-3954,17-76-2564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07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4201,'0'0'2786,"0"0"-471,0 0-513,0 0-313,0 2 3562,0 20-5073,-5 84 69,-33 180 0,5-66-15,32-215-32,-30 423 40,29-505-5793,4 36 375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08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1 904,'0'0'3973,"0"0"-2645,0 0-720,0 0 327,0 0 352,0 0 119,5 17-431,82 287 2507,-19 14-1870,24 96-808,-90-399-527,-1-1-1126,0-10-3006,-7-6-1710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08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 3081,'0'0'2555,"0"0"-1109,0 0-1,0 0 196,0 0-151,0 0-435,23 2 12,168 19 1060,-39-19-451,-81-3-1390,-68 1-681,1-1 1,-1 0-1,0 0 1,0 0-1,-1 0 0,1 0 1,0-1-1,0 1 0,0-1 1,-1 0-1,1 1 0,2-4 1,9-7-6176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53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36 8162,'0'0'2536,"0"0"-1125,0 0-343,0 0 217,0 0-158,0 0-110,89 0 752,-7-4-1535,-49 0-67,-29 3-112,-11-1-34,-221-14 162,227 16-158,1-1-32,0 0-33,0 1 4,0 0 8,3-1 13,-1 1 0,1-1 0,0 0 0,-1 1 0,1 0 0,-1-1 0,1 1 0,-1 0 0,1 1 0,4 0 0,1-1-5,40 0 65,44 1 115,-66-2-97,-22 0-47,-9 0-15,-7 1-1133,15 0-3782,0-1 4082,12 0-3953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0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5945,'0'0'2462,"0"0"-798,0 0-550,0 0-275,0 0-114,0 0 77,-2 15 1580,48 780-572,-28-588-1021,-3-62 95,-15-144-722,0-1-65,0 0-1,0 0 1,0 0-25,0 0-89,0 0-15,1-1-272,1 1 0,-1 0-1,0-1 1,0 1 0,0-1 0,1 1 0,-1-1-1,0 0 1,0 1 0,0-1 0,0 0 0,0 0-1,0 0 1,0 0 0,0 0 0,1-1 0,0-1-2007,3-4-7025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10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0 5937,'0'0'3753,"0"0"-1907,0 0-923,0 0-193,0 0-103,0 0-137,-17 9-20,-54 28-153,66-33-250,-1 1 0,1-1 1,0 1-1,0 0 0,0 0 1,1 1-1,-1-1 1,1 1-1,1 0 0,-1 0 1,1 1-1,-4 11 1,-2 2 33,-21 39 107,3 2 0,3 1-1,3 1 1,2 0 0,3 2 0,3 0-1,3 0 1,-3 96 0,13-120-79,1 0 0,3 0 1,1 0-1,2-1 0,2 0 0,2 0 1,1-1-1,2-1 0,2 0 0,1-1 1,42 66-1,-32-65 59,42 48 0,-56-72-144,1 0 0,1-1 0,0-1 1,0 0-1,34 19 0,-47-30-73,-1 0-1,1-1 1,-1 1 0,1-1-1,-1 1 1,1-1-1,-1 0 1,1 1-1,0-1 1,-1 0 0,1 0-1,-1 0 1,1 0-1,0-1 1,-1 1-1,1 0 1,-1-1-1,1 1 1,-1-1 0,1 1-1,-1-1 1,1 0-1,-1 0 1,0 1-1,1-1 1,-1 0 0,0 0-1,0 0 1,0-1-1,1 1 1,-1 0-1,0 0 1,-1-1 0,3-1-1,2-6-620,0-1 0,0 1 0,-1-1 0,4-12-1,-2 5-1038,10-21-6896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11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316 121 10362,'0'0'1826,"0"0"-283,0 0-413,0 0-112,0 0-359,0 0-243,-21-2-82,-65-5-253,83 6-78,-1 1 0,1 1 0,-1-1 0,1 0 0,-1 1 0,1 0 0,-1 0 0,1 0 0,-1 0-1,1 0 1,0 1 0,0-1 0,-1 1 0,1 0 0,1 0 0,-1 0 0,0 0 0,0 1 0,1-1 0,-1 1 0,1 0 0,0-1 0,0 1 0,-3 5 0,-3 3 8,-8 13 3,1-1-1,1 2 0,1-1 0,2 2 0,0 0 0,2 0 1,0 1-1,2 0 0,1 0 0,2 1 0,0 0 0,2 0 0,1 0 1,3 38-1,0-54 23,0 0 1,1 0-1,0-1 1,1 1 0,0-1-1,1 0 1,0 0-1,1 0 1,0 0-1,1-1 1,0 0 0,12 13-1,0-3 66,0-1-1,1 0 1,1-1-1,35 22 1,-41-31-67,1 0 1,1-1-1,-1 0 1,1-2-1,1 0 1,-1 0 0,20 2-1,-28-7-39,0 1 0,0-1 0,0-1 1,0 1-1,0-2 0,0 1 0,0-1 0,0 0 0,0-1 0,0 0 1,-1-1-1,1 0 0,-1 0 0,1-1 0,-1 0 0,8-5 0,2-6-4,-1 0-1,0-2 0,-1 0 1,-1-1-1,0 0 0,-2-1 1,0-1-1,-1 0 0,-1-1 1,14-34-1,-9 12-181,-2-1-1,-2 0 1,-1-1 0,6-67-1,-12 55 51,-2 1 0,-7-97-1,2 143 129,1-1 1,-1 1-1,-1 0 0,0 0 0,-5-11 1,7 18 8,0 1 0,0-1 0,0 1 0,-1-1 0,1 1 0,-1 0 0,1 0 0,-1 0 0,0 0 0,0 0 0,0 0 0,0 0 0,0 1 0,0-1 0,0 1 0,-1-1 1,1 1-1,-1 0 0,1 0 0,-1 0 0,1 0 0,-1 1 0,1-1 0,-6 0 0,6 2-8,0-1-1,0 1 1,0 0-1,0 0 1,1 0-1,-1 0 1,0 0-1,1 0 1,-1 1-1,1-1 1,-1 0-1,1 1 1,0 0-1,-1-1 1,1 1-1,0 0 1,0-1-1,0 1 1,0 0-1,1 0 1,-1 0-1,0 0 1,1 0 0,-1 0-1,1 4 1,-11 55-12,11-61 23,-4 38 88,2 0 1,1 0 0,2 0-1,2 0 1,2 0 0,1-1-1,19 65 1,-24-99-68,15 51 302,4 0-1,30 60 0,-44-101-261,1 0 1,1 0-1,0-1 0,1 0 1,0-1-1,0 0 1,2 0-1,-1-1 0,1 0 1,1-1-1,-1 0 0,2-1 1,-1 0-1,15 6 1,-22-12-41,0 0 0,0 0 0,0-1 0,0 0 0,1 0 1,-1 0-1,0 0 0,0-1 0,1 0 0,-1 0 1,0 0-1,10-3 0,-11 2-222,0 0 0,0-1 0,-1 0 0,1 0 0,0 0 0,-1 0 0,0 0 0,0-1 0,1 0 0,-1 0 0,-1 1 0,1-2 0,0 1 0,-1 0 0,0 0 0,3-6 0,6-13-5865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11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74 116 7738,'0'0'2648,"0"0"-954,0 0-406,0 0-260,0 0-49,0 0-469,-4 9-234,-6 12-73,1 1 0,1 1-1,1 0 1,1 0 0,1 0 0,-3 40 0,1 154 893,7-201-1050,2 0 0,-1 0-1,2 0 1,0 0 0,1-1-1,1 1 1,0-1 0,1 0 0,1-1-1,0 1 1,1-1 0,0-1-1,1 1 1,1-2 0,0 1-1,1-1 1,0-1 0,24 20-1,-17-18-27,0 0 0,1-2 0,0 0 0,1-1 0,0-1 0,0 0 0,1-2 0,0-1 0,0 0 0,1-1-1,0-2 1,0 0 0,26-1 0,-42-1-24,1-2 0,0 1 0,-1-1-1,1 0 1,-1 0 0,1-1 0,-1 0 0,0 0 0,0 0-1,0-1 1,0 0 0,0 0 0,0 0 0,-1-1-1,9-7 1,-8 5 12,0-1 0,0 0 1,-1 0-1,0-1 0,0 1 0,-1-1 0,0 0 0,0-1 0,-1 1 0,3-11 0,2-16 52,-2-1-1,-1 0 0,-2-1 0,-2-54 0,-1 78-44,-1-18 5,-2 1 0,-1-1 0,-1 1 0,-2 0 0,0 0 0,-14-30 0,3 15 43,-2 1 1,-2 1-1,-30-45 0,48 81-62,-1 0 0,0 0 0,0 1 0,0 0 0,0 0 0,-1 0 0,0 1 0,-1 0 0,1 0 0,-1 0 0,0 1 0,0 0 0,0 0 0,0 1 0,-1 0 0,1 0 0,-1 1 0,0 0 0,0 0 0,0 1 0,0 0 0,0 0 0,0 1 0,0 0 0,-1 0 0,1 1 0,0 0 0,0 1 0,1 0 0,-1 0 0,0 0 0,0 1 0,-11 6 0,-1 3-44,0 1 0,2 0 1,-1 1-1,2 1 0,0 1 0,-23 27 0,30-31-103,1 0 1,0 1-1,0 0 1,1 1-1,1-1 0,0 2 1,1-1-1,1 1 1,0 0-1,-5 29 1,7 92-3341,3-124 2708,2 49-5285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12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6433,'0'0'1503,"0"0"404,0 0-426,0 0-253,21 17-113,71 56 20,-65-49-756,-2 1 1,0 1 0,-2 1-1,0 1 1,-2 1-1,-2 1 1,18 35-1,-9-13-155,-3 1-1,-3 1 0,-1 1 0,13 61 0,-14-31-75,-4 1 0,5 92-1,-17-127-138,-2-1 0,-2 2-1,-14 93 1,11-128-5,0 1 1,-2-1 0,0 0-1,-1 0 1,-1 0 0,0-1-1,-1 0 1,-1 0 0,-1-1-1,0 0 1,-1-1 0,0 0-1,-1-1 1,-18 16 0,26-26-1,0 0 1,1 0-1,-1-1 1,0 1-1,0-1 1,0 0-1,-1 0 1,1-1-1,0 1 1,-1-1 0,1 0-1,-1 0 1,1-1-1,-1 1 1,1-1-1,-7 0 1,10 0-31,1 0 0,-1 0 0,1-1-1,-1 1 1,0 0 0,1 0 0,-1 0 0,1-1 0,-1 1 0,1 0 0,-1 0 0,0-1-1,1 1 1,0-1 0,-1 1 0,1 0 0,-1-1 0,1 1 0,-1-1 0,1 1 0,0-1 0,-1 1-1,1-1 1,0 0 0,-1 1 0,1-1 0,0 1 0,0-1 0,0 1 0,0-1 0,-1 0-1,0-24-1537,1 21 897,0-14-4066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13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30 9458,'0'0'1963,"0"0"-677,0 0-325,0 0 15,0 0-141,0 0-164,15-17 177,-9 14-817,-1 1 0,1 0 0,-1 1 0,1-1 0,0 1 1,-1 0-1,1 1 0,0-1 0,0 1 0,0 0 0,-1 1 0,1 0 0,0-1 0,0 2 0,-1-1 0,1 1 0,-1 0 0,1 0 0,-1 0 0,0 1 0,0 0 0,0 0 0,0 0 0,0 0 0,-1 1 0,1 0 0,-1 0 0,0 0 0,0 1 0,-1-1 0,1 1 0,-1 0 0,0 0 1,0 0-1,-1 0 0,0 0 0,1 1 0,-2-1 0,1 1 0,-1 0 0,0-1 0,0 1 0,0 7 0,-1-2-37,0 1 1,-1-1 0,0 0-1,-1 0 1,-1 0-1,1-1 1,-2 1-1,1 0 1,-2-1-1,1 0 1,-1 0-1,-1 0 1,0-1 0,0 0-1,-1 0 1,0 0-1,-1-1 1,1 0-1,-2-1 1,1 1-1,-11 5 1,13-8 5,3-2-2,-1 0-1,1 0 1,-1 0-1,0-1 1,0 0-1,0 1 1,0-1-1,0-1 1,0 1-1,-1-1 1,1 1-1,-1-1 1,-6 0-1,10-8-45,0-1 1,0 1-1,1-1 0,0 0 0,1-11 0,0 16 50,1-1 0,-1 1 0,1 0 0,0 0 0,0 0 0,0 0 0,0 0 0,0 1 0,1-1 0,-1 1 0,1-1 0,0 1 0,0 0-1,-1 0 1,1 0 0,1 0 0,-1 0 0,0 1 0,0 0 0,7-2 0,0-1 4,0 1-1,1 1 1,0 0 0,-1 0-1,18 0 1,-18 2 47,0 1 0,1 0 1,-1 0-1,0 1 0,0 0 0,0 1 0,0 1 0,0-1 0,-1 1 1,1 1-1,-1 0 0,0 0 0,-1 1 0,1 0 0,-1 0 0,0 1 0,-1 0 1,12 14-1,-10-12-7,-1 1 1,0 1 0,-1-1-1,0 1 1,0 0-1,-1 1 1,-1-1 0,0 1-1,-1 0 1,5 20 0,-5-9-21,0 0 1,-2 0-1,-1 0 1,-3 46-1,1-63-26,0 1 0,-1-1-1,1 1 1,-1-1 0,-1 0-1,1 0 1,-1 0 0,0 0-1,0 0 1,-1 0 0,0-1 0,0 0-1,0 0 1,0 0 0,-1 0-1,0-1 1,0 1 0,0-1-1,-1 0 1,1-1 0,-1 0-1,0 1 1,0-2 0,0 1-1,-12 3 1,0-1-1,-1 0 0,0-1 0,0-1 0,0-1 0,-1 0 0,1-1 0,-32-4 0,41 1 50,0 0 1,0-1-1,0 0 0,1-1 0,-1 0 1,1-1-1,0 1 0,1-2 0,-1 1 1,-8-9-1,6 6 46,1 1 1,-1 0 0,0 1-1,-1 0 1,-17-6-1,29 12-101,0 0-1,0 0 1,-1-1-1,1 1 1,0 0-1,0 0 1,0 0-1,-1 0 1,1 0-1,0 0 1,0 0 0,-1-1-1,1 1 1,0 0-1,0 0 1,-1 0-1,1 0 1,0 0-1,0 0 1,-1 0-1,1 0 1,0 0-1,0 0 1,0 1 0,-1-1-1,1 0 1,0 0-1,0 0 1,-1 0-1,1 0 1,0 0-1,0 0 1,0 1-1,-1-1 1,1 0-1,0 0 1,0 0 0,0 0-1,0 1 1,-1-1-1,1 0 1,0 0-1,0 1 1,0-1-1,3 12-3132,1-2 1095,-3 14-6216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3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 5249,'0'0'1027,"0"0"-107,0 0 295,-15-2 4960,12 27-6171,1 0 0,1 0-1,4 45 1,-2-48 7,0-10-12,0-1 0,1 0 0,1 0 0,0 0 0,0 0 0,1 0 0,0 0 0,1-1 0,0 0 0,1 0 0,0 0 0,1-1 0,0 1 0,0-2 0,1 1 0,14 12 0,-12-13 2,1 0 0,-1 0 1,2-1-1,-1-1 0,1 0 0,0 0 0,0-1 0,0-1 1,1 0-1,0-1 0,0 0 0,0-1 0,0 0 0,15 0 0,-27-2-1,14 0 5,0 1 0,0-2 0,0 0 0,0-1 0,0-1-1,-1 0 1,16-6 0,6-1-3,-1 1-1,1 2 1,0 1-1,68-1 1,-27 2 5,-72 4-8,0 1-1,0 0 1,0 0 0,0 0-1,-1 1 1,1-1 0,0 1-1,0 0 1,0 1 0,-1-1 0,1 1-1,-1 0 1,1 0 0,-1 0-1,0 1 1,1-1 0,4 6-1,-4-4 5,-1 2 0,1-1-1,-1 0 1,-1 1-1,1 0 1,-1 0-1,0 0 1,0 0-1,0 0 1,-1 1-1,0-1 1,1 9-1,-3-17 66,-1-1 0,1 1 0,0-1 0,0 1 0,0-1 0,0 1 0,1-1 0,-1 1 0,1-1 0,-1 1 0,1 0 0,0-1 0,0 1 0,0 0 0,0-1 0,0 1 0,1 0 0,-1 0 0,0 0 0,3-2 0,2-2-40,0 1-1,0 0 1,0 0-1,0 1 1,1-1-1,12-5 1,5 0-42,0 0 1,1 2 0,36-8-1,-38 13-3,-1 1 0,1 1-1,36 3 1,-5 0 3,-40-1 22,-1 0-1,1 2 0,-1-1 1,25 10-1,-25-8-8,0 0 0,0-1 0,1 0 0,26 2 0,-28-5 0,-1-1 0,1 0-1,0-1 1,-1 0 0,1-1-1,-1 0 1,0-1 0,0 0-1,0 0 1,19-12 0,20-2 11,-41 16-2,-1-1 0,1 0 0,-1 0 0,0-1 0,11-6 0,-17 9-7,0-1 1,0 0-1,0 0 0,0 0 1,0 0-1,0 0 1,-1 0-1,1 0 0,-1-1 1,1 1-1,-1 0 0,0-1 1,0 1-1,0-1 0,0 0 1,0 1-1,-1-1 0,1 0 1,-1 0-1,0 1 0,0-6 1,0 1-126,1-21-1216,-1 28 1315,0-1-1,0 1 0,0-1 1,0 1-1,1-1 0,-1 1 0,0 0 1,0-1-1,0 1 0,1-1 1,-1 1-1,0 0 0,1-1 1,-1 1-1,0 0 0,0-1 1,1 1-1,-1 0 0,1-1 1,-1 1-1,0 0 0,1 0 0,-1 0 1,1-1-1,-1 1 0,0 0 1,1 0-1,-1 0 0,1 0 1,-1 0-1,1 0 0,-1 0 1,1 0-1,-1 0 0,1 0 1,-1 0-1,0 0 0,1 0 0,-1 0 1,1 0-1,-1 0 0,1 1 1,-1-1-1,0 0 0,1 0 1,-1 0-1,1 1 0,-1-1 1,0 0-1,1 1 0,-1-1 1,8 20-2987,-3-5 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40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4 96,'0'0'4661,"0"0"-2539,0 0-638,0 0-113,0 0-173,-6-2 4637,-24 1-5540,25 3-286,0 1-1,0 1 0,1-1 1,-1 0-1,1 1 0,0 0 0,-1 0 1,2 1-1,-1-1 0,0 1 1,1 0-1,-4 7 0,-33 67 58,38-73-66,-16 37 20,1 2 1,3 0-1,1 1 1,3 0-1,2 1 1,1 0-1,0 70 1,6-78 3,1 1 0,2-1 1,1 0-1,2 0 1,2 0-1,20 64 0,2-28 118,3-2 0,3-1-1,4-1 1,2-3-1,3-1 1,80 92-1,-122-157-125,0 1 0,0-1-1,0 0 1,0 0 0,1 0-1,-1 0 1,1 0 0,-1 0-1,1-1 1,0 1 0,-1-1-1,1 0 1,0 0 0,3 1-1,-4-2-102,0 0 0,0 0-1,0-1 1,0 1 0,1 0-1,-1-1 1,0 1 0,0-1 0,0 0-1,0 0 1,-1 0 0,1 0-1,0 0 1,0 0 0,0 0-1,-1-1 1,1 1 0,-1 0 0,3-3-1,20-25-3887,-1-3-4971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0:41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4457,'0'0'1975,"0"0"-557,0 0-134,0 0-284,0 0-18,0 0-217,-5 26 2757,6-19-3400,0 0 0,0 0 0,1 0 0,0-1-1,0 1 1,1-1 0,0 1 0,0-1 0,0 0-1,7 9 1,48 59 340,-46-60-394,74 88 514,155 194 427,-180-213-676,85 154 0,-102-153-194,37 100 1,-68-150-119,-3 0 0,0 1 1,-3 1-1,-1-1 0,-1 1 0,0 41 1,-5-57-19,0 5 0,-1-1 1,-4 27-1,4-42-4,-1-1 0,-1 1 0,1-1 1,-1 0-1,-1 1 0,0-1 0,0-1 1,0 1-1,-8 10 0,-45 62 98,51-72-96,0 0 0,-1 0-1,1 0 1,-16 11-1,-7 10 13,-22 31-75,76-77-8867,-17 10 213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08.1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409 94 496,'0'0'2973,"0"0"-1336,0 0-767,0 0-155,-3-4 457,-3-4-409,1 1-1,-1-1 1,-1 1-1,1 1 0,-1-1 1,0 1-1,-15-9 1,11 10-466,-1 0-1,1 2 1,-1-1 0,0 2-1,0 0 1,0 0 0,0 1-1,0 0 1,-1 1 0,-22 3-1,29-2-292,0 2 0,0-1 0,1 1 0,-1-1 0,0 2 0,1-1 0,0 0 1,0 1-1,0 0 0,0 0 0,-7 9 0,-41 56-14,46-57 15,1 0-1,1 0 1,-7 22 0,-1 0-11,8-14-12,1 0-1,0-1 1,2 1-1,0 0 0,1 1 1,1-1-1,4 26 1,-2 17 26,-2-36-17,-1-16 6,1-1-1,0 1 1,0 0-1,1-1 0,1 1 1,-1-1-1,2 1 1,4 11-1,17 39-4,17 36 8,-37-88 0,1-1 1,0 0-1,0 0 0,1-1 1,0 1-1,1-1 0,-1 0 0,13 8 1,9 8 20,-23-18-10,1 0 0,-1-1 0,1 1 0,0-1 0,0-1 0,0 1 0,1-1-1,-1 0 1,1-1 0,13 4 0,0-2 37,0-1 1,0-1-1,0-1 0,0 0 0,31-4 1,-44 2-45,1-1 0,-1 0 0,1 0 1,-1 0-1,0-1 0,0 0 1,0 0-1,-1-1 0,1 1 0,-1-2 1,0 1-1,0-1 0,0 0 1,0 0-1,-1 0 0,0-1 0,8-11 1,-10 11 37,0-1 1,-1 0-1,0 0 0,0 0 1,0 0-1,0-13 1,4-12 4,1-2 5,-2 0 0,-2-1-1,-1 1 1,-4-62 0,0 18-67,-1 38 34,-1 0 0,-2 0 1,-11-39-1,15 66-9,-2 2-3,0 0-1,0 0 1,-1 0 0,0 0 0,-1 1 0,0 0 0,0 0 0,-14-15 0,9 16 12,0 0 0,0 1 0,0 1 0,-1 0 0,0 1 0,-1 0 0,-14-5 0,2 8 36,-1 2-1,-47 1 0,21 2-13,46-1-79,0 1 0,0 1-1,0-1 1,1 1 0,-1 0 0,1 0-1,0 1 1,0-1 0,0 1 0,0 0-1,1 1 1,-7 7 0,-3 1-402,12-10 184,1 1 1,-1-1-1,1 0 0,0 1 1,0 0-1,0-1 1,1 1-1,-1-1 0,1 1 1,0 0-1,0-1 1,0 1-1,0 0 0,2 6 1,-1 6-1868,-1 8-3243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54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7906,'0'0'1919,"0"0"-458,0 0-314,0 0-254,0 0 61,0 0-176,8 0 342,51-2-785,-37 0-270,1 1 1,-1 1-1,0 1 0,38 7 1,-58-8-55,0 1 0,-1 0 1,1 0-1,-1 0 0,1 0 1,-1 0-1,0 0 0,1 0 1,-1 1-1,0-1 0,0 0 1,1 1-1,-1-1 1,0 1-1,-1-1 0,1 1 1,0-1-1,0 1 0,-1 0 1,1-1-1,-1 1 0,1 0 1,-1 0-1,0-1 0,0 1 1,1 0-1,-1 0 0,-1 0 1,1-1-1,0 1 1,0 0-1,-1 0 0,1-1 1,-1 1-1,1 0 0,-1-1 1,-1 3-1,0 5 19,-1-1 1,-1 0-1,1 0 1,-2 0-1,1 0 0,-8 10 1,-46 44-16,46-52-11,1 0 1,0 1-1,1 0 1,1 0-1,0 2 0,0-1 1,1 1-1,0 0 1,1 0-1,-7 23 1,13-34-10,0 0 0,1 0 1,-1 0-1,1 0 1,-1 0-1,1 0 0,0 0 1,0 0-1,0 0 0,0 0 1,1 0-1,-1 0 0,0 0 1,1 0-1,-1 0 0,2 2 1,-1-2 0,0-1 0,0 0 0,1-1 0,-1 1-1,0 0 1,0 0 0,1 0 0,-1-1 0,1 1 0,-1-1 0,0 1 0,1-1 0,-1 1 0,1-1 0,-1 0 0,1 0 0,0 0 0,-1 0 0,1 0 0,1 0 0,10-1 9,-1-1 1,0 0 0,0 0-1,0-2 1,0 1 0,0-1-1,11-7 1,-11 6-5,0 0 0,0 1-1,0 0 1,0 1 0,1 0 0,-1 1 0,15-1 0,33 3 147,-32 0-8349,-27 0 258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13.4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 1712,'0'0'1767,"0"0"-617,0 0-399,0 0-72,0 0-174,0 0 25,-4-1 7392,4 5-7699,6 8-134,0 0 0,1-1 0,0 1-1,12 12 1,22 39 287,-18-21-61,1-1 1,49 61-1,-35-51-132,183 242 345,-179-239-385,3-1 0,2-3 0,2-2 0,3-2 0,75 53 0,1-14 312,180 90-1,-239-142-401,1-3 1,1-3-1,2-4 1,0-2 0,2-4-1,110 12 1,270-1 29,-331-23-92,-35 0 125,240 1 93,-279-8-174,0-2 0,-1-3 0,0-2 0,74-22 0,-77 13 0,54-30-1,3-1-121,-63 32 83,-1-1 1,-1-2 0,-1-2 0,55-42 0,143-97 71,-60 44 26,-116 79-144,-38 26 26,-1-1 1,28-24 0,-42 33 23,-1 0-1,0-1 0,0 0 1,0 0-1,-1-1 1,0 1-1,0-1 0,0 0 1,-1 0-1,1 0 1,-1 0-1,-1-1 0,0 1 1,3-12-1,-3 15 53,1 8-31,7 17-39,8 29 7,1 6 39,-13-43-24,0 1 1,-2 1 0,0-1 0,0 1-1,2 29 1,-5-58 52,-1 8-57,0 1-1,1-1 0,-2 1 1,1-1-1,0 0 0,-1 1 1,-2-7-1,-10-28 11,-2 0-1,-2 1 1,-1 0-1,-2 2 1,-1 0-1,-33-40 1,31 44-19,-27-49 0,49 79-4,1 2 28,0 0 21,0 0-24,0 0-26,0 0-36,0 0-9,0 0 32,0 0-10,40 8 42,-26-4 5,0-1 0,0-1-1,0 0 1,23 0-1,-25-2 4,1 0 1,0 2-1,-1-1 0,0 1 0,1 1 0,21 8 0,10 7 13,-24-10-19,0 0 0,0 2 0,-1 0 0,0 1 0,25 19 0,-43-29-5,0 1 0,0-1 0,-1 0 0,1 0 0,0 1 0,0-1 0,-1 1 0,1-1 0,-1 0 0,1 1 0,-1-1 0,0 1 0,0-1 0,1 1 0,-1-1 0,0 1 0,0 0 0,0-1 0,-1 1 0,1-1 0,0 1 0,-1-1 0,1 1 0,-1-1 0,0 3 0,-20 36 64,17-35-64,-23 38 2,3-6 10,1 1 0,-32 76 0,54-109-926,0-1 0,0 1 0,0-1 1,0 1-1,1-1 0,0 1 0,0 6 0,0 1-2301,0 10-4808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17.9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191 13 3569,'0'0'1539,"0"0"-480,0 0-22,0 0 137,0 0 153,0 0-144,0 0-382,-6-2 2326,-21-9-1726,24 12-1400,0 0 0,0 0 1,1 0-1,-1 1 0,0-1 0,0 1 1,1 0-1,-1 0 0,1 0 0,-1 0 1,1 0-1,0 0 0,0 1 0,0-1 1,0 1-1,1-1 0,-1 1 0,0 0 1,-1 4-1,-3 2-6,-12 16-11,9-14 17,1 0 0,1 0 1,0 1-1,-8 19 0,5 1-6,2 0-1,1 0 0,1 1 0,2 0 1,1 0-1,2 0 0,1 1 0,5 35 0,-3-57 10,1 0 0,-1 0-1,2 0 1,0 0 0,0-1-1,1 1 1,1-1-1,0 0 1,0-1 0,1 0-1,0 0 1,1 0 0,10 10-1,7 5 273,1-1 0,1-1 0,40 26 0,-57-42-188,1-1-1,0 0 1,-1-1-1,2 0 1,-1-1-1,0 0 1,1-1-1,0-1 0,0 1 1,0-2-1,0 0 1,0 0-1,19-2 1,-8 1 101,-9 1-63,0-1 0,0-1 0,0 0 0,16-4-1,-25 4-111,0-1 0,0 0 0,0 0 0,0 0 0,0-1 0,0 0 0,-1 0-1,1 0 1,-1-1 0,0 1 0,0-1 0,0 0 0,0 0 0,3-6 0,1 0 4,-1-1 1,0 0 0,-1-1 0,-1 1-1,0-1 1,0 0 0,-1-1 0,-1 1-1,0-1 1,-1 1 0,0-1 0,0-23 0,1-2 1,-2-1 0,-6-56 1,2 75-15,0 1 0,-1 0 1,-1 0-1,-1 1 0,-1-1 1,-16-32-1,9 27-33,3 1 35,-2 2 1,0-1-1,-29-33 1,37 49-13,-1 0 1,0 1-1,-1 0 0,1 0 1,-1 0-1,0 1 1,0 0-1,-1 0 0,1 0 1,-1 1-1,0 1 1,0-1-1,0 1 0,0 1 1,-13-2-1,-9 0-8,9 0-3,0 1 0,0 2 0,0 0 0,0 0 0,-26 6 0,40-4-108,1 0 0,0 1 0,0 0 0,0 0 0,1 0 1,-1 1-1,1 0 0,0 0 0,0 0 0,0 0 0,0 1 1,1 0-1,0 0 0,0 0 0,0 1 0,1-1 1,-1 1-1,1 0 0,1 0 0,-1 0 0,1 0 0,0 0 1,1 1-1,-1-1 0,1 1 0,0-1 0,1 1 0,0-1 1,0 11-1,4 8-2591,4 0-2239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22.0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4058 1 3809,'0'0'1077,"0"0"-510,0 0-96,0 0 416,0 0 153,0 0 42,0 0-44,0 0-140,0 0-137,0 0-286,0 0-288,0 0 13,0 0-60,0 0 21,0 0 91,0 0-22,0 0-83,0 0 15,0 31 408,0-30-558,1 25 312,-1 0 1,-1 0-1,-1 0 1,-2 0 0,0-1-1,-2 1 1,-10 30-1,0-18 154,-1 0-1,-42 66 1,-19 18-225,-103 149 511,95-162-656,-143 141 0,-123 73 108,253-247-196,-3-4 0,-176 93 0,225-135 8,2-3-5,0-3 0,-2-2 0,-88 24 0,54-25 7,-143 17 0,2-33 338,143-6-337,53-1-31,1-2 1,0-1-1,1-2 0,-52-17 1,-1 0-2,41 12 11,1-2-1,0-2 0,-66-36 0,-106-79 15,192 117-27,-9-7-20,1-2 0,0-1 1,-49-54-1,-62-97-45,19 23-45,-39-57-172,48 58-207,110 149 491,-21-27-7,-45-44 0,65 71 7,2 1-29,1 1-104,0 0-44,0 0 108,1 27-53,6 6 107,1-1 1,16 40-1,6 22 102,7 40-92,-37-148-54,-1 0 0,-1 0-1,-2-14 1,-16-36 61,9 25 28,-28-64 0,39 103-32,0 0 1,0 0 0,0-1-1,0 1 1,-1 0 0,1 0 0,0-1-1,0 1 1,0 0 0,0-1-1,0 1 1,0 0 0,0 0 0,0-1-1,0 1 1,0 0 0,0-1-1,0 1 1,0 0 0,0 0 0,0-1-1,0 1 1,0 0 0,0-1-1,0 1 1,0 0 0,0 0-1,1-1 1,-1 1 0,0 0 0,0 0-1,0-1 1,1 1 0,-1 0-1,0 0 1,0-1 0,15 0-17,32 12 64,-14-2-53,6-4 24,-1 1 0,0 3 0,-1 0 0,0 3 0,41 18 0,-77-30-13,0 1 0,0-1 0,0 1-1,1-1 1,-1 1 0,0 0 0,0-1 0,0 1 0,0 0-1,0 0 1,0 0 0,-1 0 0,1 0 0,0 0 0,0 0 0,-1 0-1,1 0 1,0 0 0,-1 0 0,1 0 0,-1 0 0,0 1 0,1-1-1,-1 0 1,0 0 0,0 1 0,0-1 0,0 0 0,0 0 0,0 1-1,0-1 1,0 0 0,0 0 0,0 1 0,-1-1 0,1 0-1,-1 0 1,1 0 0,-1 1 0,1-1 0,-1 0 0,1 0 0,-1 0-1,0 0 1,0 0 0,0 0 0,0 0 0,1-1 0,-3 3 0,-7 6 55,-1 0 0,1 0 0,-23 12 0,18-10-12,-15 9 345,0-2 0,-41 19 0,54-28 163,11-6-1137,12-5-3377,5-7-1175,0-2-5515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25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4793,'0'0'2715,"0"0"-1002,0 0-721,0 0-253,0 21-93,0 310 1848,-20 223-305,11-292-1813,38-483 48,-7 85-391,8-326 9,-27 388-61,-3 63 24,0 0 7,0 1-1,1 0 0,1-1 0,4-17 0,-6 27-14,0 1 0,0 0-1,0 0 1,1-1-1,-1 1 1,0 0 0,1-1-1,-1 1 1,0 0 0,0 0-1,1-1 1,-1 1-1,0 0 1,1 0 0,-1 0-1,1 0 1,-1-1-1,0 1 1,1 0 0,-1 0-1,0 0 1,1 0 0,-1 0-1,1 0 1,-1 0-1,0 0 1,1 0 0,-1 0-1,1 0 1,-1 0-1,0 0 1,1 0 0,-1 1-1,0-1 1,1 0 0,-1 0-1,0 0 1,1 1-1,-1-1 1,0 0 0,1 0-1,-1 1 1,1-1 0,12 11-54,0 9 57,-1-1 0,0 2 0,-2-1 0,0 1 0,-2 1 0,9 29 0,26 143 24,-32-138-21,5 41 5,-7-42 2,2 0 1,24 72 0,-35-127-11,0 1 1,0-1-1,0 0 1,0 1-1,0-1 1,0 0-1,0 1 1,0-1-1,0 0 1,0 1-1,0-1 1,0 0-1,0 0 1,0 1-1,1-1 1,-1 0-1,0 1 1,0-1 0,0 0-1,0 0 1,1 1-1,-1-1 1,0 0-1,0 0 1,1 0-1,-1 1 1,0-1-1,0 0 1,1 0-1,-1 0 1,0 0-1,1 1 1,-1-1-1,0 0 1,1 0-1,-1 0 1,0 0-1,0 0 1,1 0-1,-1 0 1,0 0-1,1 0 1,-1 0-1,7-17 55,1-38 65,-6 45-101,47-300 56,-33 235-77,3 1 0,32-78 0,-51 151-2,0 0 0,0 0 0,1 1 0,-1-1 0,0 0 1,0 0-1,1 0 0,-1 0 0,1 1 0,-1-1 0,0 0 0,1 0 0,0 0 0,-1 1 0,1-1 0,-1 0 0,1 1 0,0-1 1,0 1-1,-1-1 0,1 1 0,0-1 0,0 1 0,-1-1 0,1 1 0,0 0 0,0-1 0,1 1 0,0 1 0,-1-1 1,0 1-1,0 0 0,0 0 0,0 0 0,0 0 0,0 0 1,0 0-1,-1 0 0,1 0 0,0 0 0,0 0 0,-1 0 1,1 0-1,-1 1 0,1 1 0,17 59-21,-9 5 46,-2 1-1,-3 107 1,0 18 69,-3-169-83,1 1 0,1-1-1,1 0 1,1 0 0,1 0 0,1-1 0,1 1 0,13 25-1,-21-48-11,0 0 9,2-1-98,0-1 0,-1 1 0,1 0 0,0-1 0,-1 1 0,1-1 0,-1 0 0,1 1 0,-1-1 0,1 0 0,-1 0 0,0 0 0,1 0 0,1-2 0,37-41-5321,-21 22-1928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26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78 6633,'0'0'3795,"0"0"-1966,0 0-776,0 0-5,0 0-40,0 0-296,-8-11-196,-27-34-205,32 42-283,0 1 0,0 0 0,0 0 1,0 0-1,0 0 0,-1 1 0,1-1 0,-1 1 1,1 0-1,-1 0 0,1 0 0,-1 1 0,0-1 1,1 1-1,-1 0 0,0 0 0,1 0 0,-1 0 0,0 1 1,1-1-1,-1 1 0,-5 2 0,8-3-28,-5 2-3,0 0 0,0 1 0,0 0 0,0 0 0,0 0-1,0 1 1,1 0 0,0 0 0,0 0 0,0 1 0,0-1 0,1 1 0,0 0 0,0 1-1,-7 10 1,6-8-3,0 1-1,1 0 0,0 0 0,0 0 1,1 1-1,0-1 0,1 1 0,0-1 1,0 1-1,0 10 0,3-17-3,0-1 0,-1 0 0,1 1 1,0-1-1,0 0 0,0 1 0,0-1 0,0 0 0,1 0 0,-1 0 0,1 0 1,-1 0-1,1-1 0,0 1 0,-1 0 0,1-1 0,0 1 0,0-1 0,0 0 1,1 1-1,-1-1 0,0 0 0,0-1 0,1 1 0,-1 0 0,0 0 0,1-1 1,-1 0-1,1 1 0,-1-1 0,4 0 0,-1 1-29,0-1 1,1 1-1,-1-1 0,0 0 0,1 0 0,-1-1 1,0 0-1,1 0 0,-1 0 0,0-1 1,0 1-1,0-1 0,9-5 0,-4-1 18,-1-1 0,-1 0 0,1 0 0,-1-1 0,-1 0 0,0 0 0,0-1-1,-1 0 1,-1 0 0,9-23 0,-14 33 22,0 1 0,0 0-1,0 0 1,0-1 0,0 1-1,0 0 1,1-1 0,-1 1-1,0 0 1,0 0 0,0-1 0,0 1-1,1 0 1,-1 0 0,0 0-1,0-1 1,1 1 0,-1 0-1,0 0 1,0 0 0,1 0-1,-1 0 1,0 0 0,0-1 0,1 1-1,-1 0 1,0 0 0,1 0-1,-1 0 1,0 0 0,0 0-1,1 0 1,-1 0 0,0 0-1,1 0 1,-1 0 0,0 0 0,0 0-1,1 1 1,12 8 0,7 16 13,6 20 15,-2 2-1,-2 0 1,-2 1 0,-2 1-1,-3 0 1,18 100 0,-19-51-12,-4 1 1,-6 169-1,-5-246-17,0 0 0,-2 0-1,-1 1 1,-1-2 0,-1 1-1,0-1 1,-2 0 0,-17 35-1,20-47 5,0-1 0,0 0 0,0 0-1,-1-1 1,0 1 0,-1-1 0,0-1 0,0 1-1,0-1 1,-1 0 0,0-1 0,0 0-1,-1 0 1,1-1 0,-1 0 0,0 0 0,0-1-1,0 0 1,0 0 0,-1-1 0,1-1-1,-16 1 1,17-1 8,0 0-1,0-1 1,0 0-1,0-1 1,0 0-1,0 0 1,0-1-1,0 0 1,0 0-1,1-1 1,-1 0-1,1 0 0,0 0 1,-1-1-1,2-1 1,-1 1-1,0-1 1,1 0-1,0 0 1,0-1-1,1 0 1,-1 0-1,1 0 1,1-1-1,-1 1 1,1-1-1,-6-14 1,1 1 55,2-1 0,0 0 0,1-1 0,1 1 1,2-1-1,0 0 0,1 0 0,1 0 0,1 0 0,1-1 1,7-42-1,-5 49-47,1 0 0,0 0 1,1 0-1,0 1 0,1 0 0,1 0 1,1 0-1,0 1 0,1 0 1,0 0-1,1 1 0,1 0 0,0 1 1,0 0-1,1 1 0,24-17 1,-26 23-301,1 0 0,-1 1 0,1 0 1,0 0-1,0 2 0,0-1 1,0 1-1,0 1 0,12-1 1,-5 0-1556,12 0-4130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27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7690,'0'0'1697,"0"0"-451,0 0-426,0 0-196,0 0 39,0 0-129,0-4-133,1-1-334,0-1 1,1 2 0,-1-1-1,1 0 1,0 0-1,0 0 1,0 1-1,1-1 1,0 1-1,0 0 1,0 0 0,0 0-1,1 0 1,-1 0-1,1 1 1,0-1-1,0 1 1,0 0-1,0 1 1,1-1-1,-1 1 1,1-1 0,0 1-1,0 1 1,0-1-1,0 1 1,0 0-1,0 0 1,0 0-1,0 0 1,0 1 0,0 0-1,0 0 1,0 1-1,0 0 1,1-1-1,-1 1 1,0 1-1,-1-1 1,1 1 0,0 0-1,0 0 1,-1 1-1,1-1 1,5 5-1,-4-3-52,-1 1 0,1 0 0,-1 1 0,0-1 0,0 1 0,-1 0 0,1 0-1,-1 0 1,-1 1 0,1-1 0,-1 1 0,0 0 0,-1 0 0,0 0 0,0 0 0,0 0 0,-1 1 0,0-1-1,0 1 1,-1-1 0,0 1 0,0-1 0,-3 15 0,2-15-16,-1 0 1,0 0-1,0 0 0,0 0 0,-1-1 1,0 1-1,0-1 0,0 1 1,-1-1-1,0 0 0,0-1 0,-1 1 1,0-1-1,0 1 0,0-1 1,0-1-1,-1 1 0,0-1 1,0 0-1,0 0 0,0-1 0,-1 0 1,0 0-1,-13 4 0,19-7-3,-1 1-1,1-1 0,-1 1 0,0-1 1,1 0-1,-1 0 0,1 0 0,-1 0 0,0 0 1,1 0-1,-1 0 0,0-1 0,1 1 1,-1 0-1,-2-2 0,3 2-4,1-1-1,-1 1 1,1-1 0,-1 1-1,1-1 1,0 1 0,-1-1-1,1 1 1,0-1 0,-1 0-1,1 1 1,0-1-1,0 1 1,-1-1 0,1 0-1,0 1 1,0-1 0,0 0-1,0 1 1,0-1 0,0 1-1,0-1 1,0 0-1,0 1 1,0-1 0,1 0-1,-1-2-5,1 0 0,1 0 0,-1 0 0,0 1-1,1-1 1,-1 1 0,1-1 0,0 1 0,-1-1-1,1 1 1,0 0 0,1 0 0,-1 0 0,0 0-1,4-1 1,2-2 20,0 1 0,1 0 0,0 1 0,0 0 0,0 0 0,0 1 0,0 1 0,0-1 0,1 1 0,-1 1 0,0-1 0,1 2 0,-1-1 0,0 1 0,1 1 1,-1 0-1,0 0 0,0 1 0,0 0 0,0 0 0,-1 1 0,1 0 0,8 6 0,-8-4 3,0 1 0,0-1 0,-1 1 0,1 1 0,-2 0 0,1 0 0,-1 0 1,0 1-1,-1 0 0,0 0 0,-1 1 0,1 0 0,-2 0 0,0 0 0,0 0 0,0 1 1,-2-1-1,1 1 0,1 15 0,-3-16 9,-1 0 0,1 0 0,-1-1-1,-1 1 1,0 0 0,0-1 0,-1 1 0,-4 11 0,4-16-13,-1 0 1,1-1 0,-1 0-1,0 0 1,0 1 0,0-2 0,-1 1-1,1 0 1,-1-1 0,0 1-1,0-1 1,0 0 0,0-1-1,-1 1 1,1-1 0,-1 0-1,-7 3 1,-7 1 50,1-1 1,-1 0-1,0-2 1,0 0-1,0-1 1,0-1-1,0-1 1,-1-1-1,-18-3 1,9-2 672,28 6-680,0 0 1,0 0-1,-1-1 1,1 1-1,0 0 0,0-1 1,0 1-1,0-1 1,0 1-1,-1-1 0,1 0 1,0 1-1,0-1 1,1 0-1,-1 0 1,0 0-1,0 0 0,0 0 1,0-1-1,1 2-137,0 0 17,0 0-18,0 0-46,0 0-30,0 0 94,0 0-110,0 0-114,0 0-20,0 0-376,0 10-3218,0 2-1331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0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0 5113,'0'0'756,"0"0"-240,0 0-97,0 0 516,-10 23 749,4-9-1443,-18 38 681,-22 71 0,23-45-444,4 0 0,3 1 0,4 1 0,3 0 0,2 118 0,9-167-317,2 0 0,1 1 0,1-2-1,2 1 1,1-1 0,1 0 0,2-1-1,1 0 1,1-1 0,1 0 0,37 50-1,-34-55-63,1-1 0,1 0 0,1-1 0,0-2-1,2 0 1,0-1 0,1-1 0,1-2 0,0 0-1,1-2 1,1 0 0,54 16 0,-67-26-659,-1 0-1,1-1 1,1-1 0,22 0-1,-18-1-3435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1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2617,'0'0'4993,"0"0"-3001,3 22-800,44 334 3800,-33-250-4044,-3-22-1457,-5-47-4139,-12-57-720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5265,'0'0'1080,"0"0"55,0 0 510,0 0-181,22-1-349,73-1-368,-82 3-565,1 0 1,0 1-1,-1 1 1,0 0 0,1 1-1,-1 0 1,-1 1 0,1 0-1,-1 1 1,0 1-1,0 0 1,-1 0 0,19 17-1,-14-11-71,0 1 0,-2 1 0,0 0 0,0 1 0,-1 1 0,-2 0 0,1 1 0,-2 0 0,0 0 0,-1 1-1,-1 0 1,-1 1 0,-1 0 0,-1 0 0,0 0 0,-2 1 0,0-1 0,-1 1 0,-1 0 0,-1 0 0,-5 35 0,4-48-105,0-1 1,0 1-1,-1 0 1,-1-1-1,1 0 1,-1 1-1,-1-1 1,1 0-1,-1 0 1,0-1-1,-1 1 1,1-1-1,-1 0 1,-1 0-1,1-1 1,-1 1-1,-9 6 1,6-6 1,0-1 1,-1 0-1,1 0 1,-1-1-1,0 0 1,0-1 0,0 0-1,-1 0 1,1-1-1,-1 0 1,1-1-1,-14-1 1,8 1 9,-26 0 41,40 0-61,1-1-1,-1 0 0,1-1 1,-1 1-1,1 0 1,-1 0-1,1-1 0,-1 1 1,1 0-1,-1-1 1,1 0-1,0 1 0,-1-1 1,1 0-1,0 0 1,-1 0-1,1 0 0,-2-1 1,3 1-76,0 0 0,0 0 0,0 0 0,-1 0 0,1 0 1,0 0-1,1 0 0,-1 1 0,0-1 0,0 0 0,0 0 0,0 0 0,1 0 0,-1 0 1,0 1-1,1-1 0,-1 0 0,1 0 0,-1 0 0,1 1 0,-1-1 0,1 0 1,0 1-1,-1-1 0,2 0 0,19-18-1802,-18 17 1221,19-15-3287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107 183 7890,'0'0'1859,"0"0"-1007,0 0-167,0 0 232,0 0-36,-8 23-206,4-13-593,-8 24 141,0 0-1,3 1 1,-7 45-1,12-51-6,-1 1 26,2-1 1,1 1 0,1-1-1,1 1 1,2 0-1,6 32 1,-5-53-217,0 0 1,1 1-1,0-1 1,0-1-1,1 1 1,0-1-1,0 1 0,1-2 1,0 1-1,1 0 1,0-1-1,0-1 1,0 1-1,1-1 1,0 0-1,0-1 0,0 0 1,1 0-1,14 5 1,-5-3-3,0-1-1,1-1 1,-1-1 0,1 0 0,0-1 0,1-2-1,-1 0 1,0 0 0,20-4 0,-29 2-8,0 0 0,0-1 0,0 0 0,-1-1 0,1 0 1,-1-1-1,1 0 0,-1 0 0,0-1 0,-1 0 0,1-1 0,-1 0 0,9-8 1,-8 5 15,1-2 1,-1 1-1,-1-1 1,0 0 0,-1 0-1,0-1 1,0 0-1,-1-1 1,4-13 0,-4 10-12,-1 0 1,-1-1 0,-1 1 0,0-1 0,-1 0 0,-1 0 0,0 0 0,-2 0 0,0 1 0,0-1 0,-2 0-1,0 0 1,-1 1 0,0 0 0,-2 0 0,-7-18 0,-10-8-3,-2 1 0,-52-66-1,61 88 49,0 0-1,-2 1 0,0 1 1,-1 1-1,0 1 0,-1 0 0,-25-12 1,35 22-40,0 1 1,0 0-1,0 1 1,0 0-1,0 1 1,0 0-1,-1 1 1,1 0-1,-1 0 1,0 1-1,1 0 1,-1 1 0,1 1-1,-1-1 1,-12 5-1,17-4-72,-1 0 1,1 0-1,0 1 0,0 0 0,0 0 0,0 1 1,0 0-1,1 0 0,0 0 0,0 0 1,0 1-1,0 0 0,1 0 0,-1 0 1,2 0-1,-1 1 0,0 0 0,1 0 0,0 0 1,0 0-1,1 0 0,0 1 0,0-1 1,-2 11-1,1 6-666,1 0 0,1 1 0,0-1 0,2 0 0,4 24 0,7 5-3753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57.4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0 3793,'0'0'3514,"0"0"-1700,0 0-805,0 0-47,0 0-75,-4 23 1308,-12 120-1189,6 0 0,9 166 0,2-147-776,-1-162-251,0-24-3837,0 6-811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2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7154,'0'0'2724,"0"0"-1010,0 0-573,0 20 173,0 168 1897,-1-175-3126,1-1-1,0 1 1,2 0-1,-1-1 0,1 0 1,5 16-1,-5-25-70,-1 1-1,1-1 1,0 0-1,0 0 1,0 0-1,0 0 1,1 0-1,-1-1 1,1 1-1,0-1 1,-1 1-1,1-1 1,0 0-1,1 0 1,-1 0-1,0-1 1,0 1-1,1-1 1,-1 1-1,1-1 0,-1-1 1,1 1-1,0 0 1,-1-1-1,8 1 1,5 0 56,0-1-1,-1-1 1,1 0 0,0 0 0,0-2 0,-1 0-1,1-1 1,25-10 0,-32 10-242,1-1 0,-1 0 0,0 0 0,0-1 1,15-13-1,-18 13-313,0 1 1,-1-1 0,0-1-1,0 1 1,-1-1 0,0 1-1,0-1 1,4-12 0,1-8-5624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2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10322,'0'0'1569,"0"0"-897,0 0-64,0 0 720,10 125 104,2-85-695,0 2-441,1 3 144,2 1-192,-3-3-96,3-3-32,-5-9-120,-1-7 0,-1-6-496,-1-16-1385,-2-2-2400,-5 0-5145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3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5905,'0'0'1742,"0"0"118,0 0-195,26 24-450,9 7-796,-5-5 39,-1 1-1,-1 2 0,28 38 0,5 12 346,-4 3 1,-3 3-1,-5 2 0,61 143 0,-82-158-678,-3 2-1,-3 0 1,-4 2-1,-3 0 1,-3 0-1,3 113 1,-15-160-81,2 1-18,-2 0 0,-2 0 0,-5 34 0,6-58-13,0 1 0,-1 0 0,1-1 0,-2 0 0,1 1 0,-1-1 0,0 0 0,0 0 0,0 0 0,-1-1 0,0 1 1,0-1-1,0 0 0,-1 0 0,0 0 0,0 0 0,0-1 0,0 0 0,-11 6 0,14-9-40,0 0 1,0 0-1,0 0 0,0-1 0,0 1 0,0-1 0,-1 1 0,1-1 0,0 0 1,0 1-1,0-1 0,-1 0 0,1 0 0,0-1 0,0 1 0,-3-1 0,4 1-204,0-1-1,0 0 1,0 1-1,0-1 1,0 0-1,0 0 0,0 0 1,0 1-1,0-1 1,0 0-1,0 0 1,0 0-1,1-1 1,-1 1-1,0 0 0,1 0 1,-1 0-1,1 0 1,0-1-1,-1 1 1,1 0-1,0 0 1,-1-1-1,1 1 0,0-2 1,0-9-7871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93 6425,'0'0'4189,"0"0"-2695,0 0-805,0 0 297,0 0 213,0 0-238,-6-29 541,8 26-1470,0 1 0,0 0 0,1 0 0,-1 0 0,0 0-1,1 0 1,-1 0 0,1 0 0,0 1 0,0-1 0,0 1 0,4-2 0,43-12 52,-35 11-64,2 0 3,-1 0 0,1 0 0,0 1 0,-1 2 0,1-1 1,0 2-1,0 0 0,25 4 0,-38-3-11,-1 1 0,1 0 0,-1 0 0,0 0 1,0 0-1,0 0 0,0 0 0,0 1 0,0 0 0,0-1 0,-1 1 1,0 0-1,1 0 0,-1 1 0,0-1 0,-1 0 0,1 1 0,0-1 1,-1 1-1,0-1 0,0 1 0,0 0 0,1 6 0,-1-4-21,0-1-1,0 1 0,-1-1 1,1 1-1,-1 0 1,-1-1-1,1 1 0,-1 0 1,0-1-1,0 1 0,0-1 1,-1 1-1,0-1 1,0 0-1,-4 8 0,-61 65-44,44-54 26,-34 47 0,56-70 27,1-1 0,-1 1 0,1-1 1,-1 1-1,1 0 0,-1-1 1,1 1-1,-1 0 0,1-1 1,-1 1-1,1 0 0,0 0 1,0-1-1,-1 1 0,1 0 1,0 0-1,0 0 0,0 0 0,0-1 1,0 1-1,0 0 0,0 0 1,0 0-1,0-1 0,1 1 1,-1 0-1,0 0 0,0 0 1,1-1-1,-1 1 0,0 0 0,1-1 1,-1 1-1,1 0 0,-1-1 1,1 1-1,-1 0 0,1-1 1,-1 1-1,1-1 0,0 1 1,-1-1-1,1 1 0,0-1 0,-1 0 1,1 1-1,0-1 0,0 0 1,0 1-1,-1-1 0,1 0 1,0 0-1,0 0 0,0 0 1,1 0-1,56 1-18,-45-1 18,147-14-71,-75 23 132,-69-5 13,0-2-1,0 0 1,0-1-1,0-1 0,26-3 1,-41 3-49,1-1 0,-1 1 0,0-1 0,1 1 0,-1-1 0,0 0 0,0 1 0,1-1 0,-1 0 0,0 0 0,0 0 0,0 0 0,0 0 0,0 0 0,0 0 0,0-1 0,-1 1 0,1 0 0,0 0 0,-1-1 0,2-2 0,7-32-1225,-7 23-1319,-2 8-3448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5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3977,'0'0'5308,"0"0"-3473,0 0-1478,0 0-181,0 0 382,0 0 299,29 0 97,232 0 1074,-205-4-1746,1-1 0,-1-4 0,70-19 0,51-8-103,-87 32 456,-74 3-2377,-25 1-3827,-13 0-503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36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5369,'0'0'1628,"0"0"-193,0 0 293,29 4-244,11 3-1024,-7-1 139,1-2 1,64 0-1,-94-4-544,83 0 1330,108-14-1,-155 10-1360,48 2-1,-87 2-65,0 0 0,0 1 0,0-1 0,0 1 0,0-1 0,1 1 0,-1-1 0,-1 1 0,1-1 0,0 1 0,0 0-1,0 0 1,0-1 0,0 1 0,-1 0 0,1 0 0,0 0 0,-1 0 0,1 0 0,-1 0 0,1 0 0,-1 0 0,1 0 0,-1 0 0,0 1 0,1-1 0,-1 0 0,0 0 0,0 0 0,0 0 0,0 0 0,0 1 0,0 1 0,-4 43-5086,-4-17-4464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1:5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4257,'0'0'1214,"0"0"-76,0 0-192,0 0 269,0 0 213,0 0-506,0 0-265,0 0-225,0 0-54,0 0 80,0 0-101,0 0 16,0 0-33,0 0-97,0 0 65,0 0-132,0 18 177,1 22-218,1 1-1,3-1 1,1 0-1,2 0 1,1 0-1,17 41 1,77 233 368,-84-243-285,-4 0-1,11 113 1,-23-167-170,0 0 1,1 0-1,1 0 1,8 20-1,6 18 191,-14-48-2516,-3-7-3106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0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614 47 6873,'0'0'2713,"0"0"-1270,0 0-324,0 0-143,0 0 56,-9-4-183,-6-4-693,6 3 17,0 0-1,0 1 1,0 0-1,-1 0 1,1 1-1,-1 0 1,0 1-1,0 0 1,-14-1-1,8 5-162,0 0-1,0 0 1,0 2-1,0 0 0,1 0 1,-1 2-1,1 0 1,1 1-1,-1 0 0,1 1 1,0 0-1,1 2 1,-24 20-1,12-8-1,2 1 0,1 1 0,0 1-1,2 1 1,1 1 0,-16 29 0,22-29-13,0 0 0,2 0 1,1 1-1,1 1 0,1-1 0,2 1 1,0 1-1,3-1 0,0 1 0,3 57 1,3-51 15,2-1 0,1 0 0,1 0 0,2 0 0,2-1 0,1-1-1,1 0 1,31 55 0,-27-60 11,1-1-1,2 0 0,0-1 0,2-1 0,1-1 0,0-1 0,2-1 0,1-1 0,41 25 0,-43-32 1,0-1 0,0-2-1,1 0 1,1-2 0,0-1 0,0-1-1,1-1 1,-1-1 0,1-2 0,0 0 0,0-2-1,34-2 1,-47-1 7,-1 0 1,1 0-1,-1-1 1,0-1-1,0 0 0,0-1 1,-1-1-1,1 1 0,-1-2 1,16-11-1,-11 5 1,0-1-1,-1-1 1,-1 0-1,0-1 1,-1 0-1,13-21 1,-5 2 1,-1-1 1,-3 0-1,0-2 0,-3 0 1,-1-1-1,14-60 1,-19 50-31,-1-1 0,-2 1 1,-3-1-1,-1 0 0,-3 0 1,-10-68-1,6 92-71,0 1 1,-2-1-1,-1 1 0,-1 0 0,-1 1 1,-1 0-1,-2 1 0,0 0 1,-1 1-1,-34-41 0,47 61 62,-1 1-1,1-1 1,-1 0 0,0 0-1,1 1 1,-1-1-1,0 1 1,0-1 0,0 1-1,0 0 1,0 0-1,0 0 1,-1 0 0,1 0-1,0 1 1,0-1-1,-1 1 1,1-1 0,-1 1-1,1 0 1,0 0 0,-1 0-1,1 0 1,0 0-1,-1 0 1,-2 1 0,3 1-1,-1 0 1,1 0 0,-1 0 0,1 0 0,0 0-1,0 0 1,0 1 0,0-1 0,1 1-1,-1-1 1,1 1 0,-1 0 0,1 0 0,0-1-1,0 1 1,0 0 0,0 0 0,1 0 0,-1 5-1,-5 32-4,2 0 0,1 0-1,3 1 1,1-1 0,2 1-1,2-1 1,12 49 0,-7-50 41,2 0 1,2 0 0,1-2 0,2 1 0,1-2-1,2-1 1,29 39 0,-30-50 13,0-1 0,2-1 0,1-1 0,0 0 0,2-2 1,0-1-1,1 0 0,1-2 0,1-1 0,34 14 0,-41-20-51,0-1-1,0-2 1,0 0-1,1 0 1,-1-2-1,1-1 1,23 1-1,-42-4-10,0 0-1,0-1 1,1 1 0,-1-1-1,0 1 1,0-1 0,0 0-1,0 0 1,0 0-1,0 0 1,0 0 0,0 0-1,0 0 1,0-1 0,-1 1-1,1-1 1,0 1-1,2-4 1,21-38-1813,-16 25-169,6-7-3027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1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64 10970,'0'0'1374,"0"0"-879,-7 23-253,-2 3-163,-1 3 187,1 1 0,2 0 0,-4 32 0,4-1 357,4 1-1,2-1 1,9 77-1,-4-110-527,1-1-1,1 1 0,1-2 0,2 1 1,1-1-1,1-1 0,1 1 1,1-2-1,1 0 0,1-1 1,21 26-1,-26-37-82,0-1 0,1 1 0,0-2-1,1 1 1,1-2 0,-1 1 0,1-2 0,1 0 0,-1 0 0,1-2 0,1 1 0,-1-2 0,1 0 0,0 0-1,0-2 1,1 0 0,-1-1 0,1 0 0,-1-1 0,1-1 0,17-1 0,-25-1-5,1 1-1,-1-1 1,0-1 0,-1 1-1,1-1 1,0 0 0,-1-1-1,0 0 1,0 0 0,0-1-1,9-7 1,-5 2 8,0-1 0,-1 0 1,0-1-1,0 0 0,12-22 1,-4 1-6,-2-1 0,-1 0 1,-2-2-1,10-41 1,-14 44 9,-2-1 0,-1 0 0,-1 0 0,-2 0 0,-2-1 0,-1 1 0,-2-1 0,-10-57 0,9 75 17,-2 0 1,0 0-1,-1 0 0,0 1 0,-1 0 0,-1 0 1,-1 1-1,0 0 0,-1 0 0,-1 1 0,0 1 1,-1-1-1,0 2 0,-1 0 0,0 0 0,-1 1 0,0 1 1,-27-14-1,22 14-22,-1 1 0,0 1 0,0 1 0,-1 1 0,0 0 0,0 2 0,0 0 0,-1 2 0,1 0 0,-1 1 1,0 2-1,-39 5 0,51-5-58,0 2 0,0 0 0,0 0 0,0 0 0,0 1 0,1 1 0,-1 0 0,1 0 0,1 1 0,-1 0 0,1 0 0,0 1 0,0 0 0,1 0 0,0 1 0,0 0 0,1 1 0,0-1 0,0 1 0,1 0 0,0 0 0,1 1 0,0 0 0,0 0 0,1 0 0,0 0 0,1 0 0,-1 14 0,-1 22-1734,2 54 0,2-75-56,0 44-7907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1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1 106 10610,'0'0'3564,"0"0"-2237,0 0-871,0 0-160,0 0 256,0 0-219,13 0 53,-11 0-375,239-6 1296,-194 3-1147,1-3 0,-1-2 0,60-18-1,-105 26-141,0 0 0,0-1-1,0 1 1,-1 0 0,1-1-1,0 0 1,-1 0 0,1 1-1,0-1 1,-1 0 0,1 0-1,-1 0 1,1-1 0,-1 1-1,1 0 1,-1 0 0,0-1-1,2-2 1,-3 3-8,-1 1-1,1-1 1,0 0 0,-1 0-1,1 0 1,-1 1 0,1-1-1,-1 0 1,1 0-1,-1 1 1,1-1 0,-1 0-1,0 1 1,1-1 0,-1 1-1,0-1 1,0 1 0,1-1-1,-1 1 1,0 0 0,0-1-1,0 1 1,0 0 0,1-1-1,-3 1 1,-11-4-25,0 0 1,-1 1-1,-18-2 1,-21 0-155,0 3 0,-64 6 0,95-2 152,1 1-1,0 1 0,0 0 0,1 2 0,-1 1 0,2 1 1,-1 0-1,-22 14 0,113-19-193,-22-3 305,80 0 434,178-21 1,-307 21-537,1 0-1,0 0 1,0 0 0,0 0 0,0 0-1,0-1 1,0 1 0,0 0-1,-1 0 1,1 0 0,0 0-1,0 0 1,0-1 0,0 1 0,0 0-1,0 0 1,0 0 0,0 0-1,0-1 1,0 1 0,0 0 0,0 0-1,0 0 1,0 0 0,0-1-1,0 1 1,0 0 0,0 0-1,0 0 1,0 0 0,0-1 0,0 1-1,0 0 1,1 0 0,-1 0-1,0 0 1,0 0 0,0-1 0,0 1-1,0 0 1,0 0 0,0 0-1,1 0 1,-1 0 0,0 0-1,0 0 1,0 0 0,0-1 0,1 1-1,-1 0 1,0 0 0,0 0-1,0 0 1,-16-5-3590,-3 4-5037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57.8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2897,'0'0'2341,"0"0"-832,0 0-513,0 0 22,0 0 96,0 0-101,1 19 1625,8 15-2083,1-1 1,18 39 0,-4-9-200,-8-9-5,-13-40-303,1 1 0,0-1 0,1 0 1,1 0-1,0-1 0,1 0 0,15 24 0,-21-36-178,0-1 0,0 1 0,0 0 0,0-1 0,0 1 0,0 0 1,0-1-1,0 1 0,0-1 0,0 1 0,0-1 0,0 0 0,1 0 0,-1 1 0,0-1 1,0 0-1,0 0 0,1 0 0,-1 0 0,0 0 0,0-1 0,0 1 0,0 0 0,1 0 0,-1-1 1,0 1-1,0-1 0,0 1 0,2-2 0,5-9-4696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2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10490,'0'0'1819,"0"0"-1013,0 0-621,0 0-5,0 21 454,-26 400 2018,20 241-1439,5-673-2079,0 0 1,-1 0 0,0 1-1,-1-1 1,0 0 0,-5-10-1,7 19 622,-20-52-8368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3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0 205 6937,'0'0'1738,"0"0"-922,22-17 90,3-6-521,-8 7-104,0 1 0,1 1 0,1 1 0,1 0 0,29-15 0,-23 17-96,0 0 0,0 1 0,1 2 0,0 1 0,1 1 0,0 1 0,0 1-1,0 2 1,0 1 0,0 1 0,41 5 0,-56-3-110,1 0 1,-1 1-1,0 0 0,-1 1 1,1 1-1,-1 0 0,0 1 1,0 0-1,0 1 0,-1 0 0,0 0 1,0 2-1,-1-1 0,0 1 1,-1 1-1,0-1 0,0 2 1,-1-1-1,0 1 0,-1 0 0,0 1 1,-1 0-1,0 0 0,-1 0 1,6 25-1,-5-13 31,-1 0 0,-2 0 0,0 1 1,-2-1-1,-1 1 0,-1-1 0,0 1 0,-2-1 1,-1 1-1,-1-1 0,-1-1 0,-12 30 0,7-26-41,0-1 0,-2-1 0,-1 0-1,-1 0 1,-2-2 0,0 0-1,-1-1 1,-1-1 0,-1 0 0,-29 22-1,41-36-41,0-1 0,-1 0-1,0 0 1,0-1 0,-1 0-1,1 0 1,-1-1 0,0-1-1,-1 0 1,1 0 0,0-1-1,-1 0 1,1 0 0,-1-2-1,-19 0 1,28 0-48,0 0 1,0 0-1,0 0 1,0 0-1,0-1 0,0 1 1,0-1-1,0 0 0,0 0 1,0 1-1,0-1 1,0 0-1,1-1 0,-1 1 1,0 0-1,1 0 0,-1-1 1,1 1-1,-1-1 1,1 1-1,-1-1 0,1 0 1,0 1-1,0-1 0,0 0 1,-1-4-1,0-1-347,0-1-1,1 0 1,0 0 0,0 0-1,2-14 1,-1 10-380,0-24-3127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188 252 9314,'-6'29'1599,"-13"70"-638,4 1-1,-4 156 1,20-238-768,1-1-1,0 0 1,1 0 0,0-1-1,2 1 1,0-1 0,1 1 0,0-2-1,2 1 1,-1-1 0,2 0-1,15 21 1,-16-26-150,1 0 0,0-1 0,0 0 0,1-1 0,0 0 1,0 0-1,1-1 0,-1-1 0,2 0 0,-1 0 0,1-1 0,0 0 0,0-1 0,0 0 0,1-1 0,-1-1 1,14 1-1,-14-1-13,1-1 0,-1 0 0,1-1 1,-1-1-1,0 0 0,1-1 0,-1 0 0,0 0 1,0-1-1,0-1 0,-1 0 0,1-1 1,-1 0-1,0-1 0,0 0 0,-1-1 1,0 0-1,0-1 0,0 1 0,-1-2 0,0 0 1,-1 0-1,0 0 0,0-1 0,-1 0 1,10-19-1,-7 8 24,0-1 1,-1 0-1,-2-1 1,0 0-1,-1 0 1,-2 0-1,4-36 0,-5-13 89,-5-80 0,1 130-116,-1 1 0,-1-1-1,-1 1 1,-1 0-1,-1 0 1,0 0 0,-2 1-1,0 0 1,-2 1-1,0 0 1,-1 0 0,0 1-1,-2 0 1,0 1-1,-1 1 1,-1 0 0,0 1-1,-25-19 1,22 21 8,0 0-1,-2 1 1,1 1 0,-1 1 0,-1 1 0,1 0 0,-2 2-1,1 0 1,-1 2 0,0 0 0,0 2 0,0 0 0,-1 1 0,1 2-1,-27 2 1,40-1-49,0 0-1,0 1 1,0 0 0,0 1-1,0 0 1,0 1 0,1-1-1,0 2 1,-1-1-1,2 1 1,-1 0 0,0 1-1,1 0 1,0 0 0,1 1-1,-1-1 1,1 1-1,0 1 1,1-1 0,-6 11-1,3-3-174,0 1 0,1 0 0,0 1 0,2 0 0,0 0 0,0 0 0,2 0 0,0 1 0,0 25 0,2 35-3115,1-11-4419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4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11883,'0'0'2136,"0"0"-1368,0 0-184,0 125 248,0-90 161,8-1-585,12-3-72,7 0-200,2 0-120,4-2 160,4-3-152,0-3-24,-3-6 0,1-3-128,-5-10-416,-3-4-889,-5-6-1135,-10-14-2753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4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10906,'0'0'3365,"0"0"-2363,0 0-626,0 0 104,-1 27 375,-6 333 777,6-247-1364,4 171 333,1-233-516,1 1 0,3-1 0,20 71 1,-16-99-255,-12-22 144,0-1 0,1 0 1,-1 0-1,0 1 0,1-1 0,-1 0 1,0 0-1,0 0 0,1 0 1,-1 1-1,0-1 0,1 0 1,-1 0-1,1 0 0,-1 0 0,0 0 1,1 0-1,-1 0 0,0 0 1,1 0-1,-1 0 0,0 0 1,1 0-1,-1 0 0,1 0 0,-1 0 1,0 0-1,1-1 0,-1 1 1,0 0-1,1 0 0,-1 0 0,0-1 1,3-1-246,-1-1-1,0 1 1,-1-1 0,1 0 0,0 0-1,-1 0 1,1 0 0,-1 0 0,0 0-1,0 0 1,0-5 0,9-34-5318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4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8938,'0'0'1474,"0"0"-549,0 0-23,0 0 173,0 0 75,23-13-391,71-42-107,-88 52-574,0-1 0,0 1 0,0 1 0,0-1 0,1 1 0,-1 0 1,1 0-1,0 1 0,-1 0 0,1 0 0,0 1 0,0 0 0,7 0 0,6 1 134,-16-1-182,1 0 1,-1 0-1,0 1 1,0 0 0,0 0-1,0 0 1,1 0-1,-1 0 1,-1 1 0,1 0-1,0 0 1,0 0-1,-1 0 1,1 0 0,-1 1-1,0 0 1,0 0-1,6 5 1,-5-2 9,0 1-1,0-1 1,0 1-1,-1-1 1,0 1 0,0 0-1,-1 0 1,0 1-1,0-1 1,1 10 0,-1-6-25,-1 0 1,0 0-1,-1 0 1,0 0-1,-1 0 1,0 0-1,-1-1 1,0 1-1,-1 0 1,0 0-1,-1-1 1,0 0-1,0 0 1,-12 18-1,14-24-10,-1 0 0,0 0-1,0 0 1,0-1-1,0 1 1,-1-1 0,1 0-1,-1 0 1,0 0 0,0-1-1,0 0 1,0 1 0,-1-1-1,1 0 1,-1-1 0,1 1-1,-1-1 1,1 0-1,-1 0 1,0-1 0,1 1-1,-1-1 1,0 0 0,-8-1-1,11 0-31,0-1-1,0 1 1,0-1-1,0 0 0,1 0 1,-1 1-1,0-1 1,1 0-1,-1 0 0,1-1 1,0 1-1,0 0 1,0 0-1,0-1 0,0 1 1,0 0-1,1-1 1,-1 1-1,1-1 0,-1 1 1,1-1-1,0-3 1,-1-3-63,1 0 1,-1 0 0,2-1 0,-1 1 0,3-9 0,-2 14 69,1 1 1,-1 0-1,1-1 0,0 1 1,0 0-1,0 1 1,1-1-1,-1 0 0,1 0 1,-1 1-1,1 0 1,0-1-1,0 1 0,0 0 1,0 0-1,1 1 1,-1-1-1,0 1 1,1 0-1,-1 0 0,1 0 1,-1 0-1,1 0 1,0 1-1,-1-1 0,1 1 1,4 0-1,3 0 16,0 0-1,-1 0 1,1 1-1,-1 0 0,0 1 1,1 0-1,-1 0 1,15 7-1,-18-6 41,0 0 0,0 1 0,0 0 0,-1 0 0,1 1 0,-1-1 0,0 2 0,-1-1 0,1 0 0,-1 1 0,0 0 0,0 1 0,-1-1 0,0 1 0,0 0 0,-1 0 0,1 0 0,-1 0 0,-1 0-1,0 1 1,0-1 0,0 1 0,-1 0 0,0 0 0,0-1 0,-1 1 0,0 0 0,-2 12 0,0-14-12,1 0-1,-2 1 1,1-1-1,-1 0 1,0-1-1,0 1 1,-1 0-1,1-1 1,-1 0 0,0 0-1,-1 0 1,1 0-1,-1-1 1,0 1-1,0-1 1,-1-1-1,-5 5 1,-4 1-3,-1 0 0,0-1 0,0 0 1,-1-1-1,-19 5 0,19-8 106,-1-1 0,0 0 0,0-2-1,0 0 1,-1 0 0,-28-4 0,47 2-152,-1 1 0,1 0-1,-1 0 1,1 0 0,-1 0 0,1 0-1,0-1 1,-1 1 0,1 0 0,-1 0 0,1-1-1,0 1 1,-1 0 0,1 0 0,-1-1-1,1 1 1,0-1 0,0 1 0,-1 0-1,1-1 1,0 1 0,0-1 0,-1 1-1,1 0 1,0-1 0,0 1 0,0-1 0,0 1-1,0-1 1,-1 1 0,1-1 0,0 1-1,0-1 1,0 1 0,0-1 0,1 1-1,-1-1 1,0 1 0,0-1 0,0 1-1,0 0 1,0-1 0,1 1 0,-1-1 0,0 1-1,0-1 1,1 1 0,-1 0 0,0-1-1,0 1 1,1 0 0,-1-1 0,0 1-1,1 0 1,-1-1 0,1 1 0,-1 0-1,1 0 1,0-1 0,20-19-2630,1 4-1770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2:25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9818,'0'0'1820,"0"0"-986,0 0 101,0 0 565,0 0-252,0 0-469,28-1-368,204-18 613,-147 11-589,193-10 2048,-278 17-2621,0 1 0,0-1-1,-1 1 1,1-1 0,0 1-1,0 0 1,0-1 0,-1 1 0,1-1-1,0 1 1,0 0 0,-1-1-1,1 1 1,0 0 0,-1-1 0,1 1-1,0 0 1,-1-1 0,1 1-1,-1 0 1,1 0 0,0 0-1,-1-1 1,1 1 0,-1 0 0,1 0-1,-1 0 1,1 0 0,-1 0-1,1 0 1,-1 0 0,0 0 0,-17 0-8048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4T13:46:15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4065,'0'0'0,"0"0"-736,0 0-1953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15:29:17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876 12125 8847,'28'73'13,"-25"-66"-15,2 7-148,-4-10-44,0-1-1,0 1 1,0 0 0,1 0 0,0-1 0,0 1 0,0-1 0,0 0 0,0 1-1,0-1 1,1 0 0,0 0 0,2 2 194,-4-5-2351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2:34:14.3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1 224,'0'0'666,"0"0"-177,0 0-124,0 0-22,0 0 0,0 0 1,0 0-85,0 0-93,0 0-48,0 0 15,0 0 40,0 0 1,0 0-17,0 0-7,0 0-44,6 15-12,15-4-321,-9-8-881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2:58.2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176 1 6265,'0'0'1717,"0"0"-961,0 0-321,0 0 453,0 0 412,0 0-421,-2 12-406,-8 28 55,-1 0 0,-2-1 0,-25 54 0,-61 143 644,96-225-1642,3-11 399,0 1-1,0-1 1,0 0-1,0 0 1,0 0-1,0 0 1,0 1 0,0-1-1,0 0 1,1 0-1,-1 0 1,0 1-1,0-1 1,0 0-1,0 0 1,0 0-1,0 0 1,1 1-1,-1-1 1,0 0-1,0 0 1,0 0-1,0 0 1,1 0-1,-1 0 1,0 0-1,0 0 1,0 0-1,1 1 1,-1-1-1,0 0 1,0 0-1,0 0 1,1 0-1,-1 0 1,0 0-1,0 0 1,0 0 0,1 0-1,-1 0 1,0 0-1,0-1 1,0 1-1,1 0 1,-1 0-1,0 0 1,0 0-1,0 0 1,0 0-1,1 0 1,-1 0-1,0-1 1,0 1-1,0 0 1,12-7-4115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8:57.0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1 131 5737,'0'0'1618,"0"0"-745,0 0-582,0 0 15,0 0 334,0 0 225,0 0-89,0 0-514,0 0-142,37 0 363,45 5-281,1 3 1,142 34 0,-42-6-29,-140-29-245,67 12 1024,206 9-1,184-17-30,-11-32-678,-193 4-188,107 0-36,1320-33 10,-1607 50-20,508 7 103,-483 4-151,39 0 9,114-12 32,526 11 26,203 1 1,-629-13-28,148 12-19,-350-5 16,261 33-22,-56-6-7,-108-15 3,-274-14 22,0 1 1,0 0-1,0 1 1,0 0-1,-1 1 1,0 1-1,0 0 1,-1 1-1,15 11 1,-12-8 1,2 0 0,-1-1 0,1-1 1,33 11-1,-1-8 4,1-3 0,90 6 0,-58-8 24,-116-6-70,-44 9-1,17-1 69,-181 13-49,-210 33-48,297-29-152,-228 10 0,-160-27 78,523-9 143,-500-9 63,421 5-55,-142-26-1,9 0 44,-449-2-84,113 9 28,46 15 37,135 7 41,-89 1-155,154 40 94,222-23 6,-180 8 0,-19-29 2,-301 8 25,-119 88-140,304-28 155,-329-9-6,171-49-125,284-21 107,259 12-23,14 2-9,0 0-1,0-1 1,0 0 0,0-1 0,0-1 0,-17-7 0,29 8 4,-1-1 0,1 0 0,-1 0 1,1 0-1,1 0 0,-1 0 1,0-1-1,1 1 0,0-1 1,0 0-1,0 1 0,0-6 1,-12-23 9,-10-1 2,-35-41 1,31 43-8,-26-43 0,47 63-6,0 0 0,1 0-1,0-1 1,1 0-1,0 0 1,1 0-1,-4-23 1,3 4-14,1 0 1,2 0 0,0-1 0,6-53 0,-2 78 6,1 0 1,-1 0-1,1 1 1,0-1 0,5-7-1,7-16-58,-12 29 54,1-1 0,-1 1 0,1 0 0,-1 1 0,1-1-1,0 1 1,0-1 0,0 1 0,0 0 0,0 1 0,0-1-1,7 0 1,0 0 31,91-15-7,195-5 0,106 29 302,-71 1 48,17-11-300,366 4 97,476 14-42,-972 2-54,9 1-11,498-10-108,-566-7 51,421 18 62,-286-5-34,332-25 0,-114 6-46,-220 32 18,48 1-4,434-38 44,-469 5-22,123-10-32,38-17 52,-446 34-1633,-13 1-2289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8:58.2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156 4 6385,'0'0'2149,"0"0"-890,0 0-235,0 0-13,0 0-363,-1 0-592,0-1-1,0 1 1,0-1-1,0 1 1,0-1-1,0 1 1,0 0-1,0 0 1,0 0-1,0-1 1,0 1 0,0 0-1,0 0 1,0 1-1,0-1 1,0 0-1,0 0 1,0 0-1,-2 1 1,-4 14-58,0 0 0,1 1-1,0-1 1,2 1 0,0 0 0,0 0 0,-1 33 0,1-24 2,-16 146-1,10-71 18,-26 108 0,30-185-121,1 1 0,1 0 0,-2 34 0,9-66-5107,2-8-1741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03.28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0 483 4913,'0'0'644,"0"0"-256,0 0 148,0 0 269,0 0 356,0 0-121,24 0-211,176-2 918,11-10-597,290-55 1,708-88-390,-863 113-620,-209 21-48,196-5-1,566-25 76,-76-18 103,307 31-218,-38 62 10,-1064-23-63,583 14 7,313 21 22,-454-6-20,16 2-96,-5 35 160,-363-38-85,-1 5 1,-1 5-1,-2 4 1,208 115-1,-311-152 10,0 0 0,-1 1-1,1 1 1,-2-1-1,1 2 1,13 15-1,-19-19 2,0 0-1,0 1 0,-1 0 0,0-1 0,0 1 0,0 0 0,-1 1 0,0-1 0,0 0 1,-1 1-1,1-1 0,-2 1 0,1-1 0,0 8 0,-2-13 2,1 0 1,-1 0-1,0 0 0,1 0 1,-1 0-1,1 0 1,-1 0-1,0-1 0,0 1 1,0 0-1,1 0 0,-1-1 1,0 1-1,0 0 0,0-1 1,0 1-1,0-1 0,0 0 1,0 1-1,0-1 0,0 0 1,0 1-1,-1-1 0,1 0 1,0 0-1,0 0 1,0 0-1,0 0 0,-2-1 1,-48 1 58,36-1-61,-575 28-87,196 22 185,-212 25-62,249-32-23,-369 30-26,-232 13 80,812-69-62,-692 6-98,568-24 78,-975 9-8,614 7 85,2 0 8,74-22-131,-305 3 76,464 7 45,389-2-57,-174 1-17,-326-40 0,229 9 0,167 21-22,-135-28 0,237 35 47,0 0-1,1-1 0,0 0 0,-1-1 0,-13-8 1,20 11-10,1 0 1,-1 0 0,1 0 0,-1 0 0,1 0-1,0 0 1,-1 0 0,1 0 0,0 0 0,0-1-1,0 1 1,0-1 0,0 1 0,0-1 0,0 1-1,0-1 1,1 1 0,-1-1 0,0 1 0,1-1-1,0 0 1,-1 0 0,1 1 0,0-1 0,0 0-1,0 1 1,0-1 0,0 0 0,0 0 0,1 1-1,-1-1 1,0 0 0,1 1 0,-1-1 0,1 0-1,0 1 1,0-1 0,1-2 0,2 0-7,-1 1 1,1-1 0,0 1-1,0 0 1,0 0 0,0 0-1,1 0 1,-1 1-1,1 0 1,7-3 0,53-16 39,-61 20-38,95-24-6,167-18 0,106 13 67,-227 21-72,326 1 31,-273 10-7,223-27 1,-220 9 6,260 11 1,-239 8 1,539 15-49,34-52 78,-171-63-59,87-10-10,-594 93 30,436-28 64,-470 42-77,452 13-119,-29-8 233,-347-17-156,35 0 79,-131 12-27,541-13 9,-547 8-29,-1 3 1,1 3-1,-1 2 0,77 14 0,-12 0 0,-85-14 8,0 2 0,47 13 0,-84-18 7,1 0 0,-1 0-1,1 0 1,0 0-1,-1 0 1,1 1-1,-1-1 1,1 0 0,0 0-1,-1 1 1,1-1-1,0 0 1,0 0-1,-1 1 1,1-1 0,0 0-1,0 1 1,-1-1-1,1 0 1,0 1 0,0-1-1,0 0 1,0 1-1,-1-1 1,1 1-1,0-1 1,0 0 0,0 1-1,0-1 1,0 1-1,0-1 1,0 1-1,0-1 1,0 0 0,0 1-1,0-1 1,0 1-1,1-1 1,-1 0-1,0 1 1,0-1 0,0 0-1,0 1 1,1-1-1,-1 0 1,0 1-1,0-1 1,1 0 0,-1 1-1,0-1 1,1 0-1,-1 0 1,0 1-1,1-1 1,-1 0 0,0 0-1,1 0 1,-1 1-1,0-1 1,1 0 0,-1 0-1,1 0 1,-1 0-1,0 0 1,1 0-1,-32 14-96,-175 43 136,-295 43-1,149-53-39,-442 2 1,-363-61-27,301-3 16,-48 37 36,753-14-325,-267 18 753,142 13-4447,238-32-34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12.9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180 45 4385,'0'0'1051,"0"0"-432,0 0-111,0 0-36,0 0 157,-16 0 2832,46 7-3180,1-3 1,0 0-1,0-2 1,0-1-1,40-4 1,4 1 93,311-27-127,1 0-202,543 36-38,-876-4-6,72 12 0,-26-2-13,-74-9 6,-1 2-1,1 0 0,31 13 1,-2 0 2,-52-19-1,0 1 1,-1 0-1,1 0 1,0 0-1,0 0 0,-1 0 1,1 0-1,-1 1 1,1 0-1,-1-1 0,0 1 1,0 0-1,1 0 1,-1 0-1,-1 0 0,1 1 1,0-1-1,0 0 1,-1 1-1,1-1 0,-1 1 1,0 0-1,0-1 1,0 1-1,0 0 1,0 0-1,-1 0 0,1-1 1,-1 1-1,0 0 1,0 0-1,0 0 0,0 0 1,0 0-1,-1 0 1,1 0-1,-1-1 0,-1 4 1,1-3 5,0-1 0,-1 0 0,1 0 0,-1 1-1,1-1 1,-1 0 0,0-1 0,0 1 0,0 0 0,0 0 0,0-1 0,0 1 0,0-1 0,0 0 0,-1 0-1,1 0 1,0 0 0,-1 0 0,-4 1 0,-58 11-68,47-10 58,-253 55-72,-92 15 38,-93-37 72,-2-32 10,307-4-15,31 5-24,-174 32-1,93-8-13,59 0 29,44-8-20,98-20 5,0-1 1,-1 0-1,1 0 0,0 0 1,0 0-1,0 0 0,0 0 0,-1 0 1,1 0-1,0 0 0,0 0 0,0 0 1,-1 0-1,1 0 0,0 0 1,0 0-1,0 0 0,-1 0 0,1 0 1,0 0-1,0 0 0,0-1 1,-1 1-1,1 0 0,0 0 0,0 0 1,0 0-1,0 0 0,0 0 0,-1-1 1,1 1-1,0 0 0,0 0 1,0 0-1,0 0 0,0-1 0,0 1 1,0 0-1,0 0 0,-1 0 0,1 0 1,0-1-1,0 1 0,0 0 1,4-13-1,14-17-38,-14 25 47,8-19 6,-1 0-1,-1 0 1,-1-1-1,-1 0 1,-2-1-1,7-46 1,-3 15-11,-9 51-4,1 0 0,-1 0 0,1-1 0,0 1 1,1 1-1,-1-1 0,1 0 0,0 1 0,8-11 1,-11 16-36,0 0 14,11 33-99,-10-29 120,-1 0 0,1 0 0,0 0-1,1-1 1,-1 1 0,0 0-1,1-1 1,0 1 0,0-1-1,0 0 1,1 1 0,-1-1 0,1 0-1,-1 0 1,1-1 0,0 1-1,0 0 1,7 3 0,5 2-1,0-1 0,1-1 1,0-1-1,0 0 0,1-1 0,27 3 1,107 3 8,-115-9-8,549 8 22,-503-15-6,121-25 1,-110 15-32,278-46-52,-291 52 80,-1 4 0,1 3 0,81 9-1,-142-6-25,0 1 1,0 2-1,0-1 0,0 2 0,-1 1 1,0 0-1,1 1 0,-2 1 0,1 1 1,20 13-1,-16-8 15,1 0 1,0-2-1,1 0 1,0-2 0,25 7-1,-49-16-3,1 0 0,-1 0-1,1 0 1,-1 0 0,1 0-1,-1 0 1,0 0 0,1 0-1,-1 0 1,1 0 0,-1 0-1,1 1 1,-1-1 0,0 0-1,1 0 1,-1 0 0,0 1-1,1-1 1,-1 0 0,0 1-1,1-1 1,-1 0 0,0 0-1,1 1 1,-1-1 0,0 1-1,0-1 1,0 0 0,1 1 0,-1-1-1,0 1 1,0-1 0,0 0-1,0 1 1,0-1 0,1 1-1,-16 11-26,-36 9-26,42-18 49,-434 148-630,361-128 587,-2-5-1,0-3 1,-129 6-1,-111-20 59,-77 3 242,284 16-268,117-20-281,0 0-1447,0 0-1898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36.9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180 21 3545,'0'0'2572,"0"0"-910,0 0-239,0 0-119,0 0-300,-35-18 4135,32 17-5123,-1 1 0,1-1 0,-1 1-1,0 0 1,1 0 0,-1 0 0,1 0 0,-1 0 0,0 1 0,1 0 0,-1 0-1,1 0 1,-1 0 0,1 0 0,0 1 0,-1-1 0,1 1 0,0 0 0,0 0 0,0 0-1,0 0 1,-3 5 0,1-1-21,1 0 0,0 1-1,0-1 1,0 1 0,1 0-1,0 0 1,1 0 0,-1 1-1,1-1 1,-1 9 0,-6 40-3,2 0 0,3 0 0,2 0 0,2 1 0,3-1 0,15 82 0,65 448-48,-46-296 54,4 147 84,-23-201-104,-7-74 20,-13 225 0,-9-280 51,-31 125 0,5-27-32,29-162-45,8-43 12,0 0-38,-1 0 1,1-1-1,-1 1 1,1 0-1,-1-1 1,1 1-1,0 0 1,-1-1-1,1 1 1,-1-1-1,1 1 1,0 0-1,0-1 1,-1 1-1,1-1 1,0 1-1,0-1 1,-1 1-1,1-1 1,0 0-1,0 1 1,0-1-1,0 1 1,0-2-1,-2-21-346,1 17 326,1-1 0,0 0 1,0 0-1,0 0 0,0 1 1,3-12-1,-3 18 70,1-1-1,-1 1 1,0 0-1,1-1 1,-1 1-1,1 0 1,-1-1-1,0 1 1,1 0-1,-1 0 1,1-1-1,-1 1 1,1 0 0,-1 0-1,1 0 1,-1-1-1,1 1 1,-1 0-1,1 0 1,-1 0-1,1 0 1,-1 0-1,1 0 1,-1 0-1,1 0 1,-1 0-1,1 0 1,-1 1-1,1-1 1,-1 0-1,1 0 1,-1 0 0,0 0-1,1 1 1,-1-1-1,1 1 1,16 11-144,-5 8 187,-2 1 1,-1 0 0,0 0-1,7 30 1,-5-17-53,7 29 292,-2 1 0,-3 0 1,-3 1-1,-3 1 0,-2 110 0,-5-100-153,-3 1 1,-23 128-1,-35 79-49,-1 6-32,-28 314 1,53 104-17,39-581 49,5-1-1,6-1 0,5 0 1,6-1-1,50 156 0,-54-214-51,-7-20 8,21 50-1,-29-85-1,0 0-1,0-1 1,1 1-1,0-1 1,1 0-1,0-1 1,1 0-1,0 0 1,16 13-1,-12-14 16,0-2-1,0 1 0,0-1 1,1-1-1,0 0 0,0-1 0,1 0 1,-1-1-1,18 2 0,19-1 116,59 0 0,-104-3-236,0 0 0,0 0 1,0 1-1,0-1 0,0 1 0,0 1 0,-1-1 0,1 1 0,4 3 0,2 1-1609,7 4-4966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46.7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288 9 4337,'0'0'1176,"0"0"-269,0 0 176,0 0 293,-3-6 7461,-5 3-8615,0 4-220,1 0-1,-1 0 0,1 1 1,0 0-1,-1 0 0,1 1 1,0 0-1,0 0 0,1 1 1,-1 0-1,1 0 0,0 0 0,0 1 1,0 0-1,0 0 0,-7 10 1,-10 12-41,1 1 1,-24 40-1,26-38-26,17-24 51,-1-1 0,1 0 0,0 1-1,0-1 1,1 1 0,0 0 0,0 0 0,-2 12 0,4-16 10,0-1 0,0 1-1,0 0 1,0 0 0,0 0 0,1 0-1,-1 0 1,0 0 0,1 0 0,0-1-1,-1 1 1,1 0 0,0 0 0,0-1-1,0 1 1,0-1 0,0 1 0,0-1-1,1 1 1,-1-1 0,0 1 0,1-1-1,-1 0 1,1 0 0,-1 0 0,1 0-1,0 0 1,-1 0 0,1 0 0,0-1-1,2 1 1,19 6-27,1-1 0,0-1 0,0-1 0,49 1 0,-55-5 13,0 1 0,1 0 0,-1 2 0,0 0 1,0 1-1,0 0 0,0 2 0,-1 0 0,0 1 0,21 11 0,-31-13 17,1 0 1,-1 1-1,0 0 0,0 0 0,-1 1 1,0 0-1,0 0 0,-1 0 0,5 9 1,-8-14 3,-1 1 0,1 0 0,-1 0 0,0 0 0,0 0 0,0 0 0,-1 0 0,1 0 0,0 0 0,-1 0 0,0 0 0,0 0 0,0 0 0,0 0 0,-1 0 0,1 1 0,-1-1 0,1 0 0,-1 0 0,0 0 0,-1-1 0,1 1 0,0 0 0,-1 0 0,1 0 0,-1-1 1,0 1-1,0-1 0,0 0 0,-3 3 0,-13 12 61,-2-1 0,1-1 0,-2-1 0,0-1 1,-1-1-1,0 0 0,-1-2 0,0-1 0,-1-1 0,1 0 1,-2-2-1,1-1 0,-1-1 0,1-1 0,-47 0 1,55-2-54,-24-1 25,38 0-40,1 0 1,-1 0-1,1-1 1,-1 1-1,1 0 0,-1-1 1,1 1-1,-1-1 0,1 1 1,-1-1-1,1 0 0,-1 0 1,1 0-1,0 1 0,0-1 1,-1 0-1,1-1 1,0 1-1,-1-1 0,1 1-64,1 0 0,0 1-1,0-1 1,0 0 0,0 0-1,-1 1 1,1-1 0,0 0-1,0 0 1,0 1 0,0-1-1,1 0 1,-1 0 0,0 1-1,0-1 1,0 0 0,1 1-1,-1-1 1,0 0 0,1 0-1,-1 1 1,0-1 0,1 1-1,-1-1 1,1 0 0,-1 1-1,1-1 1,-1 1 0,1-1-1,0 1 1,-1 0 0,1-1-1,-1 1 1,2-1 0,26-12-1405,-24 11 1127,28-11-2305,1-1-1619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47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17 123 4609,'0'0'4444,"0"0"-2976,0 0-965,0 0 147,0 0 77,0 0-93,0 17-279,1 56-114,0-67-214,0 0 0,0 0-1,0 0 1,0 0 0,1-1 0,0 1 0,1 0 0,-1-1 0,1 1-1,0-1 1,0 0 0,0 0 0,1 0 0,0 0 0,0-1 0,0 0-1,1 1 1,-1-2 0,1 1 0,6 3 0,-3-1-17,1-1 0,0 0 1,1-1-1,-1 0 0,1 0 1,0-1-1,0-1 0,0 1 0,17 0 1,-19-2 30,-1 0 1,0-1-1,0-1 1,0 1 0,0-1-1,1 0 1,-1 0-1,0-1 1,-1 0-1,13-5 1,-15 4 2,1 0 1,-1-1-1,0 1 0,1-1 1,-1 0-1,-1 0 1,1 0-1,-1 0 0,1-1 1,-1 1-1,-1-1 0,1 0 1,-1 0-1,3-7 1,0 0-8,-1 1 1,-1-2 0,1 1-1,-2 0 1,0-1 0,-1 1 0,0-1-1,0 0 1,-1 1 0,-1-1-1,-4-22 1,3 29-28,1 1 1,-1-1-1,0 1 0,0-1 1,0 1-1,-1 0 1,0 0-1,0 0 0,0 1 1,0-1-1,-1 1 0,0-1 1,0 1-1,0 0 1,0 1-1,-1-1 0,0 1 1,1 0-1,-1 0 0,0 0 1,-1 1-1,1-1 1,0 1-1,-1 1 0,1-1 1,-1 1-1,-8-1 0,2 0 34,0 1 0,0 1 0,1 0-1,-1 1 1,0 0 0,0 1-1,0 0 1,1 1 0,-1 0 0,1 1-1,0 0 1,-11 6 0,16-7-191,0 1-1,1 0 1,-1 0 0,1 1 0,0-1 0,0 1 0,0 0 0,0 0 0,-4 8 0,5-7-480,1-1-1,1 1 1,-1 0 0,1 0 0,0 0-1,0 0 1,1 0 0,-1 0-1,1 0 1,1 1 0,-1 7 0,1 3-6243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47.5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0 0 5857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47.8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0 156 5857,'138'-49'1730,"-128"46"-1100,-1-1 0,0 0 0,1-1 0,-2 0 0,14-9 0,-19 11-484,0 1 0,0 0 0,0 0 0,0 1 0,0-1 0,1 1 0,-1 0 0,0-1 0,6 0 0,-1 0-23,-1 0 1,1 0 0,0 1-1,-1 0 1,1 1 0,0-1-1,0 1 1,0 1 0,0 0-1,0 0 1,-1 0 0,1 1-1,-1 0 1,1 1 0,-1-1-1,1 1 1,-1 1 0,0 0-1,-1 0 1,1 0 0,-1 0 0,0 1-1,0 0 1,0 1 0,0-1-1,-1 1 1,0 0 0,0 1-1,6 11 1,3 8 57,-1 0 1,-2 0-1,0 2 0,-2-1 1,-1 1-1,-1 0 0,5 46 1,-12-74-180,0 0 0,0 0 0,0-1 0,0 1 0,0 0 0,0 0 0,1 0 0,-1 0 0,0 0 0,0 0 0,0 0 0,0 0 0,0 0 0,1 0 0,-1 0 0,0 0 0,0 0 0,0 0 0,0 0 0,0 0 0,0 0 0,1 0 0,-1 0 0,0 0 0,0 1 0,0-1 0,0 0 0,0 0 0,0 0 0,0 0 0,1 0 0,-1 0 0,0 0 1,0 0-1,0 0 0,0 1 0,0-1 0,0 0 0,0 0 0,0 0 0,0 0 0,0 0 0,0 0 0,0 1 0,6-27 94,4-38-19,-7 32-286,2-1 0,1 1 0,1 0 0,2 0 0,1 0 0,2 2 0,17-34 0,-29 63 206,1-1 0,0 0 0,0 1 0,0-1 0,0 1 0,0-1 0,0 1 0,0 0 0,0-1 0,0 1 0,1 0 0,-1 0 1,1 0-1,-1 0 0,1 0 0,-1 0 0,1 0 0,-1 1 0,1-1 0,0 0 0,-1 1 0,1 0 0,0-1 0,0 1 0,-1 0 0,1 0 1,0 0-1,0 0 0,0 0 0,-1 0 0,1 0 0,0 1 0,0-1 0,-1 1 0,1-1 0,0 1 0,-1 0 0,1-1 0,-1 1 1,1 0-1,-1 0 0,1 0 0,-1 0 0,0 0 0,1 1 0,-1-1 0,2 3 0,7 7 36,0 0-1,-1 1 1,0 1 0,9 18-1,-14-23-9,16 24 135,38 71 648,-51-89-747,-1-1-1,-1 1 1,0 0 0,-1 0-1,4 25 1,-7-26-99,-2-10-3821,-1-3-1329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9.1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12419,'0'0'0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00.7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7498,'0'0'2217,"0"0"-926,0 0-417,0 0-193,0 0 184,0 0 144,0 0-911,0 0-1,0 1 1,-1-1 0,1 0 0,0 1-1,0-1 1,0 0 0,0 1-1,0-1 1,0 1 0,0-1-1,0 0 1,0 1 0,0-1-1,0 0 1,1 1 0,-1-1-1,0 1 1,0-1 0,0 0 0,0 1-1,0-1 1,1 0 0,-1 1-1,0-1 1,0 0 0,1 0-1,-1 1 1,0-1 0,0 0-1,1 1 1,13 4-97,1 0 0,0-1 0,-1 0 0,1-1 0,0-1 0,20 1 0,98-5 66,-57 0-65,-361 2 1309,284 0-1342,1 0 27,0 0-16,36-1-120,-26 2 119,218-1 22,-227 0 13,-1 0 38,0 0 42,-36 0-24,-16 2-87,33 0 17,0-1 1,0-1 0,0-1-1,0-1 1,-25-5-1,73 1-4813,-2 4 479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1.9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 8522,'0'0'2187,"0"0"-371,0 0-341,0 0-197,0 0-377,0 0-488,36 1 284,-16 0-639,560 33 1143,-578-34-1234,-1 0 1,0 0 0,1 0-1,-1-1 1,0 1-1,1 0 1,-1 0-1,0-1 1,1 1-1,-1-1 1,0 1-1,0-1 1,0 0-1,1 1 1,-1-1-1,0 0 1,0 0-1,0 0 1,0 0-1,0 0 1,0 0-1,-1 0 1,1 0-1,0 0 1,0 0-1,0-2 1,7-21-4135,-5 9-2167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2.5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0 9162,'0'0'2833,"0"0"-1744,0 0-759,0 0-145,0 0 188,1 25 22,10 194 332,0-102-123,-11-201 984,-12 11-1439,5 29-166,-4-82-1,32 144-266,51 44 292,-35-31 0,-1 0 0,-2 2 0,32 40 0,-65-72 10,0 0 0,0 0 1,1 0-1,-1 1 1,0-1-1,0 0 1,0 1-1,-1-1 0,1 1 1,0-1-1,0 1 1,-1-1-1,1 1 0,-1 0 1,1-1-1,-1 1 1,0 0-1,0-1 0,0 1 1,0 0-1,0-1 1,0 1-1,0 0 1,0-1-1,-1 1 0,1 0 1,-1-1-1,1 1 1,-1-1-1,0 1 0,1-1 1,-1 1-1,0-1 1,0 1-1,0-1 0,0 0 1,0 1-1,0-1 1,-1 0-1,1 0 1,0 0-1,-1 0 0,1 0 1,-1 0-1,1 0 1,-1-1-1,1 1 0,-3 0 1,-10 4 222,0 0 1,0-1-1,-1-1 0,-22 2 1,17-2-156,14-1-375,0 0 1,-1 0 0,1 1-1,0 0 1,0 0-1,0 0 1,1 1 0,-1 0-1,1 0 1,0 0-1,0 1 1,0 0-1,1 0 1,-1 0 0,1 0-1,1 1 1,-1-1-1,-5 12 1,-9 16-6157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51.0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18 101 3577,'0'0'2371,"0"0"-816,0 0-293,0 0-66,0 0-299,0 0-19,0 0-78,-5-2-276,-8-5 286,15 2 1030,28 0 1818,5 1-4297,113-24 642,0 7-1,214-3 0,-241 24-1441,-121 0-1782,0-4-2437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52.1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77 85 9282,'0'0'1906,"0"0"-901,0 0-474,0 0 7,0 0-52,0 0-22,0 4-129,-16 313 2914,8-217-3127,7-10 59,1-90-137,0 0 81,0 0 160,0-11 442,0-34-525,2-35-148,-4-1 0,-3 1 0,-24-120 0,25 182-44,0 5-1,1 0 0,0-1-1,2 1 1,-2-14 0,3 26-26,0 1-34,0 0-35,9 2 70,0 0 1,-1 0 0,1 1 0,-1 0 0,0 0 0,0 1-1,0 0 1,0 0 0,11 10 0,12 5 18,157 64 28,-24-13 21,-163-70-41,0 1-1,0-1 1,-1 0-1,1 1 1,0-1 0,0 0-1,-1 1 1,1-1-1,0 1 1,-1-1-1,1 1 1,0 0-1,-1-1 1,1 1 0,0-1-1,-1 1 1,1 0-1,-1 0 1,0-1-1,1 1 1,-1 0-1,0 0 1,1 0 0,-1-1-1,0 1 1,0 0-1,1 0 1,-1 0-1,0 0 1,0 0-1,0-1 1,0 1 0,0 0-1,-1 0 1,1 0-1,0 0 1,0-1-1,0 1 1,-1 0 0,1 0-1,0 0 1,-1-1-1,1 1 1,-1 0-1,1 0 1,-1-1-1,1 1 1,-1 0 0,0-1-1,1 1 1,-1-1-1,0 1 1,1-1-1,-1 1 1,0-1-1,-1 1 1,-56 32 349,43-25-360,-197 127 40,100-60-18,65-46 34,46-28-9,1-1-52,0 0-39,0 0-11,0 0 20,0 0-14,0 0-23,0 0-37,0 0-201,0 0-241,0-3-314,0-37-2991,0 14-1714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53.1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13 196 7330,'0'0'1968,"0"0"-342,0 0-474,0 0-297,0 0 12,0 0-277,-2-14 43,-2-3-398,-3-40 582,7 57-520,0 0-185,0 0-42,4 109 80,-3-27-84,2 53 16,-3-81-46,1 0 0,12 64 0,-5-182 878,-8-304-729,-3 159-86,3 208-101,0 1 1,0-1-1,0 0 1,1 0-1,-1 0 1,0 1-1,0-1 0,0 0 1,0 1-1,1-1 1,-1 0-1,0 0 1,1 1-1,-1-1 1,0 0-1,1 1 0,-1-1 1,1 1-1,-1-1 1,1 1-1,0-1 1,-1 1-1,1-1 1,-1 1-1,1-1 1,0 1-1,-1 0 0,2-1 1,26 0-21,24 20 9,-2 9 38,-12-5-36,2-3 0,67 26 0,-48-27 26,-21-8-27,39 17 1,-76-27 22,0 0 0,0 0 0,0 0 0,0 0 0,0 0 0,0 1 0,-1-1 0,1 0 0,-1 0 0,1 1 0,-1-1 1,1 1-1,-1-1 0,0 0 0,1 1 0,-1-1 0,0 1 0,0-1 0,0 0 0,-1 3 0,-3 28 509,1-24-465,-2-1 0,1 1 0,-1-1 0,0 1-1,-1-2 1,1 1 0,-1 0 0,-1-1 0,-10 8 0,-69 46 183,78-55-205,-250 168 194,238-167-4805,10-6 723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19:53.6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9210,'0'0'1626,"0"0"-666,0 0-524,0 0-23,0 0 309,0 0-31,49 6 1342,223 3-1702,-146-9-176,116 10 201,-241-10-320,-1 0-1,1 0 1,-1 0-1,1 0 1,-1 0-1,1 1 1,-1-1-1,0 0 1,1 0-1,-1 1 1,1-1 0,-1 0-1,0 1 1,1-1-1,-1 0 1,0 1-1,1-1 1,-1 0-1,0 1 1,0-1 0,1 1-1,-1-1 1,0 1-1,0-1 1,0 1-1,0-1 1,0 1-1,1-1 1,-1 1 0,0-1-1,0 1 1,0-1-1,0 0 1,0 1-1,0-1 1,-1 1-1,1-1 1,0 1-1,0-1 1,0 1 0,0-1-1,-1 1 1,1 0-1,-4 9-2087,-4 5-1814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33.4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 7738,'0'0'1655,"0"0"-250,0 0-354,0 0 77,0 0 193,0 0-436,1-1 2056,15 0-2998,168 26 157,-66-6-30,93 2-105,108 16 14,-281-28-3,-27-5 24,-1-1-1,1-1 1,0 0-1,15 0 1,-26-2-67,0 0-157,0 0-535,0 0-1556,0 0-2313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34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85 78 8306,'0'0'1971,"0"0"-532,0 0-148,0 0-62,0 0-58,0 0-493,-5-3-453,5 2-224,-1 1 0,1-1 0,0 1 1,-1-1-1,1 1 0,0 0 0,-1-1 0,1 1 0,-1 0 0,1-1 0,-1 1 0,1 0 0,-1-1 0,1 1 1,-1 0-1,1 0 0,-1 0 0,1-1 0,-1 1 0,0 0 0,1 0 0,-1 0 0,1 0 0,-1 0 1,1 0-1,-1 0 0,1 0 0,-1 1 0,0-1 0,1 0 0,-1 0 0,1 0 0,-1 0 0,1 1 0,-1-1 1,1 0-1,-1 1 0,1-1 0,-1 1 0,-2 31 30,3-18-12,-31 656 805,30-662-766,1-6 212,0-5 18,-17-235 713,10-301-1315,14 1137 198,-8-774 234,2-200-84,-1 365-35,0 7 4,0 0-1,0-1 1,0 1 0,0 0 0,1 0-1,-1-1 1,1 1 0,0 0 0,0 0-1,2-4 1,0 7-14,0 1 0,0-1 0,0 1 0,0 0 0,-1 0-1,1 0 1,0 0 0,0 1 0,0-1 0,0 1 0,-1 0 0,1-1 0,0 1 0,-1 0 0,1 1 0,0-1-1,2 2 1,-2-1 10,437 241 98,-390-209-105,-50-34 19,0 1 0,0-1 1,1 0-1,-1 1 0,0-1 0,0 0 0,0 1 1,0-1-1,0 1 0,0-1 0,1 0 0,-1 1 1,0-1-1,0 1 0,0-1 0,0 0 0,0 1 1,-1-1-1,1 1 0,0-1 0,0 0 0,0 1 1,0-1-1,0 0 0,0 1 0,-1-1 0,1 0 1,0 1-1,0-1 0,-1 0 0,1 1 0,0-1 1,0 0-1,-1 1 0,1-1 0,0 0 0,-1 0 1,1 0-1,0 1 0,-1-1 0,1 0 0,0 0 1,-1 0-1,1 0 0,-1 1 0,-22 10 236,18-9-221,-92 44 438,-226 99-13,304-139-436,18-6-234,1 0 159,0 0 43,0 0-41,38-6-2958,-14-2-1893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4.6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0 143 4337,'0'0'1060,"0"0"-321,0 0 66,0 0-34,0 0 128,1 4 1514,3 22-2343,-1-1 66,2 0-1,0-1 0,1 1 0,2-1 0,15 34 0,-18-47-80,1-1 0,0 0-1,1 0 1,0-1 0,0 1-1,1-2 1,0 1 0,0-1-1,1 0 1,0-1 0,1 0-1,-1 0 1,1-1 0,12 5-1,15 4 216,1-2 0,0-2-1,0-1 1,1-2 0,71 5-1,200-12 1249,-203-10-1185,145-32 0,-22 2-218,-150 29-105,70-10 30,158 0 0,-245 19-41,246 7-8,-235-1 7,0 4 0,85 20 0,160 45 7,-315-72-6,-3-2 53,-1 0 4,0 0-34,0 0 12,0 0 164,5-1-139,0-1-1,-1 0 1,1 0-1,0 0 1,-1-1-1,0 1 1,0-1-1,1 0 1,-2 0-1,1-1 1,4-3-1,13-10 20,-2 6-81,1 1-1,0 1 0,0 1 0,1 0 0,0 2 0,0 0 0,1 2 1,37-4-1,21 3-30,85 7-1,-60 0 24,208 10 32,-117-2-10,131 13 15,-208-13-13,173 36 0,-103-12-9,16-6 12,135 24-55,-265-39 44,1-4-1,-1-4 1,1-2-1,85-9 1,-15-7-45,44-2 54,-96 5-16,-1-3 1,-1-4-1,103-34 0,-194 51 1,16-5 5,-1 0 0,1-1-1,-1 0 1,0-2 0,0 0-1,20-13 1,-30 16-6,0 1 1,-1-1 0,1-1-1,-1 1 1,0-1-1,0 1 1,-1-2 0,1 1-1,-1 0 1,-1-1-1,1 0 1,-1 0 0,0 0-1,-1 0 1,0 0-1,0 0 1,1-11-1,37-270 52,-39 279-51,1 0 1,-1 0-1,2 0 1,-1 1 0,8-17-1,11 25-855,-10 3-4527,-6 5-3282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5.4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81 5761,'0'0'1120,"0"0"-333,0 0-225,0 0 155,0 0 302,0 0-261,8-4-160,1 1-387,1-1-1,0 2 1,0-1-1,0 2 1,0-1-1,1 1 0,-1 1 1,0-1-1,0 2 1,1 0-1,-1 0 1,0 1-1,17 4 0,1 3-168,0-2-1,0-1 0,0-1 1,1-2-1,0 0 0,-1-2 1,1-1-1,38-6 0,-59 5-293,0-1-1,0 0 0,-1 0 0,1-1 0,-1 0 1,1 0-1,13-9 0,-10 4-1063,-1 0 1,0 0-1,0-1 1,9-10-1,-3 1-3236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01.7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43 9034,'0'0'2311,"0"0"-1247,0 0-530,0 0-61,0 0 13,2-3-188,0 0-276,1 0 0,0 0 0,0 0 0,0 0 0,0 1 1,0 0-1,1-1 0,-1 1 0,1 0 0,-1 1 0,1-1 0,0 1 0,0-1 0,-1 1 0,1 0 0,0 0 0,6 0 0,13-1 254,44 1 0,-44 1-124,-20 0-137,0 0 0,0 0 0,0 1 0,0-1 0,0 1 0,0-1 0,0 1 0,0 0 0,0 0 0,0 1 0,0-1-1,0 1 1,0-1 0,-1 1 0,1 0 0,-1 0 0,0 0 0,1 0 0,-1 0 0,0 1 0,0-1 0,0 1 0,0-1 0,-1 1 0,1 0 0,-1-1 0,0 1 0,1 0 0,-1 0 0,0 0 0,-1 0 0,1 0 0,-1 0 0,1 1 0,-1-1 0,0 0 0,0 0 0,-1 6 0,1 1 33,-1-1-1,0 1 0,-1 0 0,0 0 1,-1-1-1,0 1 0,0-1 1,-1 0-1,0 0 0,0 0 1,-9 11-1,9-14-28,0 0 1,0 0-1,-1-1 1,0 0-1,0 0 1,-1 0-1,1-1 1,-1 1-1,0-1 1,0-1-1,0 1 1,-1-1-1,1 0 1,-1 0-1,0-1 1,0 0-1,0 0 1,0-1-1,0 0 1,-13 1-1,19-3-18,1 1 0,0 0 0,-1-1 0,1 1 0,0 0-1,-1-1 1,1 1 0,0-1 0,-1 1 0,1-1 0,0 1 0,0-1 0,0 1-1,0 0 1,-1-1 0,1 1 0,0-1 0,0 1 0,0-1 0,0 1-1,0-1 1,0 1 0,0-1 0,0 1 0,0-1 0,0 1 0,1-1-1,-1 1 1,0-1 0,0 1 0,0-1 0,1 1 0,-1-1 0,0 1 0,0 0-1,1-1 1,10-20-143,2 14 137,1 0 0,-1 0 1,1 1-1,0 1 1,1 0-1,-1 1 1,1 1-1,0 0 0,0 1 1,0 1-1,0 0 1,0 1-1,18 2 1,-31-2 5,0 1 0,0-1 0,0 0 0,-1 1 0,1-1 0,0 1 0,0-1 0,0 1 0,0 0 0,-1 0 0,1 0 0,0 0 0,-1 0 0,1 0 0,0 1 0,-1-1 1,0 0-1,1 1 0,-1-1 0,0 1 0,0 0 0,2 1 0,-1 2 0,-1-1-1,1 1 1,0-1 0,-1 1 0,0 0-1,0-1 1,0 1 0,-1 0 0,0 5-1,0 0 8,0 1-1,-1-1 0,-1 1 1,1-1-1,-2 0 1,1 0-1,-9 19 0,2-13 7,1-1 0,-2 0 0,0-1 0,-1 0 0,-1 0 0,0-1 0,0-1 0,-16 12 0,19-17 137,-1-1 1,0 0 0,-1-1 0,1 0 0,-1 0 0,0-1-1,0 0 1,-1-1 0,1-1 0,-1 0 0,1 0 0,-24 0-1,27-2-78,0 0 0,0 0 0,0-1 0,0 0-1,0 0 1,0-1 0,1 0 0,-1 0 0,-8-4 0,14 5-67,1 1-92,1 0-120,8-23-6327,2 4-4078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5.9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 16,'0'0'5483,"0"0"-3470,0 0-1449,0 0-253,0 0 220,0 0 362,0 20-199,0 161 171,3-386 1395,-4 205-2257,1-1 0,0 1 1,0-1-1,0 1 1,0-1-1,0 1 0,0-1 1,1 1-1,-1-1 0,0 1 1,0 0-1,0-1 1,0 1-1,0-1 0,1 1 1,-1-1-1,0 1 1,0 0-1,1-1 0,-1 1 1,0 0-1,1-1 1,-1 1-1,0 0 0,1-1 1,-1 1-1,0 0 0,1 0 1,-1-1-1,1 1 1,-1 0-1,1 0 0,0-1 1,17 5-18,15 19-33,-12-1 49,0 0-1,-2 2 0,32 49 1,-49-71 37,-1 0 0,0 0 1,0 0-1,-1 0 1,1 0-1,0 0 0,-1 0 1,1 1-1,-1-1 1,1 0-1,-1 0 0,0 1 1,0-1-1,0 0 0,0 0 1,-1 1-1,1-1 1,-1 0-1,1 0 0,-1 0 1,0 1-1,0-1 1,0 0-1,0 0 0,0 0 1,0 0-1,0 0 1,-1-1-1,1 1 0,-1 0 1,0-1-1,1 1 1,-1-1-1,0 1 0,-2 0 1,-7 5 138,-1 0 0,1-1 0,-1 0 0,-24 7 0,26-10-206,-7 0-2187,14-3-2634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6.5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256 4 6513,'0'0'1706,"0"0"-79,0 0-339,0 0-203,0 0-457,-21-1-306,-68-2-254,83 4-64,-1 0-1,1 0 0,-1 0 0,1 0 0,-1 1 0,1 0 0,0 1 0,0 0 0,0-1 0,0 2 1,0-1-1,1 1 0,0 0 0,-1 0 0,1 0 0,1 1 0,-1 0 0,1-1 0,0 2 0,0-1 0,0 0 1,1 1-1,-1 0 0,-2 8 0,4-8-33,0 1-1,0 0 1,0 0 0,1 0 0,0 1-1,0 8 1,1-15-3,0 0 1,0 1-1,0-1 0,0 1 0,0-1 0,0 1 1,0-1-1,0 1 0,1-1 0,-1 0 0,0 1 0,1-1 1,-1 0-1,1 1 0,0-1 0,0 0 0,-1 0 0,1 1 1,0-1-1,0 0 0,0 0 0,0 0 0,0 0 1,0 0-1,0 0 0,1 0 0,-1-1 0,0 1 0,0 0 1,1-1-1,-1 1 0,0-1 0,1 1 0,2 0 1,1-1-30,1 0 1,-1 0 0,1 0 0,-1-1 0,0 0 0,1 0 0,-1 0 0,0-1 0,0 1 0,0-1 0,0-1-1,0 1 1,5-4 0,2-3 84,-1 0 0,0 0 0,14-17 0,10-9 4,-35 35-2,1-1 0,-1 0 0,1 1 0,-1-1 0,1 0 0,-1 1 0,1-1 0,-1 1 0,1-1 0,-1 1 0,1-1 0,0 1 0,-1-1 0,1 1 0,0 0 0,-1-1 0,1 1-1,0 0 1,0 0 0,-1 0 0,1-1 0,0 1 0,0 0 0,-1 0 0,1 0 0,0 0 0,0 0 0,-1 0 0,1 0 0,0 1 0,0-1 0,-1 0 0,1 0 0,0 0 0,-1 1 0,1-1 0,0 0-1,0 1 1,-1-1 0,1 1 0,-1-1 0,1 1 0,-1-1 0,1 1 0,0-1 0,-1 1 0,0 0 0,1-1 0,-1 1 0,1 0 0,-1-1 0,1 2 0,7 44 1696,-6-36-1685,3 62 1017,-4 97 0,-2-75-2215,3-113-5471,3 0-560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7.1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53 7706,'0'0'2131,"0"0"-1055,0 0-615,0 0-350,0 0 98,0 0 260,5 14-104,-5-12-338,8 22 161,-1 0 0,-1 0 0,-1 0 0,3 45 0,-8-68-133,-2-17 2,0 1 1,1 0-1,1-24 1,0 20-35,0-4-58,-1 14 13,1 0 0,0-1-1,0 1 1,1 0 0,0 0 0,4-13 0,-4 20 19,-1 0 0,1 1 0,0-1 0,0 0 0,1 0 0,-1 1 0,0-1 0,0 1 0,1-1 0,-1 1 0,1-1 0,0 1 0,-1 0 0,1 0 0,0 0 0,-1 0 0,1 0 0,0 0 0,0 0 0,0 1 0,0-1 0,0 1 0,0-1 0,0 1 0,0 0 0,0 0 0,0 0 0,0 0 0,0 0 0,0 0 0,0 1 0,0-1 0,0 1 0,3 0 0,-3 0 3,0 0-1,0 0 1,0 0-1,-1 1 1,1-1-1,-1 0 1,1 1-1,-1-1 1,1 1-1,-1-1 1,0 1-1,0 0 1,0-1 0,0 1-1,0 0 1,0 0-1,0 0 1,1 4-1,12 44 2,-10-37 10,-2-4 130,1 1 0,0 0 0,1-1 1,0 0-1,1 0 0,0 0 0,0 0 0,9 11 1,-10-16-108,0-1 1,-1 1-1,1-1 1,0 0 0,1 0-1,-1 0 1,0 0-1,1-1 1,0 0 0,-1 0-1,1 0 1,0 0 0,0-1-1,0 0 1,0 0-1,1 0 1,-1 0 0,6-1-1,-9-1-29,0 0 0,0 0-1,0 0 1,-1 0-1,1 0 1,0 0 0,-1-1-1,1 1 1,-1-1-1,1 1 1,-1-1 0,0 1-1,0-1 1,0 0-1,0 0 1,0 1 0,0-1-1,0 0 1,0 0-1,-1 0 1,1 0 0,-1 0-1,0 0 1,1 0-1,-1-3 1,9-55-41,-6-27-699,-3 80 784,0 26 142,0 5-32,0-11-49,1 0 0,1 1 0,0-1 0,0 0 0,2 0 0,-1 0 0,10 21 0,-12-31-108,1 1 0,0 0 1,0-1-1,0 1 0,0-1 0,0 0 0,1 1 0,-1-1 0,1 0 1,0 0-1,0-1 0,0 1 0,0-1 0,0 1 0,1-1 1,-1 0-1,1 0 0,0-1 0,-1 1 0,1-1 0,0 0 1,0 0-1,0 0 0,0 0 0,0-1 0,0 1 0,0-1 1,0 0-1,0 0 0,4-1 0,-5 0-191,1 0 0,-1 0-1,0 0 1,0-1 0,0 1-1,0-1 1,-1 1 0,1-1-1,0 0 1,-1 0 0,1 0 0,-1-1-1,0 1 1,0-1 0,1 1-1,1-5 1,14-21-5013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7.6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5337,'0'0'1274,"0"0"49,0 0-235,3 21 126,58 235 1094,-44-199-2123,-3 2 1,-3-1-1,-2 2 1,2 95-1,-11-154-30,0-17 979,-6-134 49,1 83-963,7-113-1,-1 174-228,0 0 1,1 0-1,-1 0 0,1 0 0,1 0 0,-1 1 0,1-1 1,0 1-1,0-1 0,0 1 0,1 0 0,5-6 1,-8 9 3,1 0 0,0 0 0,0 1 1,0-1-1,0 0 0,0 1 0,1-1 1,-1 1-1,0 0 0,1 0 0,-1 0 0,1 0 1,-1 0-1,1 1 0,0-1 0,-1 1 1,1-1-1,-1 1 0,1 0 0,0 0 1,-1 0-1,1 0 0,0 1 0,-1-1 1,1 1-1,-1 0 0,1-1 0,-1 1 1,1 0-1,-1 1 0,4 1 0,-1 0 17,-1 1-1,0-1 1,0 1-1,0-1 0,-1 1 1,1 1-1,-1-1 1,0 0-1,0 1 1,-1-1-1,1 1 0,-1 0 1,0 0-1,2 7 1,-1 0 178,0 0 0,-1 0 0,0 1-1,0-1 1,-1 14 0,-2-24-171,1 0-1,-1 0 1,1 0 0,-1 0-1,0 0 1,0 0-1,0 0 1,0 0-1,0 0 1,0 0-1,0 0 1,-1-1 0,1 1-1,-1-1 1,1 1-1,-1-1 1,1 1-1,-1-1 1,0 0-1,0 0 1,0 1-1,0-1 1,0-1 0,0 1-1,-4 1 1,3-1-45,-1 0 1,1 1 0,-1-2-1,1 1 1,-1 0 0,0-1 0,1 0-1,-1 0 1,0 0 0,1 0-1,-1 0 1,0-1 0,1 0-1,-1 0 1,-4-1 0,7 0-235,0 1 0,-1-1 0,1 1 0,0-1 0,0 1 0,0-1 0,0 0 0,0 0 0,0 0 0,1 1 1,-1-1-1,1 0 0,-1 0 0,1 0 0,0 0 0,-1 0 0,1 0 0,0 0 0,0 0 0,1-2 0,-1-10-5120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7.9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 8482,'0'0'1968,"0"0"-587,0 0-700,0 0-281,6 21-163,20 68-58,-25-86-171,0 0-1,0 0 1,0 0-1,1 0 1,-1 0-1,1 0 1,0 0-1,0-1 1,0 1-1,0-1 1,0 1-1,1-1 1,-1 0-1,1 0 1,-1 0-1,1 0 1,0 0-1,0-1 1,0 1-1,3 1 1,1-2 32,-1 0 1,0 0-1,1 0 1,-1-1-1,0 0 1,1 0-1,6-1 1,0 0 61,-10 1-92,0-1 0,0 1 0,0-1 0,0 0 0,0 1 0,0-1 0,0-1 0,-1 1 0,1 0 0,0-1 0,-1 1 0,1-1-1,-1 0 1,1 0 0,-1 0 0,0 0 0,0 0 0,0-1 0,0 1 0,0-1 0,0 1 0,-1-1 0,1 0 0,-1 1 0,0-1 0,2-5 0,0-2 172,-1 0 0,0 1 0,0-1 0,-1 0 0,0 0 1,-1 0-1,-1-10 0,1 18-85,0 0 0,-1 0 0,1 0 0,-1 1 0,0-1 0,1 0 0,-1 0 0,0 0 0,0 1 0,0-1 0,0 0 0,0 1 1,-1-1-1,1 1 0,0-1 0,-1 1 0,1 0 0,-1 0 0,0 0 0,1 0 0,-1 0 0,0 0 0,0 0 0,1 0 0,-1 0 0,0 1 0,-3-1 0,0-1-128,-1 1 0,0 0 0,0 0 0,-1 1 1,1 0-1,0 0 0,-10 1 0,14 0-119,1-1-1,0 1 1,-1-1 0,1 1-1,0 0 1,-1-1 0,1 1 0,0 0-1,0 0 1,0 0 0,0 0-1,0 0 1,0 0 0,0 0 0,0 0-1,0 0 1,0 0 0,1 1-1,-1-1 1,0 0 0,1 0-1,-1 2 1,-3 4-2240,-1 1-4142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8.3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1528,'0'0'9930,"0"0"-8777,0 0-801,0 0-48,0 0 520,0 0-40,0 0-160,136 0-616,-106 0 40,-1 0-48,-4 0 8,-3 0 8,-7 0-16,-2 0 0,-11 0-128,-2 0-1552,0 0-2841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08.8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 0 5049,'0'0'1608,"0"0"143,0 0-124,0 0-434,0 22-265,0 21-457,2 1 0,13 64 1,-4-63 405,-13-47-850,0-1 0,0 1 0,-1-1 0,1 1-1,-1 0 1,1 0 0,-1 0 0,0 0 0,0 0 0,0 1 0,0-1 0,0 1-1,0 0 1,0 0 0,0 0 0,-1 0 0,-5 0 0,-61-3 300,62 4-279,7 0-85,1 2 65,25 2 381,76-2 168,-66-2-110,0 1 0,-1 1 0,39 9 0,-84-5-1098,-10-1-2783,-5 0-6555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37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271 1 6729,'0'0'1187,"0"0"-468,0 0-123,0 0 2,0 0 105,0 0-217,-10 5-188,-9 7-109,0 1 1,0 1-1,1 0 0,1 2 1,1 0-1,0 0 0,1 2 1,1 0-1,0 1 0,2 0 1,0 0-1,1 2 1,1-1-1,1 2 0,1-1 1,1 1-1,0 0 0,2 0 1,1 1-1,-3 43 1,6-21 13,2-1 0,9 64-1,-5-85-81,0 0-1,1-1 0,1 1 0,2-1 0,0 0 0,16 27 0,-2-10 228,2-1 0,34 39-1,-47-63-240,1 0 1,0-1-1,1 0 1,1-1-1,0 0 0,0-2 1,33 18-1,-47-27-102,0-1 0,-1 1 0,1 0 0,0 0 0,0 0 0,-1 0 0,1 0 0,-1 0 0,1-1 0,-1 2 0,1-1 0,-1 0 0,0 0 0,1 0 0,-1 0 0,0 0 0,0 0 0,0 0 0,0 0 0,0 0 0,0 0 0,0 1 0,0-1 0,0 0 0,-1 1 0,0 11-46,-20-14-3797,10-5-3055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38.0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 7514,'0'0'2009,"0"0"-839,0 0-638,0 0-132,0 0 144,0 0-41,10-2-8,9-2-247,0 0 1,1 2 0,-1 1-1,1 0 1,0 1-1,-1 1 1,1 1-1,-1 1 1,1 1-1,-1 0 1,0 1 0,28 12-1,-39-13-217,0-1-1,0 0 0,1-1 1,0 0-1,-1 0 0,1-1 1,15 0-1,-34-12-4720,-2 4-219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38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4785,'0'0'1234,"0"0"-397,0 0 362,0 0 284,0 0-28,2 23-211,29 350 2134,-31-337-3260,0-24-92,0 0-1,1 1 1,0-1-1,0 0 1,1 0-1,5 15 0,-6-27-105,-1 1 0,1-1 0,-1 1 0,0-1 0,1 1 0,-1-1 0,1 0 0,-1 1 0,1-1 0,-1 0 0,1 0 0,-1 1 0,1-1 0,0 0 0,-1 0 0,1 0 0,-1 0 0,1 1 0,0-1-1,-1 0 1,1 0 0,-1 0 0,1 0 0,0-1 0,-1 1 0,1 0 0,-1 0 0,1 0 0,-1 0 0,1-1 0,0 1 0,-1 0 0,1 0 0,-1-1 0,1 1 0,-1 0 0,1-1 0,-1 1 0,0-1 0,1 1 0,-1 0-1,1-1 1,-1 1 0,0-1 0,1 1 0,-1-2 0,8-14-4507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18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0 7498,'0'0'928,"0"0"-489,0 0-194,0 0 398,0 0 386,0 0-341,0 8-165,-5 95 899,-26 139 0,-3 32-1425,31-240-571,2-32-1852,1-22-1586,0 13 1375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38.6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4609,'0'0'2613,"0"0"-1380,0 0-530,2 18 65,11 63 311,-12-72-954,1-1-1,1 1 1,-1-1-1,2 0 1,-1 0-1,1 0 1,0 0-1,1 0 1,0-1-1,0 0 1,0 0-1,1 0 1,0-1-1,0 0 1,1 0 0,0-1-1,0 1 1,0-1-1,1-1 1,-1 0-1,1 0 1,0 0-1,0-1 1,1 0-1,-1-1 1,1 1-1,-1-2 1,17 2-1,-22-3-67,0 0 0,-1 0 0,1-1 0,0 1 0,-1-1-1,1 0 1,0 0 0,-1 0 0,1 0 0,-1 0 0,0 0-1,1-1 1,-1 1 0,0-1 0,0 0 0,0 0 0,0 1-1,0-1 1,0 0 0,-1-1 0,1 1 0,-1 0 0,1 0-1,-1-1 1,0 1 0,0-1 0,0 1 0,0-1 0,0 1-1,0-5 1,2-8 140,0 0-1,-2-1 1,0 1 0,0-18-1,-1 25-81,-1 4-102,1 0 0,-1 0 0,0 0 0,0 0 0,0 1 0,-1-1 0,1 0 0,-1 0 0,0 1 0,0-1-1,0 1 1,0 0 0,-1 0 0,1 0 0,-1 0 0,0 0 0,0 0 0,0 1 0,0-1 0,0 1 0,0 0 0,-1 0 0,1 0 0,-1 0 0,0 1 0,0-1 0,1 1 0,-1 0 0,0 0 0,0 0 0,0 1 0,0 0 0,0-1 0,0 1 0,0 1 0,-7 0 0,9 0-48,1-1 0,-1 1 0,1 0-1,-1 0 1,0-1 0,1 1 0,0 1 0,-1-1 0,1 0 0,-1 0 0,1 0 0,0 1 0,0-1-1,0 1 1,0-1 0,0 1 0,0-1 0,0 1 0,1-1 0,-1 1 0,0 0 0,1-1 0,-1 1-1,1 0 1,-1 3 0,-2 50-5081,3-50 3691,0 17-6997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39.5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153 284 9162,'0'0'1235,"0"0"-242,0 0-252,0 0 92,0 0 15,0 0-462,-7-10-197,-22-30-69,28 39-99,0 0-1,0 0 1,-1-1 0,1 1-1,-1 0 1,1 0 0,0 0-1,-1 1 1,0-1-1,1 0 1,-1 1 0,1-1-1,-1 1 1,0-1 0,1 1-1,-1 0 1,0-1 0,0 1-1,1 0 1,-1 0-1,0 0 1,1 1 0,-1-1-1,0 0 1,0 1 0,1-1-1,-1 1 1,1-1-1,-1 1 1,-1 1 0,-1 0-16,1 0 0,0 0-1,0 0 1,0 1 0,0-1 0,0 1 0,0 0 0,1 0 0,0 0 0,-4 5 0,0 6 5,1 1 1,0-1-1,1 1 1,0 0-1,2 0 1,-1 1-1,2-1 1,0 0 0,1 1-1,1-1 1,3 27-1,-3-37 19,1 0 1,-1 0-1,1-1 0,0 1 0,1 0 0,-1-1 1,1 0-1,-1 1 0,1-1 0,1 0 0,-1 0 0,0-1 1,1 1-1,0-1 0,0 1 0,0-1 0,0 0 1,0-1-1,1 1 0,-1-1 0,1 0 0,0 0 0,0 0 1,-1-1-1,1 0 0,0 0 0,0 0 0,1 0 1,-1-1-1,0 0 0,0 0 0,0 0 0,8-2 0,-10 1-13,0-1 0,0 0 0,-1 1 0,1-1 0,0 0 0,-1-1 0,1 1 0,-1 0 0,1-1 0,-1 1 0,0-1 0,0 0 0,0 0 0,-1 0 0,1 0 0,-1 0 0,0 0 0,1 0 0,-1 0 0,-1-1 0,1 1 0,0-7 0,3-9-1,-2-1 1,1-28-1,0-37-88,-4 0-1,-20-147 1,24 255 128,-2 0 1,-2 40-1,-1-30-10,5 42 0,1-38 27,2-1 0,15 50-1,-17-73-62,1 0-1,0 0 0,0-1 1,1 1-1,1-1 0,0-1 1,0 0-1,2 0 0,17 19 1,-24-27-11,1-1 1,0 1 0,0-1-1,0 0 1,0 0 0,0 0 0,0 0-1,1 0 1,-1-1 0,1 1-1,-1-1 1,1 0 0,-1 0 0,1-1-1,0 1 1,-1-1 0,1 1-1,0-1 1,-1-1 0,1 1 0,0 0-1,-1-1 1,1 0 0,4-1-1,-4 0-40,0 0 0,1 0 0,-1-1 0,0 0 0,0 0 0,-1 0-1,1 0 1,-1-1 0,1 1 0,-1-1 0,0 0 0,-1 0 0,1 0-1,-1 0 1,1-1 0,-1 1 0,2-7 0,16-83-2881,-19 113 2927,0 1 1,1-1-1,1 1 1,5 20 0,-6-33-1,0-1 0,0 1 1,1 0-1,-1 0 1,2-1-1,-1 0 1,1 1-1,0-1 0,0 0 1,0-1-1,1 1 1,0-1-1,0 0 0,10 8 1,-13-12 0,0 0-1,0 1 1,0-1 0,0 0 0,1 0-1,-1 0 1,0-1 0,0 1 0,1 0-1,-1-1 1,0 0 0,1 1 0,-1-1-1,0 0 1,1 0 0,-1 0 0,0-1-1,1 1 1,-1 0 0,0-1 0,1 0-1,-1 1 1,2-2 0,0-1 10,-1 1 1,0 0-1,1-1 1,-1 0-1,-1 0 1,1 0-1,0 0 1,-1 0-1,1-1 1,-1 1-1,0-1 1,2-4-1,2-8 119,0 0 0,-1 0-1,0 0 1,-2 0 0,3-25-1,-4 29 53,-1-1 148,0 0 0,0 0 0,-1 0 0,-2-14 0,2 25-278,0 0 0,0 0 0,0 0 0,-1 1 0,1-1 0,-1 0 0,1 0 0,-1 0 0,0 0 0,0 1 0,0-1 0,0 0 0,0 1 0,0-1 0,0 1 0,-1-1 0,1 1 1,0-1-1,-1 1 0,1 0 0,-1 0 0,1 0 0,-1 0 0,0 0 0,0 0 0,1 0 0,-1 0 0,0 1 0,0-1 0,0 1 0,0-1 0,0 1 0,-3 0 0,-1 0-53,1 0 0,-1 0-1,1 1 1,-1 0-1,1 0 1,-1 0 0,1 1-1,0-1 1,0 1 0,0 1-1,0-1 1,-8 6-1,10-6-190,0 0-1,0 1 0,1-1 0,-1 1 0,1 0 1,0 0-1,0 0 0,-3 4 0,3-2-457,1-1 0,-1 1 0,0-1-1,1 1 1,0-1 0,0 1 0,0 5-1,1 5-5734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40.1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106 1 7866,'0'0'2607,"0"0"-827,0 0-555,0 0-159,0 0 44,0 0-451,-24 3-202,16 2-459,1 0-1,-1 0 1,1 1 0,0 0-1,-7 10 1,10-13-1,1 0 0,1 0 0,-1 1 0,0 0 1,1-1-1,0 1 0,0 0 0,0 0 0,0 0 0,0 0 0,1 1 0,0-1 0,-1 5 1,3-8-11,-1 0 0,1-1 0,-1 1 0,1 0 0,-1 0 1,1-1-1,-1 1 0,1 0 0,0-1 0,0 1 0,-1-1 0,1 1 1,0-1-1,0 1 0,-1-1 0,1 0 0,0 1 0,0-1 1,0 0-1,0 0 0,0 1 0,0-1 0,0 0 0,-1 0 0,1 0 1,2 0-1,32 2 40,-27-2-44,19 1 52,-4-1-41,1 1 1,0 1-1,-1 1 0,39 10 0,-58-11 14,1-1 0,-1 1-1,1 0 1,-1 0 0,0 0-1,0 0 1,1 1 0,-2 0-1,1 0 1,0 0 0,-1 0-1,1 0 1,-1 1 0,0-1-1,0 1 1,0 0 0,-1 0-1,1 0 1,-1 1 0,0-1-1,0 0 1,0 1 0,-1-1 0,0 1-1,0 0 1,0-1 0,0 1-1,-1 0 1,0 5 0,1-6 6,-1-1-1,0 1 1,0-1 0,0 0 0,0 1 0,-1-1 0,1 0 0,-1 1 0,0-1 0,0 0 0,0 0 0,0 0 0,-1 0 0,1 0 0,-1 0 0,0 0 0,0 0 0,0-1 0,0 1 0,0 0 0,0-1 0,-1 0 0,1 0 0,-1 0 0,0 0 0,0 0 0,0 0 0,0-1 0,0 1-1,0-1 1,0 0 0,0 0 0,-5 1 0,-7 1 58,0 0-1,0-2 1,0 0-1,-19-1 0,21 0-100,11 0-105,-1 0-1,1-1 0,0 1 1,0-1-1,0 0 0,0 1 1,0-1-1,1 0 0,-1 0 0,0 0 1,0 0-1,1-1 0,-1 1 1,0 0-1,1-1 0,-1 1 1,1-1-1,0 1 0,-1-1 0,1 0 1,0 0-1,0 1 0,0-1 1,0 0-1,0 0 0,1 0 1,-1 0-1,1 0 0,-1 0 1,1-3-1,-4-18-5306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0:40.5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5617,'0'0'1386,"0"0"-17,0 0 77,0 0-330,22 22-258,72 74 13,-76-75-528,0 0 0,-2 2 0,-1-1 0,0 2 0,-2 0 0,-1 1 0,-1 0 0,-1 1 0,10 38 0,-18-56-318,11 39 105,-2 1 1,-3 1-1,-2 0 0,-1 0 1,-3 0-1,-5 52 0,-1-72-117,-1 0 0,-1 0 0,-1-1 0,-2 0 0,-1 0 0,-1-1 0,-1 0-1,-24 37 1,34-64-271,1-1-6465,1-6 391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38.2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111 6 5113,'0'0'1439,"0"0"642,0 0-206,0 0-650,0 0-127,0 0-131,-1-6 317,1 6-1267,0 0 1,0 0-1,0 0 0,0 0 1,0 0-1,0 1 0,0-1 1,-1 0-1,1 0 0,0 0 1,0 0-1,0 0 0,0 0 1,0 0-1,0 0 0,0 0 1,0 0-1,0 0 0,0 0 1,0 0-1,0 0 0,0 0 1,2 32 39,1 0 1,15 59-1,3 21-84,-10 11 127,-7-64-91,2 0 0,2 0 0,3-1-1,23 72 1,-30-122 1,-1 0-1,2 0 1,-1 0-1,1-1 1,0 1 0,1-1-1,-1 0 1,1-1-1,1 0 1,-1 0 0,1 0-1,1 0 1,11 6-1,-17-10-5,1-1-1,0 1 0,0-1 1,1 1-1,-1-1 0,0 0 0,0-1 1,1 1-1,-1 0 0,0-1 0,1 0 1,-1 0-1,0 0 0,1 0 1,-1 0-1,0-1 0,1 1 0,-1-1 1,0 0-1,1 0 0,-1 0 0,0-1 1,0 1-1,0-1 0,0 1 1,0-1-1,-1 0 0,1 0 0,0-1 1,-1 1-1,0 0 0,1-1 0,-1 1 1,0-1-1,0 0 0,-1 0 0,3-4 1,-2 4-12,0 0 1,0 0-1,0-1 1,-1 1 0,0-1-1,1 1 1,-1-1-1,0 0 1,-1 1-1,1-1 1,0-5-1,-14 21-177,5 10 184,1 0 1,1 0-1,1 1 1,1 0-1,-2 37 0,5 119 132,2-164-114,3 37 146,3 0 1,3-1-1,18 59 1,7 37 273,-31-122-384,31 183 57,-31-170-81,-2 0 0,-1 0 0,-7 58 0,5-93-22,0 1 1,0 0 0,-1-1 0,1 0 0,-1 1-1,0-1 1,0 0 0,0 0 0,0 0 0,-1 0-1,1 0 1,-1-1 0,0 1 0,0-1 0,0 1-1,0-1 1,0 0 0,0-1 0,-1 1-1,1 0 1,-1-1 0,1 0 0,-5 2 0,-11 2 6,-1 0 0,-37 5 0,-2-5 21,-1-4 0,0-1 0,1-4 0,-63-11 0,161 18-74,1-1 0,40-4 0,-54 0 64,0-1 0,0-1 0,-1-1 0,1-1 0,27-11 0,-32 8 30,-1-2 0,0 0 0,0-1 0,-1-1 0,-1-1 0,17-17 0,-23 21-28,-1-1 0,-1-1-1,0 0 1,-1 0-1,0-1 1,-1-1-1,0 1 1,-1-1-1,10-27 1,-15 35-17,-1-1 1,1-1-1,-1 1 1,0 0-1,-1 0 0,0 0 1,0-1-1,0 1 1,-1 0-1,0 0 0,-1 0 1,-2-8-1,0 3 11,-2 0-1,1 0 1,-2 0 0,1 1-1,-14-17 1,8 12-20,-10-14 13,1 0 0,-18-34 1,33 52-12,1 0-1,0-1 1,1 0 0,0 0 0,1 0 0,0-1-1,1 1 1,-1-28 0,2 12-6,2-1 0,0 1 0,2 0 0,1 0 0,1 1 0,12-36 0,26-32 35,-10 26-44,-30 63 14,0 0 1,-1 0-1,0-1 1,0 1-1,-1 0 1,1-1-1,-2 1 1,1-1-1,-1 1 0,0-1 1,-1 1-1,0 0 1,0-1-1,0 1 1,-1 0-1,0-1 1,-1 1-1,0 0 1,0 1-1,0-1 1,-7-10-1,-6-3-55,0 0 0,-2 2 0,0 0 0,-40-31 0,38 33-7,13 9 53,-1 1 0,1-1 0,1-1-1,-1 1 1,1-1 0,1 0 0,-1-1 0,1 0 0,1 1 0,0-1 0,0-1-1,-4-16 1,2-2-22,2 0 0,1 0 0,0-31 0,2 22 22,-1 26 8,0-1-1,0 0 1,-1 1 0,-1 0-1,0 0 1,0 0 0,-1 0 0,-1 0-1,-12-18 1,-1-3 0,41 78-146,-3 1 0,-1 2 0,15 68 0,-31-106-139,19 60 747,-19-67-968,0 0 1,0 0-1,0 0 1,1-1 0,-1 1-1,1-1 1,0 0-1,6 6 1,-1-4-7798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39.3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9978,'0'0'2082,"0"0"-224,0 0-846,0 0-375,0 0-42,0 0-256,57 2 714,191 18-365,-45-5-541,-193-14-382,23 1 308,-16-9-4149,-10-2-2121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0.0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56 3625,'0'0'4531,"0"0"-2259,0 0-884,0 0-477,0 0-458,-1 5-267,-5 58 558,3-1 0,5 75 1,1-21 997,-5-130-1603,0 1 1,0-1-1,-1 1 0,-8-19 1,-4-21 18,-26-211-86,41 235 117,0 29-188,0-1 0,0 1 0,1 0 0,-1-1 0,0 1 0,0-1 0,1 1 0,-1 0 0,0-1 0,1 1-1,-1 0 1,0 0 0,1-1 0,-1 1 0,0 0 0,1 0 0,-1-1 0,0 1 0,1 0 0,-1 0 0,1 0 0,-1 0 0,1 0 0,-1 0-1,0-1 1,1 1 0,-1 0 0,1 0 0,-1 0 0,1 0 0,0 1 0,4 1-7,0 0 0,1 0 0,-1 1 1,0-1-1,-1 1 0,9 6 0,-6-3 25,53 34-5,-16-12-16,-2 3 0,69 62 0,-109-91-4,0-1 0,0 1-1,0 0 1,0 0 0,0 0-1,-1 0 1,1 0 0,-1 0 0,0 1-1,1-1 1,-1 0 0,0 1-1,0-1 1,-1 1 0,1-1-1,0 1 1,-1-1 0,1 1-1,-1-1 1,0 1 0,0 0-1,0-1 1,0 1 0,-1-1 0,1 1-1,-1 0 1,1-1 0,-1 1-1,-1 2 1,-1 0 23,-1-1-1,1 0 0,-1 0 1,0 0-1,0-1 1,0 1-1,-1-1 1,1 0-1,-1 0 1,0-1-1,1 1 1,-1-1-1,-6 2 1,-129 41 907,41-15-105,98-30-880,0 0 0,0 0 0,1 0 0,-1 1 0,0-1 0,1 0 0,-1 1 0,1-1 1,-1 0-1,0 1 0,1-1 0,-1 1 0,1-1 0,-1 1 0,1-1 0,-1 1 0,1-1 0,0 1 1,-1-1-1,1 1 0,-1 0 0,1-1 0,0 1 0,0 0 0,-1-1 0,1 1 0,0 0 0,0-1 1,0 1-1,0 0 0,0 0 0,0 0 0,-3 14-2965,-6 2-4498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6.6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1 403 4545,'0'0'1242,"0"0"-400,0 0-217,0 0 331,0 0 313,0 0-254,10-11 2590,229 10-1664,351 5-784,-102-7-953,456 3-31,57 13-61,-178-34-84,-3-51-10,-396 59-32,-89 8 28,-1-19 62,643-23-16,-627 44-49,505 13 21,-110 84-21,-172-13 24,172-36-38,-311-25-12,143-12 18,-2-31 27,35-37-22,-459 41-48,287-12 58,-136 13 25,-261 12-38,0-2 0,-1-2-1,0-2 1,75-32 0,-20 7-67,-71 28-41,16-5-912,70-35 1,-98 43 576,-1-1 1,0-1-1,0 1 1,-1-2 0,0 0-1,0 0 1,-1 0 0,-1-1-1,1-1 1,7-12 0,0-6-3694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7.1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49 1 3993,'0'0'1968,"0"0"-1072,0 0-383,0 0 269,0 0 283,0 0-70,-2 8-73,-14 90 1668,-6 146-1,17 108-1378,4-281-1304,-1-36-294,1 0-1,3 0 0,0 1 0,12 55 1,-13-89-6680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8.5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56 5393,'0'0'759,"0"0"-388,0 0-82,0 0 107,0 0 268,0 0 103,0-7 111,-5-42 3873,-2 61-4102,-14 355-638,15-191 26,-4 80-61,-2-347 517,8-333-2183,5 275 1346,-1 149 356,0 3-44,1 116 47,-10 272-32,7-368-968,-3-8-3910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38:20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0 294 1328,'0'0'791,"0"0"-452,0 0-6,0 0 451,0 0 185,0 0-252,12-3-26,31-6 62,0 1 1,54-1-1,1 9-403,610-25 2589,-488 9-2910,294 15 1,-371 3 28,201-22 0,170-23-8,-368 40-37,225 22 0,899 134 16,-599-135 15,-444-20-44,-51-7 12,291-51 1,-116 9-4,-56 13-22,98-11 10,98 23 49,-76 28-90,354-3 107,-245-40-126,-205 10 117,765-12-65,-1036 43 11,657 20-7,-345 4 9,102 9-9,-309-15-1,152 38 0,268 103 8,-389-105-11,-90-30 43,38 12-54,-117-31 20,0 1 0,-1 1-1,0 1 1,-1 0 0,0 0 0,23 19 0,13 22-2256,-46-46-118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19.4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4153,'0'0'1890,"0"0"-781,0 0-321,0 0 193,0 0 68,0 0-134,36 11 2814,-16 1-3494,0-1 1,1-1-1,0-1 1,1-1-1,0-1 1,0 0-1,1-2 1,-1-1-1,1-1 1,0 0-1,25-2 1,-47-1-111,-1 0-68,0 0-13,0 0 87,0 0-80,0 0 6,0 0-31,0 0-20,5 0-3152,0 2-1803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11.0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42 5393,'0'0'1659,"0"0"-469,0 0-277,0 0-266,0 0-350,-1-5-60,-5-31 1347,5 35-1240,0 3-327,0 0 0,0 0 0,0 1 0,0-1 0,0 0 0,0 0 0,1 1 0,-1-1 0,1 1 0,-1-1 0,1 3 0,0-2-2,-35 274 91,18-114-87,8-77 70,1 148 1,9-226-88,-1 1-1,2 0 1,-1 0 0,1 0 0,1-1 0,0 1-1,0-1 1,0 0 0,1 0 0,0 0 0,1 0 0,0-1-1,0 0 1,1 0 0,-1 0 0,13 11 0,-6-8 22,1-1 1,0 0-1,0-1 0,1 0 1,-1-1-1,2 0 1,-1-2-1,26 8 0,94 17 131,213 20 0,-231-36 165,266 19 1752,-191-29-1598,287-31-1,674-59 413,712 109-806,-799 47-54,284 15 12,818 52-30,-1810-112-6,1143-5-12,-491-92 24,-443 24-4,61 32-68,-585 19 30,-37-2 34,-1 0 0,1 0 0,0-1 0,1 1 0,-1-1 0,0 0 0,0-1 1,0 1-1,0-1 0,0 0 0,0 0 0,-1 0 0,1-1 0,0 0 0,-1 0 0,1 0 0,-1-1 0,1 1 1,-1-1-1,0 0 0,5-5 0,7-10-4,-2-1 0,0 0 0,-2-1 0,0 0 0,-1-1 1,-1 0-1,-1-1 0,-1 0 0,9-39 0,0-21 1,9-112 0,-24 176-16,10-100 20,51-213 0,-58 321-373,-1 15-1530,-2 17-5076,-8-10-106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27.4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41 4961,'0'0'967,"0"0"-390,0 0-44,0 0-264,0 0-133,0 0 47,20-14 557,17 11-396,1 2 1,-1 1 0,1 2-1,48 9 1,76 3-328,-66-16 383,124-16 0,-109 7-292,0 5 0,131 10 0,-205-1-49,54 14 0,-21-4-11,172 20 254,-278-35 750,-55 4-1,14 0-934,-214 4-34,-250-8-34,493-2 16,0-2 0,0-1 1,1-3-1,0-2 0,-83-33 1,114 43-45,15 2-58,16-2-247,101 1 148,212 5 168,-243 1 2,156 31 1,-209-29-53,41 9-3,126 43 0,-156-36 72,-42-21-51,1-1 1,-1 1-1,1 0 0,-1-1 0,1 1 0,-1 0 0,0 0 1,0 0-1,0 0 0,0 0 0,0 0 0,-1 0 1,1 1-1,-1-1 0,1 0 0,-1 0 0,0 0 0,0 5 1,0-5-1,0-1 1,-1 1-1,1-1 1,-1 1 0,0-1-1,1 1 1,-1-1-1,0 0 1,0 1-1,0-1 1,0 0-1,0 0 1,0 1 0,0-1-1,-1 0 1,1 0-1,0 0 1,-1 0-1,1-1 1,0 1 0,-1 0-1,1-1 1,-1 1-1,-1 0 1,-46 14-4,39-13 4,-73 16-49,-1-4 0,-146 7 1,-172-22 88,372 0-33,-66-2-11,0-4-1,-110-22 1,204 28 9,-1 1 0,1-1 1,0 1-1,0-1 1,-1 0-1,1 0 0,0 0 1,0 0-1,0 0 0,0 0 1,0 0-1,0-1 1,1 1-1,-3-3 0,3 3-9,1 1 0,0 0 0,0 0 1,0-1-1,0 1 0,0 0 0,0-1 0,0 1 0,0 0 0,0 0 0,0-1 0,0 1 0,0 0 0,0-1 0,0 1 0,0 0 0,0 0 0,0-1 0,0 1 0,0 0 0,0-1 0,0 1 0,0 0 0,0 0 1,1-1-1,-1 1 0,0 0 0,0 0 0,0-1 0,1 1 0,-1 0 0,0 0 0,0 0 0,1-1 0,20-5-121,44 1-84,97 6 0,-86 1-479,30 0-1963,-5 2-1426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28.7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196 40 5753,'0'0'1175,"0"0"-335,0 0 195,0 0-89,0 0-18,0 0-144,12-6-412,-4 1-325,2 0 0,-1 1 0,0 0 0,1 0 0,0 1 0,0 1 0,0-1 1,0 2-1,0-1 0,11 1 0,103 7 447,183 32 1,-15 0-103,-204-31-376,452 44 106,-6 38-53,-439-70-41,-38-9 6,-43-7-19,-15-1-1,-1-2-15,-965 24-437,-438 25 891,1405-49-446,0 0 8,26 0 102,356-3 39,681 21-2140,-942-9-1386,-20-2-1998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29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101 19 8978,'0'0'1516,"0"0"-378,0 0-425,0 0-242,0 0 11,0 0-200,6-3-35,3 0-198,-1 0-1,1 1 1,0 0-1,0 0 1,0 1 0,0 0-1,0 0 1,0 1 0,14 1-1,92 17 216,-80-12-210,628 61 242,-408-50-248,-209-13-41,-2-2-15,1 2-1,-1 2 0,85 23 0,-201-15 745,-263 24-659,-551 85-378,809-106 321,37-7-11,0-2 0,0-2 0,-55 2 0,130-18-293,-8 0 256,10 5-12,0 1 0,0 2 0,52 3 0,-22 0 50,433 41 25,-291-17-24,-152-19 4,204 25 5,-387-31 493,73 1-466,-6 2-1046,1 3-1,-80 18 1,135-24 908,-75 16-4832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0.7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18 6601,'0'0'3873,"0"0"-2030,0 0-476,0 0-120,0 0-77,0 0-470,0 0-360,0 0 49,0 0-129,0 0-77,9 0 3,451-14 44,-440 13-778,21-2 1337,-15 3-8803,-26 0 2327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4:41.3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27 9402,'0'0'2111,"0"0"-701,0 0-346,0 0-30,0 0-548,0 0-322,0 11-54,10 319 683,-10-331-784,0-36 201,-1 0-1,-8-40 1,4 53-205,-4-12 32,1-1 0,3 0-1,-3-42 1,10 78-42,-1 1 1,0 0-1,1-1 1,-1 1-1,0 0 0,0 0 1,1 0-1,-1 0 1,0 0-1,1 0 1,-1 0-1,0 1 1,0-1-1,1 0 0,-1 1 1,2 0-1,21 12-7,-1 0-1,0 2 1,-1 1 0,0 0-1,37 40 1,-55-53 21,0 1 0,0 1 1,-1-1-1,1 0 0,-1 1 1,0 0-1,0 0 1,-1 0-1,1 0 0,-1 0 1,0 0-1,1 6 0,-3-8-1,1-1 0,-1 0 0,0 0 0,0 1 0,0-1 0,0 0 0,-1 1 0,1-1 0,-1 0 0,1 0 0,-1 1 0,0-1 0,0 0 0,0 0 0,0 0 0,0 0 0,0 0 0,-1 0 0,1 0 0,0 0 0,-1-1 0,0 1 0,1-1 0,-1 1 0,0-1 0,0 1 0,0-1 0,0 0 0,0 0 0,-3 1 0,-18 7 424,20-8-435,0 0 0,0-1 0,0 1 1,1 1-1,-1-1 0,0 0 0,1 0 1,-1 1-1,1 0 0,-1-1 0,1 1 0,0 0 1,0 0-1,-1 0 0,2 1 0,-1-1 1,0 0-1,0 1 0,1-1 0,-2 4 1,-4 16-1391,-4 2-2286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22.7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62 140 7682,'0'0'2547,"0"0"-828,0 0-703,0 0-6,0 0 279,0 0-297,-9-5-226,-3 0-560,8 3-99,-1 0 0,0 0 0,1-1 0,0 1 0,0-1 0,0 0 0,-6-5 0,10 8 37,29 0-137,124 1 46,0-6 0,175-29 0,-9-32-74,-420 82 278,-90 48-236,-58 17 31,186-64-42,1-3 0,-68 6 0,190-25-57,119-14-113,-43-10 232,22-3-333,-142 31-1429,-15 1-1641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24.0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8010,'0'0'1528,"4"27"-380,63 403 3209,-56-361-3988,-2 3-227,4-1 1,35 113-1,-47-182-48,-4-51 217,-2 1 0,-3-1 1,-25-89-1,2 10-261,8-39 76,14 93-78,86 475 106,-33-89-94,-48-354 161,-13-80-104,15 113-116,-28-128-14,-16-196-1,44 302 6,2 21-11,2 18-60,68 433 91,-73-511 67,-4-32-68,-7 26-41,-1-5 30,3 0 0,-1-90 0,14 170-4,-1 1 0,0-1 0,1 0 0,-1 1 0,1-1 0,-1 1 0,1-1 0,-1 0 0,1 1 0,-1 0 0,1-1 0,0 1 0,-1-1-1,1 1 1,0 0 0,-1-1 0,1 1 0,0 0 0,0 0 0,-1-1 0,1 1 0,0 0 0,0 0 0,-1 0 0,1 0 0,0 0-1,0 0 1,-1 0 0,1 0 0,1 1 0,29 2-38,-4 6 53,-1 1-1,0 1 0,0 2 0,-1 0 0,38 28 0,-26-18 20,295 186 10,-316-195-21,-16-13-18,0-1 1,0 1-1,0-1 1,0 1-1,0-1 0,0 1 1,0-1-1,0 1 1,0-1-1,0 1 0,0-1 1,0 1-1,-1-1 1,1 1-1,0-1 0,0 1 1,0-1-1,-1 0 1,1 1-1,0-1 0,-1 1 1,1-1-1,0 0 1,-1 1-1,0 0 0,-36 17 91,18-11-55,-61 37-18,2 3-1,-80 63 0,-88 54 61,306-167-195,405-145 192,-430 136-55,-95 24 263,-9 8-167,-260 82-113,325-101-20,32-1-907,46-5 0,-62 3-86,-1-1 0,-1 0-1,1 0 1,11-6 0,2-4-4515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25.8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762 806 5777,'0'0'1100,"0"0"1,0 0 440,0 0-316,0 0-420,0 0-350,21-6-275,110-34 323,-129 38-321,0 0 1,-1 0 0,1 0-1,-1 0 1,1 0-1,-1 0 1,0 0 0,0-1-1,0 1 1,0 0 0,0-1-1,0 1 1,-1-1-1,1-4 1,8-18-255,46-57-14,74-125 229,-29 18 604,-190 331-311,-173 208 0,245-331-426,17-18-72,8-14-16,49-58 96,-32 43 6,-2-2 1,20-33-1,-36 51-18,0 1-1,-1-1 0,0 0 0,-1 0 1,-1 0-1,1-1 0,-2 1 0,0-1 0,1-24 1,-3 31-7,0 1 1,-1-1-1,0 1 1,1-1-1,-2 1 0,1 0 1,-1-1-1,1 1 1,-2 0-1,1 0 1,0 0-1,-1 0 1,-4-6-1,-3 0 39,0 0-1,-1 1 1,-20-16 0,25 21-27,-183-129 430,42 32-99,221 156-404,3-2 1,150 73-1,-286-141 191,-283-156-79,358 181-87,-1 0 0,0 1 0,21 17 1,15 11 97,80 40-106,-131-78 49,0 1 0,0-1 1,0 0-1,0 1 0,0-1 1,0 0-1,0 1 0,0-1 1,0 1-1,0-1 0,0 0 1,0 1-1,0-1 0,0 0 1,0 1-1,0-1 0,0 0 1,0 1-1,0-1 0,-1 0 1,1 1-1,0-1 0,0 0 1,0 1-1,-1-1 0,1 0 1,0 0-1,0 1 0,-1-1 1,1 0-1,0 0 0,0 1 1,-1-1-1,1 0 0,0 0 1,-1 0-1,1 0 0,0 0 1,-1 1-1,1-1 0,0 0 1,-1 0-1,1 0 0,-1 0 1,1 0-1,0 0 0,-1 0 1,0 0-1,-20 8-38,21-8 35,-213 58 48,207-56-54,1 0-1,-1 0 1,0 0 0,1 1-1,0 0 1,-1 0 0,1 0 0,0 0-1,1 1 1,-8 7 0,6-6 9,1 0 1,-1-1-1,0 1 0,0-1 1,0 0-1,-1-1 1,-9 4-1,-43 9-15,-1-4-1,0-2 1,-105 5-1,20-4 37,208-14-41,72 5 0,-35 0-40,13 0 54,145-6 160,-244 2-173,-39 4 126,0-1 0,-28-2 0,-4 0-110,-397 0-172,569 15 134,-73-7 49,50 2 0,27-8 22,-159-2 109,15 0-145,0 1-1,-1 1 0,1 1 0,-36 8 1,61-10-8,-1 0 1,1 0-1,-1 0 1,1 0-1,-1 0 1,1 0-1,-1 0 1,1 0-1,-1 0 1,1 1 0,-1-1-1,1 0 1,-1 0-1,1 1 1,0-1-1,-1 0 1,1 1-1,-1-1 1,1 0-1,0 1 1,-1-1 0,1 1-1,0-1 1,-1 0-1,1 1 1,0-1-1,0 1 1,-1-1-1,1 1 1,0-1-1,0 1 1,0-1-1,0 1 1,0-1 0,0 1-1,0-1 1,0 1-1,0-1 1,0 1-1,0-1 1,0 1-1,0-1 1,0 1-1,0-1 1,1 1 0,-1-1-1,0 1 1,0-1-1,0 1 1,1-1-1,-1 1 1,0-1-1,1 0 1,-1 1-1,0-1 1,1 0-1,-1 1 1,1-1 0,-1 0-1,0 1 1,2-1-1,25 20-1130,11 0-2262,-1-2-3439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37.48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153 108 4705,'0'0'1220,"0"0"57,0 0-52,0 0 54,0 0-136,0 0-289,-9-11-108,-31-31-172,32 26 371,16 9-684,23 5-463,-23 2 298,134-6-93,143-14-1365,-262 17 774,-17 2 304,-16 3 163,-251 19 201,228-21-58,-3-1-28,0 1-1,0 1 0,0 3 0,0 1 0,-57 15 0,92-20 0,0 0-1,0 0 1,-1 1 0,1-1 0,0 1 0,0-1-1,0 1 1,0-1 0,0 1 0,0 0 0,0-1-1,0 1 1,0 0 0,0 0 0,1 0 0,-1 0-1,0-1 1,0 1 0,1 0 0,-1 1 0,1-1-1,-1 1 1,1-1-11,0 0 0,0 0 0,0 0 0,0 0 0,0 0 0,1 0 0,-1 0 0,0 0-1,1 0 1,-1 0 0,1 0 0,-1 0 0,1 0 0,-1-1 0,1 1 0,0 0 0,-1 0 0,1 0 0,1 0 0,3 3-19,0 0 0,0 0 0,0-1 1,0 0-1,1 0 0,10 4 1,12 1 19,0-2 1,1 0-1,54 3 0,91-8-26,-143-2 25,-2-1 26,0-1 1,30-7-1,17-3 33,-125 44 318,-5-4-227,-1-4 0,-1-1-1,-106 25 1,51-16 95,99-26-277,11-2-312,28 1-449,112-4-3340,-67 0-1382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1:20.5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25 137 6385,'0'0'2069,"0"0"-518,0 0-176,0 0-416,0 0-429,0 0-200,-3-2-185,0-1-122,1 1 0,0-1 0,0 1 0,1-1-1,-1 0 1,1 0 0,-1 0 0,1 0 0,0 0-1,0 0 1,0 0 0,0 0 0,1-1 0,-1 1 0,1 0-1,0 0 1,0-1 0,0 1 0,0 0 0,1 0 0,-1-1-1,1 1 1,0 0 0,2-6 0,0 5-28,0 0 0,0 0 0,0 1-1,1-1 1,-1 1 0,1 0 0,0 0 0,0 0 0,0 0 0,0 1-1,1-1 1,-1 1 0,1 0 0,-1 0 0,1 1 0,0 0 0,-1 0 0,1 0-1,8-1 1,-8 1 24,0 1-1,0 0 1,-1-1 0,1 1-1,0 1 1,0-1-1,0 1 1,-1 0 0,1 0-1,0 0 1,-1 1 0,1-1-1,-1 1 1,1 1-1,-1-1 1,0 0 0,0 1-1,0 0 1,6 5-1,-4 1 94,0 0 0,-1 0 0,-1 0 0,1 1 0,-1 0 0,-1 0 0,0 0-1,0 0 1,-1 0 0,-1 0 0,1 1 0,-2-1 0,0 16 0,0-18-104,0 0 0,0 0 0,-1 0 0,0-1 0,-1 1 0,0 0 0,0-1 0,0 1-1,-1-1 1,0 0 0,-1 0 0,0 0 0,0 0 0,0 0 0,-1-1 0,0 0 0,0 0 0,-9 8 0,13-13-10,0 0 0,-1 0 0,1 0 0,0 0 0,-1 0 0,1 0 0,0-1 0,-1 1 0,1 0 0,-1-1-1,1 1 1,-1-1 0,0 0 0,1 1 0,-1-1 0,1 0 0,-1 0 0,0 0 0,1 0 0,-1 0 0,0 0 0,1-1 0,-1 1 0,1 0 0,-4-2 0,4 1-1,-1-1 0,1 1 0,0-1 0,0 1 0,0-1 0,0 1 0,0-1 0,0 0 0,0 1 1,0-1-1,0 0 0,1 0 0,-1 0 0,1 0 0,-1 1 0,1-1 0,0 0 0,0 0 0,0 0 0,0-3 0,0 1-4,0 0 0,-1 0-1,2 0 1,-1 0 0,0 0-1,1-1 1,0 1 0,0 0 0,0 0-1,0 0 1,1 1 0,0-1-1,0 0 1,0 0 0,0 1-1,0 0 1,1-1 0,-1 1-1,1 0 1,0 0 0,0 0-1,0 0 1,0 1 0,1-1-1,-1 1 1,1 0 0,-1 0-1,1 0 1,0 0 0,0 1 0,0 0-1,0 0 1,0 0 0,0 0-1,0 0 1,0 1 0,0 0-1,7 0 1,-4 0 17,-1 1 1,1 0-1,-1 0 1,1 0-1,-1 1 1,1 0-1,-1 1 1,0-1-1,0 1 1,0 0-1,0 1 1,-1-1-1,1 1 1,-1 0-1,0 1 1,0-1-1,0 1 1,-1 0-1,0 0 1,0 0-1,0 1 1,0 0-1,-1-1 1,0 1-1,4 12 1,0-1 69,-1 1 0,-1 0 0,0 0 0,-2 0-1,0 1 1,-1-1 0,-1 1 0,-1 23 0,0-37-69,-1 0 0,1 0 0,-1 1 0,-1-1 1,1 0-1,-1 0 0,1 0 0,-2 0 0,1 0 0,0-1 0,-1 1 0,0-1 0,0 1 0,0-1 0,-1 0 0,1 0 0,-1 0 0,0-1 0,0 1 1,0-1-1,-1 0 0,1 0 0,-1-1 0,0 1 0,1-1 0,-1 0 0,0 0 0,0-1 0,-1 1 0,1-1 0,-9 1 0,1-1 87,1 0 0,-1 0 0,0-1 0,0-1 0,0 0 0,1-1 0,-1 0 0,1-1 0,-1 0 0,1-1 1,0-1-1,-12-6 0,11 4-38,6 5-18,1-1 0,-1-1 0,1 1 0,0-1 0,0 0 0,1-1-1,-1 1 1,1-1 0,0 0 0,-5-7 0,10 24-4047,0 1-1144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38.42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89 39 6993,'0'0'1407,"0"0"-321,0 0-2,0 0-246,0 0-343,0 0-295,1-4-167,0 3-33,0-1-1,0 1 1,0 0 0,1-1 0,-1 1 0,0 0-1,1 0 1,-1 0 0,0 0 0,1 0-1,0 0 1,-1 0 0,1 1 0,-1-1 0,1 0-1,0 1 1,0-1 0,-1 1 0,1 0-1,0 0 1,0 0 0,-1 0 0,1 0 0,3 0-1,57 2 2,-48-1-1,109 9 27,102 3 7,-190-12-28,-1-1 0,1-1 0,-1-2 1,1-2-1,-1-1 0,-1-2 0,35-11 0,-87 17 798,-20 7-694,-97 30-41,-235 50-192,264-71 88,48-7 26,-60 15 0,106-15-98,21 0-58,22 3 53,79 10 116,1-5 1,1-5-1,0-5 0,123-9 0,-189 0 47,1-2-1,63-17 0,-82 17-2,-124 19 607,-173 22-644,62-12 62,208-23-76,0 0 0,-1 0 1,1 0-1,0-1 0,-1 1 0,1 0 1,-1 0-1,1 0 0,-1 0 0,1 0 1,0 0-1,-1 0 0,1 0 0,-1 0 1,1 1-1,0-1 0,-1 0 1,1 0-1,-1 0 0,1 0 0,0 0 1,-1 1-1,1-1 0,0 0 0,-1 0 1,1 1-1,0-1 0,-1 0 0,1 1 1,0-1-1,-1 0 0,1 1 0,0-1 1,0 0-1,0 1 0,-1-1 0,1 1 1,0-1-1,0 0 0,0 1 0,0-1 1,0 1-1,0 0 0,20 8-152,61 2 161,0-4 0,152-4 0,-138-4-146,18 1-1232,-15 0-2575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39.16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245 1 5569,'0'0'1019,"0"0"-277,-24 6 115,8-2-673,-170 49 3580,185-53-3745,0 1 0,0-1 0,0 0 1,0 0-1,0 1 0,1-1 1,-1 1-1,0-1 0,0 0 0,0 1 1,1 0-1,-1-1 0,0 1 1,1-1-1,-1 1 0,0 0 0,1-1 1,-1 1-1,1 0 0,-1 0 1,1 0-1,-1-1 0,1 1 0,0 0 1,-1 1-1,1-1-13,0 0 1,1 1-1,-1-1 0,1 0 1,-1-1-1,1 1 1,-1 0-1,1 0 0,0 0 1,0 0-1,-1 0 0,1-1 1,0 1-1,0 0 0,0 0 1,0-1-1,-1 1 0,3 0 1,55 25-32,-50-24 98,44 15-28,0-4 0,0-1 0,1-3 0,1-2 0,-1-2 0,71-3 0,-123-2 195,-9 0 1115,-49 0-1065,-73 11 0,104-8-293,0 3-1,0 0 0,1 1 0,0 2 0,-29 13 1,54-22-4,-1 0 1,0 1 0,1-1-1,-1 0 1,0 1 0,1-1 0,-1 0-1,0 1 1,1-1 0,-1 0-1,1 1 1,-1-1 0,1 1-1,-1-1 1,1 1 0,-1 0 0,1-1-1,0 1 1,-1-1 0,1 1-1,0 0 1,-1-1 0,1 2-1,10 8-386,25 0 88,-35-10 306,91 12-552,0-4 0,117-4 0,-201-4 568,-19 12 208,-10 3-242,-8 1-117,2 1 0,0 1 0,1 2 0,1 0 0,0 2 1,-39 45-1,27-25-4555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46.74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9 376 4457,'0'0'1187,"0"0"-487,0 0-183,0 0 53,0 0 233,0 0 60,13-5-210,28-9 209,1 1 1,58-10-1,293-1-363,-171 17-382,630-47 440,-751 47-323,146-13-32,260 15 0,-259 37-163,-168-18 1,146 6 0,-1-19 43,242-3 90,83-46 38,-374 27-174,134-20-19,-122 13 1,253-4 0,-161 34-2,305-6 62,-179-23-93,157-6 4,-146 22 40,154-1-1,657 1-49,-769 8 13,374 4 50,-685 5-76,0 6 1,-1 7-1,246 64 0,-297-50-104,-65-21 51,-1-2 0,58 12 0,-50-16 74,-8-3-42,0 2 1,-1 1-1,1 1 1,43 17-1,-67-21 45,1 0 0,-1 0 1,0 1-1,1 0 0,-2 0 0,1 0 0,0 1 0,-1 0 1,0 0-1,0 0 0,0 0 0,-1 1 0,0 0 0,0 0 0,0 0 1,-1 0-1,0 1 0,0 0 0,-1-1 0,1 1 0,-2 0 1,1 0-1,-1 0 0,1 13 0,-2-18 2,1 6-30,0 1 0,-1-1-1,0 1 1,-1-1 0,-2 14 0,1-19 40,1 0 1,-1 1-1,1-1 1,-1 0-1,0 0 1,0 0-1,0-1 1,0 1-1,-1 0 1,1-1-1,-1 0 1,1 1-1,-1-1 1,0 0-1,0 0 1,-4 1-1,-20 11 9,-1-1 1,0-2-1,0-1 0,-1-1 0,-34 6 0,-151 15 3,135-22 50,-1-4 0,-130-10 0,133-2-56,-243-20 70,-309 24-56,155 26-15,-112 2 122,236-7-129,-1 0 189,-332-19 140,155-1-320,-92-1 46,254 0 31,-388-24 617,-208-7-601,909 35-115,-267-2 62,-243 2-35,-427 36 1,402 0-19,-70 1 85,127-62-122,375 10 41,-303-41-21,438 51 24,0-1 0,0-1-1,0 0 1,1-2 0,0-1 0,1 0-1,-21-15 1,35 22-2,2 1-1,-80-52-20,76 49 15,-1-1 1,1-1-1,0 1 0,0-1 1,1 0-1,0-1 1,0 0-1,-5-8 0,10 13-1,0 1-1,0 0 1,0-1-1,0 1 0,0-1 1,0 1-1,1-1 1,-1 1-1,1-1 0,0 1 1,0-1-1,0 1 1,0-1-1,0 0 0,0 1 1,1-1-1,-1 1 1,1-1-1,0 1 0,0-1 1,0 1-1,0 0 1,0-1-1,0 1 0,1 0 1,-1 0-1,1 0 1,-1 0-1,1 0 0,0 0 1,0 1-1,0-1 1,0 0-1,0 1 0,0-1 1,3 0-1,9-5-43,0 0 1,0 1-1,1 0 0,27-6 0,-31 9 44,451-99-370,-430 95 362,-24 6-6,16-4-58,-1 1 1,41-1-1,-57 5 25,-1 0-1,0 1 1,1-1-1,-1 1 0,0 1 1,0-1-1,1 1 1,-1 0-1,-1 1 1,1-1-1,0 1 0,0 0 1,-1 1-1,10 7 1,7 7 2,2 0 1,0-2 0,1 0 0,1-2 0,0-1-1,1-1 1,0-1 0,0-1 0,42 8 0,52 10 35,2-5 0,202 11 0,253-26 86,-379-9-53,-185 1-19,2425 40 580,-1642-25-494,-392-12-53,-139 5-32,75 1 94,399-18 47,-217-19-80,-243 9 11,16-13-90,-166 15 31,133 0 0,46 12-10,198 4-12,-251 30 8,-50-3 0,493-12 108,-486-15-91,145-17 587,-261 17-548,158 7 132,-220 5-268,-35-11 78,1 0 1,-1 0-1,0 0 1,0 0-1,0 0 1,1 0-1,-1 1 1,0-1-1,0 0 1,0 0-1,0 0 1,1 1-1,-1-1 1,0 0-1,0 0 1,0 1-1,0-1 1,0 0-1,0 0 1,0 0-1,0 1 1,0-1-1,1 0 1,-1 0-1,0 1 1,0-1-1,0 0 1,0 1-1,-1-1 1,1 0-1,0 0 1,0 1-1,0-1 1,0 0 0,0 0-1,0 0 1,0 1-1,-18 9-26,3-6-424,0 0 1,0-1-1,-17 2 1,-20-1-4121,52-4 4529,-33 2-4909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49.81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10287 20 4505,'0'0'2379,"0"0"-921,0 0-730,-25 0-60,-178 0 1765,79-10-825,-23 0-889,11 18-677,-1 5 1,-159 37-1,88-13-25,-129 13-17,-429 10 1,-651-56 103,-541-93-109,1179 53 22,-10 34 14,-44 1-13,148-1-496,482 18 295,-283 57 0,110-11 165,253-47-12,-133-2 0,254-13-89,2 0-191,95 5 72,357 52 252,-338-46-12,428 9 6,2-42 9,89 0-3,-623 22-14,816 36 38,51 66-76,343 18-17,-1044-101 58,536 35 28,217-75-41,578 3 93,-1007 20-119,258 49 13,-323-11 111,461 15 320,-653-37-499,-240-18-581,-4-1-1734,-3-2-2219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1.9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669 1 4113,'0'0'1382,"0"0"-929,0 0 458,0 0 253,0 0-398,0 0-52,4 4 21,0 1-511,0 0 0,-1 0 0,1 0 0,-1 0 0,-1 1 0,4 7 0,-5-11-166,0 0 0,-1 1 1,1-1-1,-1 0 0,1 1 0,-1-1 0,0 0 1,0 1-1,0-1 0,0 0 0,0 1 0,-1-1 1,1 1-1,-1-1 0,1 0 0,-1 0 0,0 1 1,0-1-1,0 0 0,0 0 0,0 0 0,-1 0 1,-1 2-1,-8 7 6,0-1 1,-1 0 0,-1-1-1,1-1 1,-1 0 0,-1 0-1,0-1 1,0-1 0,0 0-1,-1-1 1,-14 3-1,-27 5 33,-88 9-1,77-18 507,-92-4 0,153 0-549,0 0 1,0-1-1,0 0 1,0 0 0,0 0-1,1-1 1,-1 0-1,0 0 1,1-1 0,-1 1-1,1-1 1,0 0-1,0-1 1,-8-5-1,13 8-105,0 1-1,0-1 0,0 0 0,0 1 1,0-1-1,0 1 0,0-1 0,1 1 1,-1-1-1,0 1 0,0-1 0,0 1 1,0-1-1,1 1 0,-1-1 0,0 1 1,0 0-1,1-1 0,-1 1 0,0-1 1,1 1-1,-1 0 0,1-1 0,-1 1 1,0 0-1,1-1 0,-1 1 0,1 0 1,-1 0-1,1-1 0,-1 1 0,1 0 1,-1 0-1,1 0 0,-1 0 0,1 0 1,-1 0-1,1 0 0,0 0 0,27-8-1324,-25 7 1070,28-8-2419,-3-2-1792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2.6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417 1 4537,'0'0'1038,"0"0"-458,0 0 54,0 0 616,0 0-60,0 0-245,-17 11-87,-125 76 783,49-38-577,-69 44 104,161-93-1155,1 1 0,0 0 1,0-1-1,-1 1 1,1 0-1,0 0 1,0-1-1,0 1 0,0 0 1,0 0-1,0 0 1,0-1-1,0 1 0,0 0 1,1 0-1,-1-1 1,0 1-1,0 0 1,1 0-1,-1-1 0,0 1 1,1 0-1,-1-1 1,0 1-1,1 0 1,-1-1-1,1 1 0,0-1 1,-1 1-1,1-1 1,-1 1-1,2 0 1,22 22-64,-23-22 70,52 42 189,2-3 1,61 35-1,-43-30 0,-45-31 358,-20-14 2994,-8 3-4200,1 0 1,-1 0-1,0 0 1,0 0-1,0 0 1,-1 0-1,1 0 1,0 0-1,-2 4 1,-9 8-7843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4.8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41 3185,'0'0'1412,"0"0"-381,0 0-12,0 0 45,0 0-108,0 0-38,-2-8 94,-1-4-1153,-3-9 2337,5 45-926,14 61-923,-8-63-935,-1 0-1,1 37 1,-6-56-1202,-3-2-1178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5.2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7378,'0'0'1656,"0"0"-1440,0 0-64,0 0-224,0 0 72,0 0-48,0 0-816,27 40-1585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5.6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4673,'0'0'1574,"0"0"-617,0 0-465,0 0 59,0 0-47,0 0-296,0 3-80,2 32 493,2-1 0,2 1 0,12 43 0,3 14-271,-21-88-275,0-3-52,0-1 55,1-32 498,0 18-596,1 1 0,1 0 0,0 0 0,1 0 0,0 0 0,1 1 0,8-15 0,-9 19-29,1-1 0,0 1-1,0 0 1,1 0-1,0 0 1,1 1-1,-1 0 1,2 1-1,-1-1 1,15-9-1,-21 15 40,1-1 0,0 1 0,0 0-1,0 0 1,0 0 0,0 0 0,0 0 0,0 0 0,0 0-1,1 1 1,-1-1 0,0 1 0,0-1 0,1 1-1,-1 0 1,0 0 0,1 0 0,-1 0 0,0 1 0,0-1-1,1 0 1,-1 1 0,0 0 0,0-1 0,0 1-1,0 0 1,0 0 0,0 0 0,0 1 0,0-1 0,2 2-1,1 4 115,0 0 0,-1 0 0,0 0 0,0 1 0,-1-1 0,0 1-1,3 11 1,16 38-742,-21-54 452,1-1-1,-1 1 1,1-1 0,-1 0 0,1 0 0,0 0 0,0 0 0,0 0-1,0 0 1,0 0 0,0-1 0,0 1 0,1-1 0,-1 1-1,1-1 1,4 2 0,5-2-4764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6.1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 6 6249,'0'0'1278,"0"0"-663,0 0-402,0 0 178,-22-1 217,-104-2 131,125 2-731,0 1 1,0 0-1,1 0 1,-1 0-1,0 0 0,0 0 1,0 0-1,0 0 1,0 0-1,0 1 1,0-1-1,0 0 0,0 1 1,0-1-1,1 0 1,-1 1-1,0-1 0,0 1 1,0-1-1,1 1 1,-1-1-1,0 1 1,1 0-1,-1-1 0,0 1 1,1 0-1,-1 0 1,1-1-1,-1 1 1,1 0-1,0 0 0,-1 0 1,1 0-1,0 0 1,-1 0-1,1-1 1,0 1-1,0 0 0,0 0 1,0 0-1,0 0 1,0 0-1,0 1 1,1 1-5,-1-1 1,1 0 0,0 0 0,-1 0 0,1 1 0,0-1 0,0 0 0,1 0 0,-1 0 0,0-1 0,1 1 0,-1 0 0,1 0 0,-1-1 0,1 1 0,3 2 0,12 4 192,1 0-1,35 12 1,-41-17-33,1 1 0,-1 0-1,0 1 1,-1 1-1,1 0 1,-1 0 0,0 1-1,16 13 1,-26-19-127,0 0 0,0 0 0,0 0 0,0 0 0,0 0 1,0 0-1,0 1 0,-1-1 0,1 0 0,0 0 0,-1 1 0,1-1 1,-1 0-1,1 1 0,-1-1 0,0 0 0,1 1 0,-1-1 1,0 1-1,0-1 0,0 1 0,0-1 0,0 0 0,-1 4 0,0-3-11,0 0 0,0 0 0,0 0 0,-1-1 0,1 1 0,-1 0 0,1 0-1,-1-1 1,0 1 0,0-1 0,0 1 0,1-1 0,-5 2 0,-6 3 5,-1-1 0,1 0 1,-27 6-1,6-5 18,-1-1 0,0-1 0,-44-1 0,85-27-3190,13 1-675,5 1-417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22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88 5233,'0'0'988,"0"0"-314,0 0 63,0 0 309,0 0 102,-3 3-428,-59 49 2166,53-42-2868,-1 1 0,1 1 1,1-1-1,0 2 0,0-1 0,1 1 1,1 0-1,0 0 0,1 1 0,1 0 1,-4 16-1,-8 61-7,3 0 0,4 1 1,4 1-1,9 111 0,0-180 15,2-1 1,0 0 0,1 0-1,1 0 1,1-1-1,21 36 1,-8-14 123,-12-24 4,0-1-1,2 0 1,0-1-1,2 0 1,0-1-1,0-1 1,2 0-1,0 0 1,22 14-1,-6-7 121,1-2 1,1-2-1,1 0 1,49 17-1,-42-22-138,1-2 0,0-2-1,0-2 1,1-2 0,0-1 0,0-3-1,0-1 1,57-7 0,-84 4-100,0-1-1,0-1 1,-1 0-1,0-2 1,0 0 0,0 0-1,0-1 1,17-12 0,-11 5-15,-1 0-1,-1-2 1,0 0 0,32-35 0,-39 35-9,-2-1 0,0 0 0,0-1 0,-2 0 0,0 0 0,-1-1 0,-1 0 0,7-30 0,-4 5-24,-2 0 0,4-81 0,-9 50 17,-4 0-1,-15-107 0,9 140-4,-1 1 0,-3 0 0,-1 0 0,-2 1 1,-36-69-1,38 85 3,-2 1 0,0 0 0,-2 1 1,-1 0-1,0 1 0,-24-21 0,31 33-8,-1 0 0,0 1 0,-1 0 0,0 1 0,0 1 0,-1 0 0,1 0 1,-1 1-1,0 1 0,-1 0 0,1 1 0,-1 0 0,0 1 0,-15 0 0,-4 0 6,0 2 1,0 2 0,-1 0-1,2 2 1,-1 2 0,0 1-1,-44 16 1,28-4-18,0 2 0,1 3 0,-80 52 0,107-62-57,0 0 0,1 2 0,-23 23 1,37-33 19,0 1 1,1 0 0,0 0 0,1 0 0,0 1 0,0-1 0,0 1-1,1 0 1,0 0 0,0 0 0,1 1 0,0-1 0,0 13-1,0 0-1438,1 0 0,2 28-1,3-22-2862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6.4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1 0 5329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7.0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1 327 5329,'105'43'1527,"-77"-28"-603,-25-5-790,-3-4 144,3 0-164,0 0-1,0 0 0,1 0 0,-1-1 1,1 1-1,1-1 0,-1 0 0,1 0 1,0-1-1,0 1 0,0-1 0,0 0 0,1-1 1,0 1-1,0-1 0,0 0 0,0 0 1,0-1-1,0 0 0,1 0 0,-1-1 1,1 1-1,0-1 0,-1-1 0,1 1 1,0-1-1,-1 0 0,1-1 0,0 0 1,-1 0-1,1 0 0,8-4 0,-10 3-100,-1-1-1,0 0 1,0 0-1,0-1 0,0 1 1,-1-1-1,1 0 1,-1 0-1,0 0 1,0 0-1,-1 0 1,1-1-1,-1 1 1,0-1-1,0 0 0,0 1 1,-1-1-1,1 0 1,-1-6-1,3-10-1,-1 0 0,-1 0 1,-1-24-1,-1 38-20,0 0 1,0-1 0,-1 1-1,0 0 1,-1 0-1,1 0 1,-1 0 0,-1 0-1,-3-8 1,5 13-16,-1-1-1,1 1 1,-1 0 0,0 0-1,0 0 1,1 0 0,-1 0 0,-1 0-1,1 0 1,0 1 0,0-1-1,-1 1 1,1 0 0,-1-1-1,1 1 1,-1 0 0,1 1-1,-1-1 1,0 0 0,1 1 0,-1-1-1,0 1 1,0 0 0,1 0-1,-1 0 1,0 0 0,-3 1-1,3 0 10,0 0 0,0 0-1,0 0 1,0 1-1,1-1 1,-1 1 0,0 0-1,1 0 1,-1 0-1,1 0 1,-1 0 0,1 0-1,0 1 1,0-1-1,0 1 1,0-1 0,0 1-1,1 0 1,-1 0-1,1 0 1,0 0 0,0 0-1,0 0 1,-1 4-1,-2 8 8,1 1 0,0-1 0,-1 26 0,3-33 14,0 1 1,1 0-1,1 0 0,-1 0 1,1 0-1,1 0 0,3 11 1,-4-17 0,0 0 1,1-1-1,-1 1 1,1 0 0,0 0-1,0-1 1,0 1-1,0-1 1,0 0-1,1 1 1,-1-1-1,0 0 1,1 0 0,0-1-1,0 1 1,-1 0-1,1-1 1,0 0-1,0 0 1,0 0-1,0 0 1,1 0 0,3 0-1,-1 1 14,-1-1 0,1-1 0,-1 1 0,0-1 0,1 0 0,-1 0 0,1 0 0,-1-1 0,1 0 0,-1 0 0,0-1 0,0 1 0,1-1 0,-1 0 0,0 0 0,0-1 0,-1 1 0,1-1 0,-1 0 0,1-1 0,-1 1 0,5-6 0,0-2-4,-2 1 0,0-1 0,0-1 0,-1 1 0,0-1 0,-1 0 0,0-1 0,3-17 0,10-35-38,-4-2 0,9-100 1,-43 543 1895,20-368-1820,1 0 1,-1 0-1,1-1 1,0 1-1,1 0 1,0-1-1,0 0 1,0 1-1,1-1 1,0 0-1,7 10 1,-8-13-37,1-1-1,-1 0 1,1 0 0,0 0 0,1 0 0,-1 0 0,0-1 0,1 1 0,-1-1-1,1 0 1,0 0 0,0 0 0,0-1 0,0 1 0,0-1 0,0 0 0,0 0-1,0-1 1,0 1 0,1-1 0,-1 0 0,7 0 0,-8-1-5,1 0-1,0 0 1,-1-1 0,1 1-1,-1-1 1,1 0 0,-1 1 0,0-2-1,0 1 1,0 0 0,0-1 0,0 1-1,0-1 1,-1 0 0,1 0-1,-1 0 1,0 0 0,0 0 0,0-1-1,0 1 1,-1 0 0,2-5 0,7-14 15,-1-1 0,6-29 1,-11 38-13,31-173-806,-35 398 1094,0-208-286,0-1 1,0 1-1,0-1 0,0 1 0,1-1 0,-1 1 1,1-1-1,0 1 0,-1-1 0,1 0 0,0 1 1,0-1-1,1 0 0,-1 0 0,0 0 0,1 1 1,-1-2-1,1 1 0,0 0 0,0 0 0,0 0 1,0-1-1,0 1 0,0-1 0,0 0 0,0 1 1,0-1-1,1 0 0,-1 0 0,0-1 0,1 1 1,-1 0-1,1-1 0,-1 1 0,1-1 0,-1 0 1,1 0-1,-1 0 0,1 0 0,-1 0 0,1-1 1,-1 1-1,1-1 0,-1 0 0,1 1 0,-1-1 1,0 0-1,1-1 0,-1 1 0,0 0 0,0 0 1,0-1-1,0 0 0,0 1 0,0-1 0,0 0 1,1-2-1,18-23 32,-1-2 0,-1 1-1,-1-2 1,-2-1 0,14-35 0,-6 14-266,-22 103-197,-10 29 386,-1 46 19,9-124-20,0 0 1,0 0-1,0 0 0,0-1 1,1 1-1,-1 0 0,1 0 1,-1 0-1,1 0 0,-1-1 0,1 1 1,0 0-1,0 0 0,0-1 1,0 1-1,0-1 0,0 1 1,0-1-1,1 1 0,-1-1 1,1 0-1,-1 0 0,1 1 1,-1-1-1,1 0 0,-1 0 1,1-1-1,0 1 0,0 0 0,2 0 1,3 1-312,1-1 1,-1 0 0,1-1-1,-1 1 1,1-1 0,10-2-1,7-2-3757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57.9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0 7498,'0'0'1217,"0"0"-809,0 0 22,0 0 579,-2 24-122,2-20-878,-10 203 1788,9-154-1178,3-1 0,11 77-1,-13-126-597,1-1 0,-1 1 0,0-1 0,1 1 0,0 0 0,0-1 0,0 0-1,0 1 1,0-1 0,0 0 0,0 1 0,1-1 0,-1 0 0,1 0 0,0 0 0,0 0 0,0 0 0,0-1-1,0 1 1,0 0 0,4 1 0,-3-2 1,0-1 0,-1 1 1,1-1-1,0 0 0,0 0 0,-1-1 0,1 1 0,0 0 1,0-1-1,-1 0 0,1 1 0,0-1 0,-1 0 0,1-1 0,-1 1 1,1 0-1,-1-1 0,0 1 0,3-3 0,6-4-3,35-21-93,-43 28 60,-1-1 0,0 1 1,1 0-1,0 0 0,-1 1 1,1-1-1,0 0 0,-1 1 1,1-1-1,0 1 0,-1 0 1,1 0-1,0 0 0,0 1 0,-1-1 1,5 1-1,-6 0 5,-1 0 0,1 0 0,0-1 0,0 1 0,-1 0 0,1 0 0,0 0-1,-1 0 1,1 0 0,-1 0 0,0 0 0,1 0 0,-1 0 0,0 0 0,1 0 0,-1 0 0,0 0 0,0 1 0,0-1 0,0 0 0,0 2-1,-2 29-8,2-26 8,-1-1 7,1 0-1,-1 0 1,-1 0 0,1 0 0,-1 0-1,1 0 1,-2 0 0,1-1 0,0 1 0,-1 0-1,0-1 1,0 0 0,0 0 0,0 0-1,-1 0 1,0-1 0,-6 6 0,-4 1 105,-1 0 1,-1-1 0,-28 11 0,94-20-68,-34-4-45,-1 0 1,1-1-1,-1-1 1,-1-1-1,1 0 1,-1-1-1,-1 0 1,1-1-1,-1-1 0,-1 0 1,0-1-1,0 0 1,13-17-1,-6 5-4,-2 0 0,0-1 0,-1-1 0,-2 0 0,-1-1 0,16-42 0,-20 36 27,-1 0 0,-1-1 0,-2 0 0,-2 1 0,0-2 0,-5-60 0,-4 73 91,6 21-105,0-1 0,-1 1 0,1 0 0,0 0 0,0 0 0,-1-1 0,1 1 0,0 0 0,-1 0 0,1 0 0,0 0 0,-1 0 0,1 0-1,0 0 1,-1 0 0,1-1 0,-1 1 0,1 0 0,0 1 0,-1-1 0,1 0 0,0 0 0,-1 0 0,1 0 0,0 0 0,-1 0 0,1 0 0,0 0 0,-1 1 0,1-1 0,0 0 0,-1 0 0,-1 3-8,-1-1 1,1 0 0,0 0 0,0 1 0,0 0 0,0-1-1,0 1 1,1 0 0,-1 0 0,-1 3 0,-11 35 12,1 1 0,2 0 0,1 1 0,3 0 1,1 0-1,1 83 0,5-117-12,0 1 0,1 0 0,0-1 0,1 1-1,0-1 1,0 1 0,1-1 0,6 12 0,-8-18 17,1 0 0,-1 0 0,1 0-1,0 0 1,0 0 0,1 0 0,-1-1 0,0 0 0,1 1 0,0-1 0,-1 0 0,1 0-1,0 0 1,0 0 0,0-1 0,0 1 0,0-1 0,1 0 0,-1 0 0,0 0-1,1 0 1,-1-1 0,0 1 0,1-1 0,-1 0 0,6 0 0,-6-1-8,0 0 1,0 0 0,0 0-1,0 0 1,0-1 0,0 0-1,-1 1 1,1-1 0,0 0 0,-1 0-1,1 0 1,-1 0 0,0-1-1,0 1 1,0-1 0,0 1-1,0-1 1,2-5 0,32-65-88,-26 51 44,4-10-136,-8 18-213,0 0 1,1 1-1,0-1 0,12-15 1,-18 28 346,1 0 1,-1 0 0,0 0-1,0 0 1,1 0-1,-1 0 1,1 0 0,-1 0-1,1 1 1,-1-1 0,1 1-1,-1-1 1,1 1 0,0-1-1,-1 1 1,1 0 0,0 0-1,-1 0 1,1 0 0,0 0-1,-1 0 1,1 0-1,0 1 1,-1-1 0,1 1-1,-1-1 1,1 1 0,-1-1-1,1 1 1,-1 0 0,3 1-1,46 35 173,-39-28-208,4 3 273,-1 0 1,0 0-1,-1 2 0,-1-1 1,13 18-1,-23-28-123,0 0-1,0 0 1,0 0 0,0 0-1,-1 0 1,1 1 0,-1-1 0,0 0-1,0 1 1,0-1 0,-1 1-1,1-1 1,-1 1 0,0 0 0,1-1-1,-2 1 1,1-1 0,0 1-1,-1 0 1,0-1 0,0 1 0,0-1-1,0 0 1,0 1 0,-1-1-1,1 0 1,-1 0 0,0 0 0,0 0-1,0 0 1,0 0 0,-1 0-1,-3 3 1,-13 10 133,0-1 0,-1-1 0,0-1 0,-41 20 0,-41 9-3220,75-33-2016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06.66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478 7 7706,'0'0'2478,"0"0"-1006,0 0-908,0 0-341,0 0-50,0 0-172,0-1 1,1 1-1,-1-1 1,0 1-1,1 0 0,-1-1 1,0 1-1,1-1 0,-1 1 1,1 0-1,-1-1 1,1 1-1,-1 0 0,1-1 1,-1 1-1,1 0 0,-1 0 1,1 0-1,-1 0 1,1-1-1,-1 1 0,1 0 1,0 0-1,-1 0 0,1 0 1,-1 0-1,1 0 1,-1 0-1,1 0 0,0 1 1,1218-1 108,-1192 0-106,1 2-1,-1 0 0,0 2 1,1 2-1,42 13 0,-70-19-2,0 0-1,0 0 0,0 0 0,0 0 0,0 0 1,-1 0-1,1 0 0,0 0 0,0 1 0,0-1 1,0 0-1,0 0 0,0 0 0,0 0 0,0 0 1,0 0-1,0 0 0,-1 0 0,1 0 0,0 1 1,0-1-1,0 0 0,0 0 0,0 0 0,0 0 0,0 0 1,0 0-1,0 0 0,0 1 0,0-1 0,0 0 1,0 0-1,0 0 0,0 0 0,0 0 0,0 0 1,0 1-1,0-1 0,0 0 0,0 0 0,0 0 1,0 0-1,0 0 0,1 0 0,-1 0 0,0 1 1,0-1-1,0 0 0,0 0 0,0 0 0,0 0 1,0 0-1,0 0 0,0 0 0,1 0 0,-1 0 1,0 0-1,0 0 0,0 0 0,0 0 0,-20 6 24,-30 1-6,-477 65-56,13 44 84,25 64 71,382-137 26,106-42-144,0-1 0,-1 1 1,1 0-1,0 0 0,0 0 1,0 0-1,0 0 0,0 0 1,0 0-1,0 0 0,0 0 0,1 0 1,-1 1-1,0-1 0,1 0 1,-1 1-1,1-1 0,-1 0 1,1 1-1,-1-1 0,1 0 1,0 1-1,0-1 0,0 1 0,0-1 1,0 1-1,0-1 0,0 0 1,0 1-1,1-1 0,-1 1 1,1-1-1,-1 0 0,1 1 0,0 1 1,1 1-6,-1 0 1,1 0-1,0-1 0,0 1 1,0-1-1,0 1 1,1-1-1,-1 0 1,1 0-1,0 0 0,6 4 1,12 4 10,1 0 1,1-2 0,-1-1-1,2 0 1,-1-2 0,1 0-1,30 2 1,175 4 32,-227-12-39,521 1 15,66 0-12,-321 13 5,-210-7-3,0 2 0,91 27 0,-82-12-54,-61-21 55,0 0 0,-1 0 0,1 0 0,-1 0 0,0 1 0,0 0 0,0 0 0,8 9 0,-13-13-3,0 0-1,1 1 1,-1-1 0,0 1 0,0-1 0,0 0 0,0 1 0,0-1-1,0 1 1,0-1 0,0 1 0,0-1 0,0 0 0,0 1-1,0-1 1,0 1 0,-1-1 0,1 0 0,0 1 0,0-1-1,0 1 1,-1-1 0,1 0 0,0 1 0,0-1 0,-1 0 0,1 1-1,0-1 1,-1 0 0,1 0 0,0 1 0,-1-1 0,1 0-1,0 0 1,-1 1 0,1-1 0,0 0 0,-1 0 0,1 0-1,-1 0 1,1 0 0,-1 0 0,1 0 0,0 0 0,-1 0 0,1 0-1,-1 0 1,1 0 0,0 0 0,-1 0 0,0 0 0,-29 3 30,26-3-22,-1307 15-231,1223-20 217,-1-4-1,-155-36 1,241 44 6,-39-11-26,41 12 21,0-1 0,0 1 1,0 0-1,0 0 1,0-1-1,0 1 0,0-1 1,0 1-1,0-1 1,0 1-1,1-1 0,-1 1 1,0-1-1,0 0 0,1 1 1,-1-1-1,0 0 1,1 0-1,-1 1 0,1-1 1,-1 0-1,1 0 1,-1 0-1,1 0 0,-1 0 1,1 0-1,0 0 1,0 0-1,0 0 0,-1 0 1,1 0-1,0 0 1,0 0-1,0 0 0,1-1 1,2-1-11,1 1 1,0 0-1,0 0 1,0 1-1,1-1 1,-1 1-1,0 0 1,1 0-1,-1 0 0,0 0 1,1 1-1,7 0 1,0-1-12,344-18-63,-147 14 113,312-53-595,-360 27-1502,196-66 0,-308 81 1930,1 2 0,0 2 0,1 2 0,0 3 0,72-2 0,-117 9 149,1 1 0,-1 0 0,1 0 0,-1 0 0,0 1 0,1 0 0,-1 0 0,0 1 0,0-1 0,8 6 0,-122-39 4553,-7-2-4818,-2 5 1,-1 5-1,-167-10 1,-362 16-746,328 32 1032,3 1 199,257-16-22,0-3 0,0-1-1,-66-16 1,183 11-411,207-13 242,198-19-61,-8-36-20,-319 43-240,135-27 38,-884 138 1540,572-74-1291,-421 32 311,-3 41-67,229-34-293,57-11-3503,126-20-1765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10.66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26 36 4385,'0'0'1248,"0"0"-714,0 0-213,0 0 64,0 0 248,0 0 204,-4-6-131,-13-18-232,13 18-196,4 6-188,0 0-126,0 0-20,0 0 55,0 0 22,0 0-31,0 0-46,0 0 1,0 0 75,8 2-69,-1 0-1,0 0 1,1 1-1,-1 0 1,0 0-1,0 1 1,-1 0-1,1 0 1,-1 1 0,0-1-1,11 11 1,-11-8-2395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16.16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380 386 6025,'0'0'666,"0"0"-349,0 0-111,0 0 506,0 0 567,0 0-298,9 0-85,488 13 893,31-27-1452,-500 12-334,175-1 127,118-9-40,134-21 23,-149 13-175,335 10 98,-382 13 18,-88-4-83,289-40 0,-309 15 95,9-2-83,307-14 0,-364 43 34,-2 1-4,0-4 1,1-4-1,129-25 0,-55-7-27,1 9 0,235-10 0,611 36 14,-484 8-3,453-16 34,-672 6-72,88-3-21,-280 3 65,-1 5 1,1 6-1,-1 6 1,179 39-1,-250-37-15,574 116 28,-455-105-44,465 87 64,-613-106-60,0 2 0,-1 0-1,45 23 1,-63-27 23,0 1-1,0 0 1,-1 0-1,0 0 1,0 1-1,0 0 1,0 1 0,-1 0-1,0-1 1,-1 2-1,0-1 1,0 1-1,0 0 1,-1 0 0,5 12-1,-7-14-11,11 33-1,19 39 1,-25-66 14,-1 1 0,2-1 0,0-1 1,0 0-1,1 0 0,19 18 0,-28-29 39,-30-1-45,0-2 1,0-2-1,1 0 0,-1-2 0,1-1 1,-53-23-1,-217-78-183,222 86-28,-157-26 0,-1 28 385,-323 14 0,314 10-429,-16-4 307,-761 7-874,12 46 32,489 17-483,26-2 27,258-43 172,-433 23 161,-937-108 224,1515 56 752,-434-10 246,-57-4-191,408 8-218,-268 18 0,77 42-196,12-1 138,317-44-75,-256 30 438,233-23-804,1 2 0,-109 40 0,-31 31-1825,-97 52 3155,104-47-2,168-79-634,6-2 379,0 0-1,1 1 1,-22 14-1,37-22-441,0-1 0,1 0 1,-1 1-1,1-1 0,-1 0 0,0 1 0,1-1 0,-1 1 0,1-1 0,-1 1 0,1-1 0,0 1 0,-1-1 0,1 1 0,-1 0 0,1-1 0,0 1 0,0-1 0,-1 1 0,1 0 0,0-1 0,0 1 0,0 0 0,-1-1 0,1 1 0,0 0 0,0 0 0,0-1 0,1 2 0,16 8 327,42-4-135,-51-5-118,64 2 582,125 14 14,-176-14-694,0 1 0,0 1 0,0 1-1,-1 1 1,0 1 0,36 19 0,-52-25-5,1 1 0,-1 1 0,0-1-1,0 1 1,0-1 0,0 1 0,-1 0 0,1 1 0,-1-1-1,0 1 1,0-1 0,2 7 0,-4-8 0,0-1 0,0 0 1,-1 1-1,1-1 0,-1 0 1,0 1-1,1-1 0,-1 0 0,0 1 1,-1-1-1,1 1 0,0-1 0,-1 0 1,1 1-1,-1-1 0,0 0 0,1 0 1,-1 1-1,0-1 0,-1 0 1,1 0-1,0 0 0,0 0 0,-1 0 1,1-1-1,-1 1 0,0 0 0,0-1 1,-3 4-1,-30 19-397,23-17 247,1 1 1,0 0-1,-17 17 0,28-24 155,-1-1 0,0 1 0,1-1 0,-1 1 0,1 0 0,-1-1 0,1 1-1,-1 0 1,1-1 0,-1 1 0,1 0 0,0 0 0,-1 0 0,1-1-1,0 1 1,-1 0 0,1 0 0,0 0 0,0-1 0,0 1 0,0 0-1,0 0 1,0 0 0,0 0 0,0 0 0,0-1 0,1 1 0,-1 0 0,0 0-1,0 0 1,1-1 0,-1 1 0,1 0 0,-1 0 0,0-1 0,1 1-1,-1 0 1,1-1 0,0 1 0,-1 0 0,1-1 0,0 1 0,-1-1 0,1 1-1,0-1 1,-1 0 0,1 1 0,0-1 0,0 0 0,-1 1 0,1-1-1,1 0 1,49 12 57,-47-12-52,78 9 500,2-5-1,158-11 1,166-44 548,-341 41-1051,119-19 160,307-38 630,-380 57-714,0 6 0,158 13 0,-151 9-66,179 50 0,-175-36 1,158 20-1,-55-38 78,28 3-161,-250-16 59,-2-1 3,-1 0 0,0 0-1,1 0 1,-1 0 0,0 1-1,1-1 1,-1 1 0,0-1-1,0 1 1,1 0-1,-1 0 1,0 0 0,0 0-1,0 0 1,3 3 0,-40-1-134,-658-5-2806,0-45 3923,-228-43-1449,481 32-2108,-151-12 1165,407 61 2069,-367-31 1772,524 36-2439,0-1-1,0-1 0,0-1 0,1-1 1,0-1-1,1-2 0,0-1 1,1 0-1,0-2 0,-41-31 1,35 24 25,-60-31 0,-14-9 57,102 60-38,1 0 0,-1 0 0,0 0 0,1 0 0,-1 0 0,1 0 0,-1-1 0,1 1 0,0 0 0,-1-1 0,1 1 0,0-1 0,0 0 0,0 1 0,0-1 0,1 0 0,-1 1 0,0-1 0,1 0 0,-1 0 1,1 0-1,-1 0 0,1 0 0,0-3 0,1 3-13,0 0 1,0-1 0,0 1-1,0 0 1,0 0 0,1 0-1,-1 0 1,1 0 0,0 0-1,-1 1 1,1-1 0,0 0-1,0 1 1,0-1 0,0 1-1,3-2 1,14-6-11,0 0 0,0 2 1,32-9-1,-41 13-1,154-37 18,325-35 0,-357 59 33,500-53 257,854 13 0,-1133 74-417,79 0-128,93-10 167,369-8 1833,-467-45-1882,-5-31 129,-385 69-6,-7 2-16,-11 2-3,-1 0 1,1-1-1,-1-1 0,0-1 0,0-1 0,18-9 0,-34 15 10,0 0 0,0 0-1,0 0 1,0 0 0,0-1 0,-1 1 0,1 0 0,0-1 0,-1 0 0,1 1-1,-1-1 1,0 0 0,1 0 0,-1 0 0,0 0 0,0 0 0,0 0 0,-1 0-1,1 0 1,0 0 0,-1 0 0,1 0 0,-1 0 0,0-1 0,0 1 0,0 0-1,0 0 1,0 0 0,0-1 0,-1 1 0,1 0 0,0 0 0,-1 0 0,0 0-1,-1-3 1,-1-2 27,-1 1 0,0 1 0,0-1 0,0 0 0,0 1 0,-1 0 0,0 0 0,0 0 0,-11-7 0,-15-7 30,0 1-1,-2 2 0,0 1 1,-1 1-1,0 2 1,-1 2-1,0 1 0,0 1 1,-57-4-1,-29 4-846,-181 12 0,-244 60-1624,0 48 422,307-60 1427,-1424 235 1355,1599-281-1034,32-2 972,78-6-198,350-37 913,-190 15-956,724-61 1308,6 46-1437,-6 47-266,-538-2-84,604-5 1079,-1109-7-1104,-196-36-1,123 12-521,-105-5-292,-557 7 0,689 42 686,1 7 0,-178 47 0,-68 11-3119,349-74 2452,55-5 827,0 0-1,0 0 0,0-1 0,0 1 1,0 0-1,0-1 0,0 1 0,0 0 1,-1-1-1,1 1 0,0 0 0,0-1 1,1 1-1,-1 0 0,0 0 0,0-1 1,0 1-1,0 0 0,0-1 0,0 1 0,0 0 1,0-1-1,1 1 0,-1 0 0,0 0 1,0-1-1,0 1 0,1 0 0,-1 0 1,0-1-1,0 1 0,0 0 0,1 0 1,-1 0-1,0 0 0,1-1 0,-1 1 1,0 0-1,0 0 0,1 0 0,-1 0 1,0 0-1,1 0 0,0 0 0,23-13 87,1 1 0,0 2-1,0 0 1,48-10 0,-38 10-82,188-47 570,339-41 1,241 37 227,-412 42-660,577-4 1181,-600 65-815,-12-2-390,-12-40-184,-268-5 39,0-3 1,110-26 0,-163 26-66,-23 8 74,0 0-1,1 0 0,-1 0 0,0 0 0,0 0 0,0 0 0,0 0 0,0 0 0,0 0 0,0 0 0,1 0 0,-1 0 1,0 0-1,0-1 0,0 1 0,0 0 0,0 0 0,0 0 0,0 0 0,0 0 0,0 0 0,0 0 0,0 0 0,0 0 0,1-1 1,-1 1-1,0 0 0,0 0 0,0 0 0,0 0 0,0 0 0,0 0 0,0 0 0,0-1 0,0 1 0,0 0 0,0 0 1,0 0-1,0 0 0,0 0 0,0 0 0,0 0 0,0-1 0,-1 1 0,1 0 0,0 0 0,0 0 0,0 0 0,0 0 1,0 0-1,0 0 0,0 0 0,0 0 0,0-1 0,0 1 0,0 0 0,0 0 0,-1 0 0,1 0 0,0 0 0,0 0 1,0 0-1,0 0 0,0 0 0,0 0 0,0 0 0,-1 0 0,-41-6-330,-1404-25-726,824 78-3491,465-31 3398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16.88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2306 6 3937,'-24'0'587,"-210"-5"-540,-261 4-4385,394 9 6921,-170 35-1,-93 60-2132,350-97-506,20-4-40,20 4 9,20 15 89,1-3 0,89 22 0,105 7 6,-213-42-7,170 24 126,202 3 1,209-24 1281,-568-8-1245,-33 0-147,33-1 77,0 2 1,0 2-1,66 13 1,-106-16-100,0 0 1,1 0-1,-1 0 1,0 0-1,0 0 0,0 0 1,0 1-1,0-1 1,0 0-1,0 1 0,1-1 1,-1 1-1,0-1 1,0 1-1,-1 0 0,1-1 1,0 1-1,0 0 1,0 0-1,0 0 0,-1-1 1,1 1-1,0 0 1,-1 0-1,1 0 0,0 0 1,-1 0-1,0 0 1,1 0-1,-1 1 0,1-1 1,-1 0-1,0 0 1,0 0-1,0 0 0,0 0 1,0 2-1,-1-1-17,0 1-1,-1-1 0,1 0 1,-1 0-1,1 0 0,-1 0 1,0 0-1,0 0 0,1 0 1,-2-1-1,1 1 0,0-1 1,0 1-1,0-1 0,-5 2 1,-28 12-971,0-2 0,-75 18 0,-84 4-546,173-31 1384,-671 68 177,557-69 283,0-6-1,0-6 1,-160-31 0,-31-33-385,133 27-16,-235-25-1,349 64-1067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18.04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282 488 3049,'0'0'714,"0"0"-539,0 0-136,0 0 72,29 5 9,5 0-40,27 4 195,64 20 0,0 5 247,229 57 380,-272-75-744,1-3 1,120 2-1,-111-16 141,0-5 0,-1-3 0,0-4 0,0-4 0,-2-4 0,97-37 0,174-69 784,-349 123-1081,-8 3 2,0 1 0,0-1 1,0-1-1,-1 1 0,1 0 0,0-1 0,-1 1 0,1-1 0,-1 0 1,4-3-1,-32 0-68,-388-1-1325,-166-7 1447,-400-96 7,941 103-55,24 5 3,-1-1-1,1 0 1,0-2-1,0 1 1,0-2-1,1 0 1,0-1-1,0 0 0,-17-11 1,31 17-3,-1 0 1,0-1-1,1 1 0,-1 0 1,1-1-1,0 1 0,-1 0 1,1-1-1,-1 1 0,1-1 1,-1 1-1,1-1 0,0 1 1,-1-1-1,1 1 1,0-1-1,0 1 0,-1-1 1,1 1-1,0-1 0,0 0 1,0 1-1,0-1 0,0 1 1,0-1-1,0 1 0,0-1 1,0 0-1,0 1 0,0-1 1,0 1-1,0-1 1,0 0-1,0 1 0,1-1 1,-1 1-1,0-1 0,0 1 1,1-1-1,-1 1 0,0-1 1,1 1-1,-1-1 0,0 1 1,1-1-1,-1 1 1,1 0-1,-1-1 0,1 1 1,-1 0-1,1-1 0,-1 1 1,1 0-1,-1 0 0,1-1 1,0 1-1,-1 0 0,1 0 1,0 0-1,42-11-139,-38 10 162,75-10-53,0 4-1,139 6 0,-108 2 17,1011-59 69,-1053 50 163,-1-3 0,-1-3 0,0-3 0,92-36 0,-137 39-134,-22 14-96,0 0 0,0-1 1,0 1-1,0 0 1,0-1-1,0 1 1,0 0-1,0 0 1,-1-1-1,1 1 1,0 0-1,0-1 1,0 1-1,0 0 1,-1 0-1,1-1 1,0 1-1,0 0 0,0 0 1,-1 0-1,1-1 1,0 1-1,0 0 1,-1 0-1,1 0 1,0 0-1,0 0 1,-1-1-1,1 1 1,0 0-1,0 0 1,-1 0-1,1 0 1,0 0-1,-1 0 1,1 0-1,0 0 0,-1 0 1,1 0-1,-1 0 1,-57-2-265,44 2 231,-358 27-426,-1 31-468,107-8 476,3 11 1,-268 100-1,450-129 588,1 4 1,2 3-1,1 4 0,-91 67 0,160-104-145,5-5 3,-1 1 0,1 0 0,0 0 0,0 1 0,0-1 0,0 1 0,0 0 0,0-1 0,0 1 0,1 1 0,0-1 0,0 0 0,-1 0 0,2 1 0,-1-1 1,0 1-1,1 0 0,-2 5 0,8-5-1,-1-1 0,1 1 0,0-1 0,0 0 0,0 0 0,11 4 0,-3-1 21,19 10 39,1-2 1,0-1-1,1-1 1,0-2-1,1-1 1,0-2-1,51 3 1,-5-5 200,0-4 0,94-12 0,-116 4 56,0-3 0,0-3 1,-2-2-1,1-3 0,-2-2 0,62-31 0,-108 46-290,46-28 30,-53 31-39,-1 0 1,0 0-1,1 0 0,-1 0 0,0-1 0,0 1 0,0-1 1,-1 1-1,1-1 0,-1 0 0,1 1 0,-1-1 0,0 0 1,0 0-1,0 0 0,0 0 0,0-6 0,-1 6-5,-1 1 0,1 0 1,-1-1-1,0 1 0,1 0 0,-1-1 0,0 1 0,-1 0 1,1 0-1,0 0 0,0 0 0,-1 0 0,1 0 0,-1 0 0,0 1 1,0-1-1,1 0 0,-1 1 0,0-1 0,0 1 0,-1 0 1,1 0-1,0 0 0,0 0 0,0 0 0,-3 0 0,-12-6 2,-1 2-1,-25-6 1,34 9-3,-70-11 91,0 3 1,-1 3 0,0 4-1,0 3 1,-110 16-1,147-11-23,-66 17-1,95-18-64,1 0-1,0 1 1,0 0-1,1 1 1,0 1-1,0 0 1,0 0-1,-20 18 1,30-23-9,0 0 0,0 0 0,0 0 0,1 1 0,-1-1 0,1 0 0,-1 1 0,1-1 0,0 1 0,0 0 0,0-1 0,-1 6 0,2-7 1,0 1 0,0-1 0,0 1 0,0-1 0,0 0 0,0 1 0,1-1 0,-1 1 0,0-1 0,1 1 0,-1-1 0,1 0 0,0 1 0,-1-1 0,1 0 0,0 1 0,0-1 0,0 0 0,0 0 0,0 0 0,0 0 0,0 0 0,0 0 0,0 0 0,1 0 0,-1 0 0,0-1 0,0 1 0,3 1 0,21 6 2,1-1-1,-1-1 1,1-2 0,0 0 0,48 0 0,451-1-41,-403-11-619,-40-2-1672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4.4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873 0 9722,'0'0'1639,"0"0"-688,0 0-439,0 0 115,0 0 434,0 0-323,-8 1-59,-19 3-358,0 1 1,1 1-1,0 1 1,-41 18-1,-33 10-293,19-12-223,-1-4 1,0-3-1,-2-4 1,-111 2 0,191-13-140,0-1 0,1 0 0,-1 0 0,1-1 0,-1 1 0,1-1 0,-1 0 0,1 0 0,0 0 0,-1 0 0,1 0 0,0-1 0,-4-1 0,-9-10-6853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4.9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320 0 5921,'0'0'1538,"0"0"-882,0 0-333,0 0-59,0 0 253,0 0-57,-3 19-170,-3 20-154,0 14 232,-3 0 0,-2 0 0,-23 65 0,34-117-375,-1 0 1,0 0-1,1 0 0,-1 0 1,0 0-1,1 0 1,-1 0-1,0 0 0,0 0 1,0 0-1,0 0 0,0 0 1,0-1-1,0 1 0,0 0 1,0-1-1,0 1 0,0-1 1,0 0-1,-1 1 0,1-1 1,0 0-1,0 1 0,-1-1 1,1 0-1,0 0 0,0 0 1,0 0-1,-1 0 0,1 0 1,0-1-1,0 1 0,-1 0 1,1-1-1,0 1 0,0-1 1,0 1-1,0-1 0,0 1 1,-1-2-1,-8-3-91,1-1-1,-1 0 1,-13-12-1,9 7-114,7 6 129,0 1 0,-1 0-1,0 1 1,1-1 0,-1 2 0,-1-1-1,1 1 1,0 0 0,0 1 0,-1 0 0,1 0-1,-1 1 1,-12 0 0,20 0 88,0 0 0,1 0 1,-1 0-1,0 1 0,1-1 0,-1 0 0,1 0 1,-1 0-1,0 0 0,1 1 0,-1-1 0,1 0 1,-1 0-1,0 1 0,1-1 0,-1 1 0,1-1 1,-1 0-1,1 1 0,-1-1 0,1 1 0,0-1 1,-1 1-1,1-1 0,0 1 0,-1 0 0,1-1 0,0 1 1,0-1-1,-1 1 0,1 0 0,0-1 0,0 1 1,0-1-1,0 1 0,0 0 0,0-1 0,0 1 1,0 0-1,0-1 0,0 1 0,0 0 0,0 0 1,1 0 8,-1 0-1,0 0 1,1 1 0,-1-1 0,0 0 0,1 0 0,-1 0 0,1 0 0,0 0-1,-1 0 1,1 0 0,0 0 0,0 0 0,-1-1 0,1 1 0,0 0 0,0 0 0,0-1-1,0 1 1,0 0 0,0-1 0,0 1 0,0-1 0,3 1 0,38 3 516,1-1 0,-1-3 1,85-10-1,1 1 164,39-5-3894,-129 7-1552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25.0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2469 2830 7034,'0'0'2036,"0"0"-678,0 0-204,0 0 136,0 0-162,0 0-146,-19-16-238,-130-112 960,38 26-1030,-159-191-1,-422-540-525,88 104-269,556 668 69,-2 2 0,-2 2 0,-4 2 0,-1 3 0,-108-75 0,128 103-180,-54-47 0,95 76-152,0 0 1,-1 0 0,0 0-1,0 1 1,0-1-1,0 1 1,-1-1 0,0 1-1,3 12 1,11 65 1051,-13-65-971,22 171 1322,-28-213-972,0 0-1,-2 0 1,0 0-1,-2 0 1,-14-34 0,-4-18-36,4 9 24,8 31-30,2-1-1,2 0 1,1 0 0,-5-70-1,16 106-35,0 0 0,0 1 0,0-1 0,0 1 0,0 0 0,0-1 0,0 1 0,0 1 0,0-1 0,0 0-1,0 1 1,4 1 0,15 7 15,-1 1 0,0 1-1,29 20 1,4 3 51,26 7-20,-52-28-21,0 1 0,-1 1 1,-1 1-1,42 35 0,-65-48 1,0-1 1,-1 1-1,1-1 0,-1 1 0,0 0 0,0 0 1,0 0-1,0 0 0,0 0 0,-1 0 0,0 1 1,1-1-1,-1 0 0,0 1 0,-1-1 0,1 1 1,0-1-1,-1 1 0,0 0 0,0-1 0,0 1 0,0-1 1,-1 1-1,0-1 0,-1 5 0,1-3 9,-2 0 0,1 0-1,-1-1 1,0 1 0,0-1 0,0 0-1,0 0 1,-1 0 0,1 0 0,-1 0-1,0-1 1,0 0 0,-1 0-1,1 0 1,-10 5 0,-4-1 264,0-1-1,0 0 1,-29 5 0,-11 3 152,55-5-3972,3-7 1323,0 1-6086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5.2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0 984,'0'0'6386,"0"0"-5738,0 0-304,0 0 1056,0 0 40,0 0-351,52 116-665,-33-80-112,1-1-168,0-2-32,-3-8-64,-4-7-48,-4-7-56,-9-11-96,0 0-2641,0-7-3616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5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10786,'0'0'3097,"0"0"-3097,0 0-536,0 0-1072,0 0-945,0 0-2424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5.9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10842,'0'0'1271,"0"0"-904,12 21-256,22 37 19,35 84 0,-52-88 37,-12-37-116,0-1-1,15 32 0,-12-88 172,-5 9-207,-2 14-21,1 0 0,0 0 0,1 0 0,1 0 0,0 0 0,12-26 0,-16 42 6,0 0 0,0 1 0,0-1 0,1 0 0,-1 0 1,0 1-1,0-1 0,1 0 0,-1 0 0,1 1 0,-1-1 0,1 1 0,-1-1 0,1 0 0,-1 1 0,1-1 0,-1 1 0,1-1 0,0 1 0,-1-1 0,1 1 1,0 0-1,-1-1 0,1 1 0,0 0 0,0 0 0,-1-1 0,1 1 0,0 0 0,0 0 0,0 0 0,-1 0 0,1 0 0,0 0 0,0 0 0,0 0 0,-1 0 0,1 0 1,0 1-1,0-1 0,-1 0 0,1 1 0,0-1 0,-1 0 0,1 1 0,0-1 0,-1 1 0,1-1 0,0 1 0,-1-1 0,1 1 0,-1-1 0,1 2 0,22 38 91,-21-35-71,10 26 210,-5-12-69,0-1 0,1 0 0,1 0-1,16 23 1,-24-39-197,1 1 1,0 0-1,0-1 1,0 0-1,0 1 1,0-1-1,0 0 1,1 0-1,-1 0 0,1-1 1,-1 1-1,1 0 1,0-1-1,-1 0 1,1 1-1,0-1 1,0-1-1,0 1 1,0 0-1,0-1 0,0 1 1,0-1-1,0 0 1,0 0-1,1 0 1,-1 0-1,0-1 1,0 1-1,0-1 0,0 0 1,0 0-1,-1 0 1,1 0-1,0 0 1,3-2-1,21-21-2575,-2-7-2457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6.2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11 8130,'0'0'3467,"0"0"-2259,0 0-561,0 0-13,0 0-1,0 0-170,-14-2-223,-43-6-180,54 8-90,0 0-1,0 1 1,1 0-1,-1-1 1,0 1-1,0 0 1,1 0-1,-1 0 1,1 1-1,-1-1 1,1 1-1,0-1 1,-1 1-1,1 0 1,0 0 0,0 0-1,0 0 1,0 0-1,1 0 1,-1 1-1,1-1 1,-1 1-1,1-1 1,0 1-1,0-1 1,0 1-1,0 0 1,0-1 0,0 1-1,1 0 1,0 0-1,-1 0 1,1-1-1,0 1 1,0 0-1,1 0 1,0 4-1,1-4-31,1 0-1,0-1 0,0 1 0,0-1 0,0 1 0,0-1 0,1 0 1,-1 0-1,1 0 0,-1-1 0,1 1 0,0-1 0,-1 0 1,1 0-1,6 1 0,4 2-100,-13-4 170,15 6-65,-1 0 1,1 1-1,-1 0 0,15 11 1,-27-16 196,0 0 1,0 0 0,0 0 0,-1 1 0,1-1 0,-1 1-1,1 0 1,-1-1 0,0 1 0,0 0 0,0 0 0,0 1-1,-1-1 1,1 0 0,-1 0 0,0 1 0,0-1 0,0 1-1,0-1 1,-1 1 0,1 0 0,-1-1 0,0 1 0,0-1-1,-1 7 1,0-8-83,-1 1-1,1-1 1,0 0-1,-1 1 1,1-1-1,-1 0 1,0 0-1,0 0 1,0 0-1,0 0 1,0 0-1,0-1 1,0 1-1,-1 0 1,1-1-1,-1 0 1,1 0-1,-1 0 1,1 0-1,-1 0 1,0 0-1,1-1 1,-1 1-1,-4-1 1,-2 2-128,-1-1 0,0 0-1,1 0 1,-1-1 0,-17-3 0,27 3-57,-1 0 0,1-1 1,-1 1-1,1-1 0,0 1 0,-1-1 1,1 1-1,-1-1 0,1 1 1,0-1-1,0 1 0,-1-1 0,1 0 1,0 1-1,0-1 0,0 0 0,-1 1 1,1-1-1,0 1 0,0-1 1,0 0-1,0 1 0,0-1 0,0 0 1,1 1-1,-1-1 0,0 0 0,0 1 1,0-1-1,1 1 0,-1-1 1,0 0-1,0 1 0,1-1 0,-1 1 1,1-1-1,-1 1 0,1-2 1,13-20-2654,6 1-346,0 1-1824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6.8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1 409 3929,'0'0'1165,"0"0"76,0 0-182,0 0 242,0 0 15,0 0-215,18 8-116,56 20-318,-73-27-649,0-1 0,0 0 1,0 0-1,0 0 0,0 0 0,-1 0 0,1 0 0,0 0 1,0 0-1,0 0 0,0 0 0,0 0 0,0 0 0,0-1 1,0 1-1,0 0 0,-1-1 0,1 1 0,0-1 0,0 1 1,0-1-1,-1 1 0,1-1 0,0 1 0,-1-1 0,1 0 1,0 0-1,-1 1 0,1-1 0,0-1 0,6-26 435,-6 19-329,4-27-14,-1 0 0,-2 1 0,-2-1 0,-1 0 0,-6-37 0,6 64-87,0 0 0,-1 1-1,0 0 1,0-1 0,-1 1-1,0 0 1,0 0 0,-1 0-1,0 1 1,-6-8 0,10 14-22,-1 1 1,1-1 0,0 1-1,-1-1 1,1 1-1,0 0 1,-1-1-1,1 1 1,-1-1-1,1 1 1,-1 0 0,1 0-1,-1-1 1,1 1-1,-1 0 1,0 0-1,1-1 1,-1 1-1,1 0 1,-1 0 0,1 0-1,-1 0 1,0 0-1,1 0 1,-1 0-1,1 0 1,-1 0-1,0 0 1,1 0 0,-1 1-1,0-1 1,-11 18 7,0 31-15,11-46 10,-4 31 6,1 0 0,1 1 0,2 0 0,6 61 0,-3-90-11,-1 1 1,1-1 0,1 1 0,-1-1 0,1 0-1,0 0 1,0 0 0,1 0 0,0 0 0,0-1 0,0 0-1,1 0 1,-1 0 0,1 0 0,11 7 0,-14-10 1,0 0 0,1-1 0,-1 1 0,1-1 0,0 0 0,-1 0 0,1 0 0,0 0 0,0 0 0,0 0 0,-1-1 0,1 0 0,0 1 0,0-1 0,0 0 0,0 0 0,0-1 0,0 1 0,0 0 0,0-1 0,-1 0 0,1 0 0,0 0 0,0 0 0,-1 0 0,1-1 0,-1 1 0,1-1 0,-1 1 0,1-1 0,-1 0 0,0 0 0,0 0 0,0 0 0,0 0 0,0-1 1,2-4-1,8-12 14,-1-2 1,-1 1-1,-1-1 1,-1-1-1,0 0 1,-2 0-1,6-35 1,11-161-284,-23 215 261,-3 206-144,5-170 326,1-1 0,1 0 0,2 0 0,18 59 0,-20-81-129,0 0 0,1 0 0,0 0 0,13 17 0,-16-25-34,-1 0 0,1 1-1,0-2 1,-1 1 0,1 0 0,0 0 0,0 0-1,0-1 1,0 1 0,0-1 0,1 0-1,-1 0 1,0 1 0,1-1 0,-1-1 0,1 1-1,-1 0 1,1-1 0,-1 1 0,1-1-1,-1 0 1,1 0 0,0 0 0,-1 0 0,1 0-1,4-1 1,-5-1-7,1 1 0,-1-1 0,0 0 0,1 0 0,-1 0 0,0 0 0,0 0 0,0-1 0,0 1 0,-1-1 0,1 1 1,-1-1-1,1 0 0,-1 1 0,0-1 0,0 0 0,0 0 0,0 0 0,-1 0 0,1-4 0,8-69 55,-8 66-27,2-152-412,-4 186 363,2 0 1,1 1-1,1-1 1,1 0-1,12 37 0,-15-55 5,1 0 0,0-1-1,1 1 1,-1-1 0,1 1-1,0-1 1,0 0 0,1 0-1,-1 0 1,1-1 0,0 1-1,1-1 1,-1 0 0,1 0-1,-1-1 1,1 1 0,1-1-1,-1 0 1,0 0-1,1-1 1,-1 1 0,1-1-1,0 0 1,-1-1 0,1 0-1,0 0 1,0 0 0,8 0-1,-11-1-100,1 0 0,0-1 0,-1 0-1,1 1 1,-1-1 0,1 0 0,-1-1 0,0 1-1,1 0 1,-1-1 0,0 0 0,0 0 0,0 0-1,5-5 1,33-41-3563,-37 43 3047,24-37-2780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7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 7178,'0'0'1439,"0"0"-674,0 0-141,0 29 411,-2 14-707,3 138 446,1-153-656,1-1 1,1 1 0,1-1-1,1 0 1,2-1 0,1 0-1,0 0 1,2-1 0,17 28 0,-26-49-108,0-1 0,1 1 0,0-1 0,-1 0 1,1 0-1,1 0 0,-1 0 0,0 0 1,1-1-1,-1 0 0,1 1 0,0-1 1,-1-1-1,1 1 0,7 2 0,-8-4 24,-1 0 0,1 0 0,0 1 0,0-1 0,0-1 0,0 1 0,-1 0 0,1-1 0,0 0 0,0 1 0,0-1 0,-1 0 0,1 0 0,-1-1 0,1 1 0,-1-1 0,1 1 0,-1-1 0,0 0 0,0 0 0,0 1 0,3-5 0,-4 5-32,0 0 1,0 0 0,-1 0 0,1 0-1,0 1 1,0-1 0,0 0 0,0 0-1,0 1 1,0-1 0,0 0-1,0 1 1,0-1 0,0 1 0,1 0-1,-1-1 1,0 1 0,0 0-1,0 0 1,1-1 0,0 1 0,-1 1-2,0-1 1,0 1 0,0-1 0,0 1 0,0-1-1,-1 1 1,1-1 0,0 1 0,0 0-1,-1-1 1,1 1 0,0 0 0,-1 0 0,1 0-1,-1 0 1,1-1 0,-1 1 0,1 0-1,0 2 1,1 5 69,1 1 0,-1 0 0,0 0 0,0 12 0,1 15 217,-1 1 0,-3 39 0,0-63-266,0 0 0,-1 0 1,-1-1-1,0 1 0,0-1 0,-1 0 0,-1 0 1,0 0-1,-11 16 0,15-26 0,0 0 0,0 0 0,0 0 0,-1 0-1,1-1 1,-1 1 0,1 0 0,-1-1 0,0 1 0,1-1 0,-1 0 0,0 0 0,0 0-1,0 0 1,0 0 0,0 0 0,-3 1 0,3-2-12,1 0 0,0 0 0,-1 0 1,1 0-1,-1-1 0,1 1 0,-1 0 0,1-1 1,0 1-1,-1-1 0,1 1 0,0-1 0,-1 0 0,1 0 1,0 1-1,0-1 0,0 0 0,-1 0 0,0-2 1,-2-2-68,0 0 1,0 0 0,1-1 0,0 1 0,0-1 0,0 0 0,1 0-1,-1 0 1,-1-11 0,4 17 55,-3-31-194,3 30 189,0 1 0,1-1 0,-1 0 0,0 1 0,1-1 0,-1 0 0,0 1-1,1-1 1,-1 1 0,1-1 0,-1 0 0,1 1 0,-1-1 0,1 1 0,-1 0-1,1-1 1,0 1 0,-1-1 0,1 1 0,0 0 0,-1-1 0,1 1-1,0 0 1,-1 0 0,1 0 0,0 0 0,-1-1 0,1 1 0,0 0 0,0 0-1,-1 0 1,1 0 0,1 1 0,28-1 1,-10 1-1,1-2-1,34-4 1,-47 3 3,0 1 0,-1-2 0,1 1 0,-1-1 0,1-1 0,-1 1 0,0-1 0,-1 0 0,1-1 1,8-7-1,1-2-232,-1-1 1,0-1 0,-1 0 0,-1-1 0,-1-1 0,0 1-1,-2-2 1,0 0 0,-1 0 0,0-1 0,-2 0 0,-1 0-1,0-1 1,-1 1 0,-1-1 0,-2 0 0,0-1 0,-1-25-1,2-15 129,-1 40-77,-1-1 1,-1 1-1,-1-1 0,-6-36 1,2 51 491,0 10 83,-2 18-93,-1 37 89,2-1-1,3 1 1,7 87 0,-3-102-332,0-18-35,1-1 0,8 39 0,-8-55-18,0 1 0,0-1 0,0-1 1,1 1-1,0 0 0,0-1 0,1 1 0,0-1 0,0 0 0,0 0 0,1 0 0,8 8 0,-11-13-30,-1 0 1,1 1 0,0-1 0,0 0-1,0 0 1,0 0 0,0 0 0,0-1-1,0 1 1,0 0 0,0-1-1,0 1 1,1-1 0,-1 0 0,0 0-1,0 0 1,0 0 0,1 0 0,-1 0-1,0-1 1,0 1 0,0-1-1,0 1 1,0-1 0,0 0 0,0 0-1,0 0 1,0 0 0,0 0 0,3-2-1,1-2-417,0-1-1,-1 1 1,1-1-1,-1 0 1,0 0-1,0-1 1,4-8-1,16-30-6899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27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1 8618,'0'0'2808,"0"0"-479,37 120-793,-29-49-319,-6 5-721,-2 1 104,0-6-376,-32 10-224,2-21-72,-2-16-2465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3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98 371 7210,'0'0'1504,"0"0"-516,0 0-49,0 0-47,0 0 23,0 0-220,-10-34 2742,-4-32-3538,11 44 159,-2 0 0,0 0-1,-1 1 1,-1 0 0,-2 0 0,1 1-1,-14-21 1,22 41-54,0 0 0,0 0-1,0 0 1,0 0 0,0 1 0,0-1-1,-1 0 1,1 0 0,0 0 0,0 0 0,0 0-1,0 0 1,0 1 0,-1-1 0,1 0-1,0 0 1,0 0 0,0 0 0,0 0 0,0 0-1,-1 0 1,1 0 0,0 0 0,0 0 0,0 0-1,-1 0 1,1 1 0,0-1 0,0 0-1,0-1 1,0 1 0,-1 0 0,1 0 0,0 0-1,0 0 1,0 0 0,-1 0 0,1 0-1,0 0 1,0 0 0,0 0 0,0 0 0,0 0-1,-1 0 1,1-1 0,0 1 0,0 0 0,0 0-1,0 0 1,0 0 0,0 0 0,-1-1-1,1 1 1,0 0 0,0 0 0,0 0 0,0 0-1,0-1 1,1 31 58,11 44-59,14 31-46,18 64 56,-35-142-15,1-1 0,1 0 0,1 0 0,16 24 0,-25-47 4,0 0 0,0 0 0,1 0 0,-1 0 0,0-1 0,1 1 1,0-1-1,-1 0 0,1 0 0,0 0 0,0-1 0,0 1 0,0-1 0,0 0 0,1 0 0,-1 0 0,0-1 0,0 0 1,1 0-1,-1 0 0,0 0 0,6-1 0,15-2 33,-1-1 1,40-11-1,-45 10-33,80-20 47,2 4 0,0 4 0,171-6 0,-219 22-50,18 0 9,0 3 0,0 2 0,86 18 0,-155-22-7,-1 1 0,1-1 1,0 0-1,0 0 0,0 0 1,0 0-1,0 0 0,0-1 0,0 1 1,0-1-1,0 1 0,0-1 1,0 0-1,-1 1 0,1-1 0,0 0 1,0 0-1,2-3 0,0 1 7,0-1-1,0 0 1,-1 0-1,1 0 0,-1 0 1,0-1-1,2-4 0,5-12 14,0 0 0,8-34-1,-13 41-36,8-39 147,-1-1-1,-3-1 1,-3 0-1,-2 0 0,-4-74 1,0 128-38,0 1-81,0 0-24,0 0 4,0 0 32,0 0-60,0 0-28,0 0-121,0 0-823,0 0-2598,0 0-1854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1.5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 64 2865,'0'0'948,"0"0"-72,0 0-131,0 0-36,0 0 248,-5-3-47,-13-7-966,-3-2 6423,26 8-3784,18 2-2643,390-21 118,-325 15-44,-82 8-33,0-1 0,0 1 0,0 0 0,1 0 0,-1 0 0,0 1 1,0 0-1,12 4 0,5 11-3325,-17-9-1184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2.9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45 208,'0'0'8094,"0"0"-5194,0 0-2042,0 0-406,0 0-43,0 0 32,2 4-132,4 19 139,-1-1 0,-1 1-1,-1-1 1,-1 1 0,-1 0 0,-3 36 0,1 5-293,13 295 288,-40-937 652,19 490-1117,42 91-95,7 14 133,-1 1 1,-1 1-1,48 33 0,-50-30-13,24 17 66,-2 3 1,63 57-1,-120-97-68,-2 3 82,0 0 0,1 0-1,-2-1 1,1 1-1,0 0 1,-1-1 0,0 1-1,0-1 1,-1 0-1,1 0 1,-1 0 0,0 0-1,0 0 1,0 0-1,0-1 1,-7 6-1,-9 7 72,0-2-1,-25 15 0,14-10-7,-63 40-77,53-34 54,0 1 1,-43 37 0,80-45-423,-9 47-4158,2-28-2232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25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7762,'0'0'2532,"0"0"-825,0 0-603,0 0-113,0 0-60,0 0-188,27 0 1112,368 14-1431,-392-14-739,6 0 815,-4 0-4399,-11 0 38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3.8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33 6545,'0'0'2856,"0"0"-1395,0 0-47,0 0 45,0 0-1,0 0-344,-5-1-473,-11-6-292,23 5-89,40 3-11,-19 0-277,130 2 217,215 31 0,-372-35-368,0 0 0,0 1 0,0-1 0,0 0-1,0 0 1,0 0 0,-1 0 0,1 0 0,0 0 0,-1-1 0,1 1 0,-1 0 0,1 0 0,-1 0 0,0 0 0,0-1 0,1 1 0,-1 0-1,0 0 1,0-1 0,0 1 0,0 0 0,0 0 0,0-1 0,-1 1 0,1-2 0,0-7-2674,3-10-3342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4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68 119 7378,'0'0'3054,"0"0"-955,0 0-415,0 0-501,0 0-300,0 0-468,-1 5-289,-1 21 8,2-1 1,0 0-1,2 1 0,1-1 0,8 39 0,5 36 73,-12-57-147,12 211 154,-16-261 308,-3-38-108,-37-121-326,-33-314 0,73 479-94,0 1 0,0-1 0,0 1 0,0-1 1,0 1-1,0 0 0,0-1 0,0 1 0,0-1 0,0 1 0,0-1 0,0 1 0,1-1 0,-1 1 0,0-1 1,0 1-1,0-1 0,1 1 0,-1 0 0,0-1 0,0 1 0,1-1 0,-1 1 0,0 0 0,1-1 0,-1 1 0,1 0 1,-1 0-1,0-1 0,1 1 0,-1 0 0,1 0 0,0-1 0,19 3-39,22 16 80,-38-16-53,90 46 35,69 30 3,40-14-24,-76-26 17,-125-38 36,-1 1 0,0-1-1,0 0 1,0 0 0,0 1-1,0-1 1,0 1 0,0-1 0,0 1-1,0-1 1,0 1 0,0 0-1,0-1 1,-1 1 0,1 0-1,0 0 1,0 0 0,-1 0-1,2 1 1,-2-1-18,0 0-1,0-1 1,0 1 0,-1 0-1,1-1 1,0 1 0,0-1-1,-1 1 1,1 0 0,0-1-1,-1 1 1,1-1-1,0 1 1,-1-1 0,1 1-1,-1-1 1,1 1 0,-1-1-1,1 1 1,-1-1 0,1 0-1,-1 1 1,-1 0 0,-52 21 619,39-17-729,-51 22 134,1 4 0,-66 41 1,100-52-47,1 2-1,1 0 1,0 2 0,2 1 0,-46 56 0,73-81-51,-1 1 0,1-1 1,-1 1-1,1-1 1,-1 1-1,1-1 0,0 1 1,-1-1-1,1 1 1,0 0-1,-1-1 1,1 1-1,0 0 0,0-1 1,-1 1-1,1 0 1,0-1-1,0 1 0,0 0 1,0-1-1,0 1 1,0 0-1,0-1 0,0 1 1,0 0-1,1 0 1,-1-1-1,0 1 0,0 0 1,1-1-1,-1 1 1,0-1-1,1 1 1,-1 0-1,0-1 0,1 1 1,-1-1-1,1 1 1,-1-1-1,1 1 0,-1-1 1,1 1-1,-1-1 1,1 0-1,0 1 0,-1-1 1,1 0-1,-1 1 1,1-1-1,0 0 0,0 0 1,9 6-969,3 7-2615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7.4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0 8330,'0'0'1556,"0"0"-405,0 0-461,0 0-60,0 0-112,-17 6 41,-114 33 986,129-39-1538,-1 2 0,1-1 0,-1 0-1,1 0 1,-1 1 0,1-1 0,0 1 0,-1 0-1,1 0 1,0 0 0,0 0 0,1 0-1,-1 0 1,0 0 0,1 1 0,-1-1 0,1 1-1,0-1 1,0 1 0,-2 4 0,1 3-30,1-1 1,-1 0-1,2 1 1,0 16-1,0-17 33,0-6-16,1 0 1,0-1-1,0 1 0,0-1 0,0 1 1,0-1-1,1 1 0,-1-1 0,1 0 1,-1 0-1,1 0 0,0 0 0,0 0 1,0 0-1,0 0 0,0 0 0,0-1 1,1 1-1,-1-1 0,1 0 0,4 2 1,61 24-57,-62-25 49,80 19-1,25 8 43,-101-26-33,0 1 0,-1 0-1,1 1 1,-1 0 0,0 1 0,-1 0 0,1 0-1,9 10 1,-14-12 17,-1 0 1,1 0-1,-1 1 0,0-1 0,-1 1 0,1 0 1,-1 0-1,0 0 0,0 0 0,-1 0 0,1 0 1,-1 1-1,0-1 0,-1 0 0,1 1 1,-1-1-1,0 1 0,-1-1 0,1 0 0,-1 1 1,0-1-1,0 0 0,-4 10 0,2-7 33,0 0 0,-1 0 0,0 0 0,0 0 0,-1 0 0,0-1 0,0 0 0,-1 0 0,0 0 0,0-1 0,-1 0-1,1 0 1,-14 8 0,6-7 72,-1-2-1,0 1 1,0-2-1,-1 0 1,1-1-1,-1 0 1,0-1-1,0-1 1,0 0-1,0-2 1,-20-2-1,33 3-132,-1-1 1,1 1-1,-1-1 1,1 0-1,-1 0 1,1 0-1,-1-1 1,1 1-1,0-1 1,0 0-1,0 0 1,0 0-1,0 0 1,0-1-1,1 1 1,-1-1-1,1 1 1,0-1-1,-1 0 1,1 0-1,1 0 1,-1 0-1,0 0 1,-1-5-1,2 6-263,0-1-1,0 0 0,1 0 1,-1 0-1,1 0 0,0 0 1,-1 0-1,1 0 0,1 1 1,-1-1-1,0 0 0,1 0 1,-1 0-1,1 0 0,0 0 1,0 1-1,0-1 0,0 0 1,3-4-1,16-13-5157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08.2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89 6889,'0'0'1768,"0"0"-538,0 18-557,-1-1-597,1 16 406,5 44-1,-3-65-421,0 0 1,0 0-1,1 0 0,1-1 0,0 1 0,0-1 0,1 0 0,9 14 0,-10-19-50,0 0 1,-1-1-1,2 0 0,-1 0 1,1 0-1,-1 0 0,1-1 0,1 0 1,-1 0-1,0 0 0,1-1 1,0 0-1,0 0 0,0 0 1,0-1-1,0 1 0,1-2 1,-1 1-1,1-1 0,-1 0 1,1 0-1,12 0 0,-17-2 15,0 1 0,0 0 0,0-1 0,0 1 0,-1-1 0,1 0 0,0 0 0,0 0-1,-1 0 1,1 0 0,0 0 0,-1 0 0,1 0 0,-1-1 0,0 1 0,1 0 0,-1-1 0,0 1 0,0-1-1,0 0 1,0 1 0,0-1 0,0 0 0,0 0 0,0 0 0,-1 1 0,1-1 0,-1 0 0,0 0 0,1-4-1,1-8 182,0 0 0,-1 0 0,-1-17 0,0 22-147,-1-4-4,-1 0 0,0 0 0,0-1-1,-2 1 1,0 1 0,0-1-1,-1 1 1,0-1 0,-1 1 0,-1 1-1,0-1 1,0 1 0,-1 0 0,-1 1-1,0 0 1,0 0 0,-1 1 0,0 1-1,0-1 1,-1 1 0,0 1 0,-18-9-1,27 15-59,0 0 0,0 0 1,0 0-1,0 0 0,0 0 0,0 0 0,0 0 0,0 1 0,0-1 0,0 1 0,0 0 0,0 0 1,0 0-1,0 0 0,-1 0 0,1 0 0,0 0 0,0 0 0,0 1 0,0-1 0,0 1 0,0 0 0,-3 1 1,3 0-5,0 1 1,1-1 0,0 1 0,-1-1-1,1 1 1,0-1 0,0 1 0,0 0 0,1-1-1,-1 1 1,1 0 0,-1 0 0,1 0 0,0-1-1,0 1 1,1 4 0,-1-6 0,-1 0 1,1 0 0,0 0-1,0 0 1,1-1 0,-1 1-1,0 0 1,0 0-1,0 0 1,1 0 0,-1-1-1,0 1 1,1 0 0,-1 0-1,0 0 1,1-1-1,-1 1 1,1 0 0,-1-1-1,1 1 1,0 0 0,-1-1-1,1 1 1,0-1-1,-1 1 1,1-1 0,0 1-1,0-1 1,-1 0-1,3 1 1,0 0-7,-1-1 0,1 0 0,0 0 0,-1 0 0,1 0 0,0 0 0,-1-1 0,1 1 0,0-1 0,3-1 0,3-1-10,1-1 0,-1-1-1,0 1 1,16-12 0,-13 6 33,0 1 1,0 1-1,1 0 1,0 1-1,1 0 0,0 1 1,0 1-1,19-6 1,-28 10-1,0 0 0,0 0-1,0 1 1,0-1 0,0 1 0,0 0 0,0 0 0,0 1 0,-1 0 0,1-1 0,0 2-1,0-1 1,0 0 0,-1 1 0,1 0 0,-1 0 0,1 0 0,-1 1 0,0 0 0,0-1-1,0 1 1,0 1 0,-1-1 0,1 1 0,-1-1 0,0 1 0,0 0 0,5 8 0,0 4 53,-1-1 1,0 2 0,-2-1-1,1 1 1,-2 0 0,3 20-1,-2 1 33,1 67 0,-6-105-55,0-9 144,-1-30-183,0-57-100,1 90 98,1 1 0,0 0 0,0 0-1,0 0 1,0 0 0,1 0 0,0 0 0,0 0 0,0 0 0,0 0 0,1 1-1,0-1 1,0 1 0,5-6 0,-7 9-3,1 0 0,-1 0 0,1-1 0,-1 1-1,0 0 1,1 1 0,0-1 0,-1 0 0,1 0 0,0 1 0,-1-1 0,1 1 0,0-1 0,-1 1-1,1 0 1,0 0 0,0 0 0,0 0 0,-1 0 0,1 0 0,0 0 0,0 0 0,-1 1-1,1-1 1,0 1 0,-1-1 0,1 1 0,0 0 0,-1 0 0,1 0 0,-1 0 0,1 0 0,1 1-1,1 2 10,0 0-1,0 0 1,0 0-1,0 0 0,-1 1 1,0 0-1,0-1 1,5 11-1,1 11 88,-1 0 0,-1 0-1,-1 1 1,-1 0 0,0 28 0,0-15-1277,11 51 0,-11-75-2768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16.1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104 95 10322,'0'0'1781,"0"0"-897,0 0-189,0 0-159,0 0-282,0 0 70,2-11 89,32 2-402,0 1 1,0 2 0,1 2 0,41 0 0,-6-1 27,482-20 90,-374 21-236,25-3 106,163-4 3,-312 11 41,-38 0 320,-48 1-97,-47 6-198,0 4 0,-99 27 0,70-14-71,-80 20 23,3 9 0,-197 84 0,-144 49-56,547-188-200,0 1-1,32 4 1,8-1 201,645 27 77,-486 2-30,41 5-23,-209-30 107,99-1 0,-229 5-603,-107 27 0,40-7 413,-53-2 278,-376 4 1,866-44-508,-213 7-29,50-3-1051,-7 0-2120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17.34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9 62 10802,'0'0'1679,"0"0"-816,0 0-371,0 0-96,0 0-101,0 0-30,51-7-79,1051-45 78,-712 50-280,-206 3 75,-220 2 600,1 1 0,-50 12 0,49-8-579,-502 137-326,253-60 203,-230 34 88,358-86-35,151-31-21,-30 8-224,29-2 94,20 2 53,5-3 69,-1-2 1,1 1-1,0-2 0,0-1 1,33 3-1,99-4 41,-94-2-20,808-30-3,-499 11 21,-198 17 421,-197 6-540,1 2 0,0 0 0,-42 16 0,5-1-22,-77 20 342,-524 157-2531,376-104 4060,329-93-1073,71-10-605,202-42-1,-201 29 32,318-48-304,-251 47-4209,-85 14-4346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18.69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134 202 9978,'0'0'1552,"0"0"-614,0 0-447,0 0-82,0 0 346,0 0-90,0-4-282,2 1-358,0 0 0,0 0-1,-1 0 1,2 0 0,-1 1 0,0-1-1,1 1 1,-1-1 0,1 1 0,-1 0-1,1 0 1,0 0 0,0 0-1,0 1 1,0-1 0,0 1 0,1 0-1,5-2 1,78-21 104,-67 20-78,496-83 97,-2 52-26,97 30-186,-606 5 64,1 1 0,0 0 0,-1-1-1,1 2 1,0-1 0,9 4-1,-14-4 2,-1-1-1,1 0 0,0 1 0,-1-1 0,1 1 0,-1-1 0,1 0 0,-1 1 0,1-1 0,-1 1 0,1-1 0,-1 1 1,1 0-1,-1-1 0,0 1 0,1 0 0,-1-1 0,0 1 0,1-1 0,-1 1 0,0 0 0,0 0 0,0 0 0,0 1 1,0-1-1,-1 1 1,1-1-1,-1 1 1,1-1-1,-1 0 1,0 1-1,1-1 1,-1 0-1,0 0 1,0 1-1,0-1 1,0 0-1,0 0 0,0 0 1,-2 1-1,-16 13 18,0-1-1,-1-1 0,0 0 1,-37 16-1,-98 32-122,125-49 82,-106 34-194,-182 37 0,-141 1 225,73-15-22,291-53 5,48-9 20,0 3 1,0 1 0,-79 30-1,126-41-13,0 0 0,1 0 0,-1 0-1,0 0 1,0 0 0,0 0 0,1 0-1,-1 0 1,0 0 0,0 0-1,0 1 1,1-1 0,-1 0 0,0 0-1,0 0 1,0 0 0,0 0 0,1 1-1,-1-1 1,0 0 0,0 0 0,0 0-1,0 0 1,0 1 0,0-1 0,0 0-1,0 0 1,1 0 0,-1 1 0,0-1-1,0 0 1,0 0 0,0 1-1,0-1 1,0 0 0,0 0 0,0 0-1,0 1 1,0-1 0,-1 0 0,1 0-1,0 0 1,0 1 0,0-1 0,0 0-1,0 0 1,0 0 0,0 1 0,0-1-1,-1 0 1,1 0 0,0 0 0,0 0-1,0 0 1,-1 1 0,29 3-35,-24-4 22,537 12-157,-424-14 196,49-1 51,68-2-30,296 32-1,-183 4-48,-419-21 784,13-5-938,-707 40-752,666-44 835,-126 0 24,180-4 52,1-1-1,-80-18 1,173 18-555,43 2 555,40 4-161,157 2 255,-96-10-2978,-62-3-4716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19.81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49 153 9674,'0'0'1596,"0"0"-550,0 0-199,0 0-311,0 0 164,0 0 18,-9 0-269,-20 0-237,18 0-124,28 0-63,55-3-2,122-23 0,-85 8-19,185-29 23,95-12-62,-400 63 72,0 0 1,1 1-1,-1 0 1,-17 11-1,-8 4-30,-711 389 67,728-398-72,12-8-2,1 0 0,0 1 0,0 0 0,0 0 0,1 0 0,-1 1 0,1-1 0,-6 9 0,11-13-3,-1 1 0,1-1-1,0 1 1,0-1-1,0 1 1,0-1-1,0 1 1,0 0 0,0-1-1,0 1 1,0-1-1,0 1 1,0-1-1,0 1 1,1-1 0,-1 1-1,0-1 1,0 1-1,0-1 1,1 1-1,-1-1 1,0 1 0,1-1-1,-1 1 1,0-1-1,1 1 1,-1-1-1,1 0 1,-1 1 0,1-1-1,-1 0 1,1 1-1,-1-1 1,1 0-1,-1 0 1,1 1 0,-1-1-1,1 0 1,-1 0-1,1 0 1,-1 0-1,1 0 1,-1 0 0,1 0-1,0 0 1,-1 0-1,2 0 1,34 5 5,-32-5-8,63 3 16,0-2-1,85-10 0,132-32 30,73-6-48,-346 47 25,-31 15 61,-36 18 33,-1-3 0,-86 32 0,-129 32-78,257-89-38,-41 14-9,-1 0 2,-1-1 1,-62 9-1,163-36-102,46-16 1,14-3-29,357-60 5,-264 70-6228,-140 15-438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26.7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37 5329,'0'0'2521,"0"0"-1370,0 0-835,0 0-144,0 0 501,0 0 198,11-3-209,16-4-436,1 1 1,0 2 0,0 1 0,0 1 0,33 2 0,158 16 381,-102-5 63,24 3-455,243 58 0,128 78-132,-448-131 392,0-3-1,97 11 0,135-3 24,-166-16-470,194 35-1,-248-30 1,101 4 0,-25-4 32,-100-7-54,452 35 44,-431-41-61,65 1 4,243-29 1,305-26 42,-101 15-9,-234-22-30,-206 32-6,285-20 1,-107 30 56,54-1-50,37 14 26,252 4-123,-68 39 174,-534-36-64,269 15-13,-246-7-11,156 36-1,290 81-31,-438-105 50,1-5 0,1-4-1,0-4 1,0-4 0,0-5 0,142-19-1,445-30-133,-662 49 132,35-1-71,-1 2-1,0 2 1,60 12 0,-58-6 0,-1-3 0,1-2 0,61-4 0,-70-2 16,0 3 1,1 1-1,-1 3 1,-1 2 0,50 13-1,-91-17 48,21 6-1,1 0 0,-1 3 0,46 22 0,-74-33-13,1 0-1,-1 0 1,1 1-1,-1-1 0,1 0 1,-1 0-1,1 0 1,0 1-1,-1-1 0,1 0 1,-1 0-1,0 1 0,1-1 1,-1 0-1,1 1 1,-1-1-1,1 1 0,-1-1 1,0 1-1,1-1 1,-1 1-1,0-1 0,0 1 1,1-1-1,-1 1 0,0-1 1,0 1-1,0-1 1,1 1-1,-1-1 0,0 1 1,0 0-1,0-1 1,0 1-1,0-1 0,0 1 1,0-1-1,-1 1 0,1 0 1,0-1-1,0 1 1,0-1-1,0 1 0,-1-1 1,1 1-1,0-1 1,-1 1-1,1-1 0,0 1 1,-1-1-1,1 1 0,0-1 1,-1 0-1,1 1 1,-1-1-1,1 0 0,-1 1 1,1-1-1,-1 0 1,1 0-1,-1 1 0,1-1 1,-1 0-1,1 0 0,-2 0 1,-37 10-1823,40-40-2395,4 20 3992,1 0 0,0 0 0,0 1 0,1 0 0,1 0 0,15-15 0,-4 3-302,9-11 81,45-49 1368,4 4 4736,-73 76-5625,-1 0 1,1 0-1,0 1 0,0 0 0,0 0 0,0 0 1,-1 0-1,1 0 0,4 2 0,1-2-8,-527 16 2083,-514 84-1,608-27-1825,50-7-193,258-51-16,-150 0-1,-1723 18-460,493 32-595,1170-48 941,-402 10 67,-341-6-66,-115-25 119,468-11-30,67 42-168,-301-7-1946,640-22 1709,292 2 372,-13 0-46,1 0-1,-50-9 1,71 7 38,0 0 0,-1-1 0,1 0 0,0 0 1,0-1-1,1 0 0,-1-1 0,1 0 0,0 0 1,0-1-1,1 0 0,-11-11 0,-11-17-232,2-2 0,2-1 0,-30-58 0,-26-38-572,40 75 841,4-1 0,2-1 0,-27-67 0,61 127-26,1-1 0,0 1 1,0 0-1,0 0 0,0-1 0,0 1 0,0 0 0,0-1 0,0 1 1,0 0-1,0-1 0,0 1 0,0 0 0,0-1 0,0 1 0,0 0 1,0-1-1,0 1 0,0 0 0,0-1 0,0 1 0,1 0 1,-1 0-1,0-1 0,0 1 0,0 0 0,1 0 0,-1-1 0,0 1 1,0 0-1,1 0 0,-1 0 0,0-1 0,0 1 0,1 0 0,-1 0 1,0 0-1,1 0 0,-1-1 0,0 1 0,0 0 0,1 0 0,-1 0 1,0 0-1,1 0 0,-1 0 0,0 0 0,1 0 0,-1 0 1,0 0-1,1 0 0,-1 0 0,0 0 0,1 1 0,-1-1 0,0 0 1,0 0-1,1 0 0,-1 0 0,0 0 0,1 1 0,-1-1 0,0 0 1,0 0-1,1 1 0,-1-1 0,0 0 0,27 12-54,-26-12 61,49 22-7,1-3 0,0-2 1,1-3-1,1-1 1,95 9-1,277-3 400,-393-19-338,291-1 402,187 4-80,-140 40-270,-40-2-13,364-33 406,-297-10-367,606-9-74,-82 4 1,-536 9-76,580 5-6,-736-2-2,0 10 0,-1 11 0,320 77 0,530 186 37,-1051-279-25,0 1 0,0 1 1,-1 1-1,-1 2 0,0 1 0,25 20 1,-23-17 1,1-2-1,1-1 1,0-1 0,1-2 0,1-1 0,62 16 0,-26-14-1,1-2-1,90 4 1,124-13-3,-178-4 5,-191 40 455,-7-8-376,-2-5-1,0-3 1,-1-5-1,-114 8 1,-397-8 588,-300-52-340,105 2-166,-585 36-1230,447 2 510,592-18 655,1-15 0,-372-79-1,614 87-59,-504-83-19,-3 47 304,-12 70 595,523-3-908,1 4-1,1 4 1,1 5-1,-108 42 1,17 8-2937,155-64-1258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3.0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1076 0 5921,'0'0'1943,"0"0"-920,0 0-223,0 0 305,-17 0 30,-277 14 750,-331 10-734,486-39-1131,139 15-273,0-2-1431,0 1-1867,0-3-527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26.3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6849,'0'0'1901,"0"0"-725,0 0-344,0 0-70,0 0 195,0 0-287,0 8-85,4 228 2543,2-56-2479,-6-28-360,0-86-2864,10-66-4806,-5-2 2732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3.8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449 1 4537,'0'0'5246,"0"0"-3585,0 0-1469,0 0-180,0 0-15,0 0 22,0 14 101,-3 37 40,-3-1-1,-1 0 1,-18 58 0,18-87-143,5-15-12,0 0 0,0 0-1,1 0 1,-1 0 0,1 1 0,0 6-1,1-13 34,0-36 278,-5-201 1664,-21 239-1680,7 8-316,-1 1 1,2 0-1,-24 20 0,-23 14 7,-122 51-39,187-96 47,-1 0-1,1 0 0,0 0 1,0 0-1,-1 0 0,1 0 1,0 0-1,-1 0 0,1 0 1,0 0-1,0 0 1,-1 0-1,1 0 0,0 0 1,0 0-1,-1 0 0,1 0 1,0 1-1,0-1 0,0 0 1,-1 0-1,1 0 1,0 0-1,0 1 0,0-1 1,-1 0-1,1 0 0,0 0 1,0 1-1,0-1 0,0 0 1,0 0-1,0 1 1,-1-1-1,1 0 0,0 0 1,0 1-1,0-1 0,0 0 1,0 0-1,0 1 0,0-1 1,0 0-1,0 0 1,0 1-1,0-1 0,0 0 1,1 1-1,-1-1 0,0 0 1,0 0-1,0 1 0,0-1 1,0 0-1,0 0 1,1 0-1,-1 1 0,0-1 1,0 0-1,0 0 0,0 0 1,1 1-1,-1-1 0,0 0 1,0 0-1,1 0 1,-1 0-1,23 8-121,-16-6 138,112 35 578,188 68 751,-264-90-2198,0-8-3921,-19-7-1316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4.7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495 62 6969,'0'0'2005,"0"0"-1102,0 0-370,0 0 471,0 0 31,0 0-279,-22-9-231,-71-27-161,81 32-220,-1 0 0,0 2 0,1-1-1,-1 1 1,0 1 0,0 1 0,0 0 0,-22 2 0,-10 1 150,34-3-281,0 1-1,0 0 1,0 1-1,0 0 0,0 0 1,1 1-1,-13 6 1,20-8-16,0 0 1,1 0-1,0 0 1,-1 0-1,1 0 1,0 1 0,-1-1-1,1 1 1,0 0-1,0 0 1,0 0-1,1 0 1,-1 0 0,0 0-1,1 0 1,-1 0-1,1 1 1,0-1 0,0 0-1,0 1 1,0-1-1,0 1 1,0 0-1,1-1 1,-1 1 0,1 0-1,0-1 1,0 1-1,0 0 1,0-1-1,0 1 1,1 0 0,-1-1-1,1 1 1,1 3-1,-1-4 2,1 1-1,-1-1 1,1 0-1,0 0 1,0 0-1,0 0 1,0 0-1,0 0 1,0 0 0,1-1-1,-1 1 1,1-1-1,-1 0 1,1 0-1,-1 0 1,6 1-1,48 13-12,-51-13 11,55 8 5,-42-8-6,1 1 0,-1 0 1,0 2-1,-1 0 0,1 0 0,-1 2 0,0 0 0,24 15 1,-38-20 2,-1 0 1,0 0-1,1 0 1,-1 0-1,-1 1 0,1-1 1,0 1-1,0-1 1,-1 1-1,0 0 1,1-1-1,-1 1 1,0 0-1,0 0 1,-1 0-1,1 0 1,0 0-1,-1 0 1,0 0-1,0 0 0,0 0 1,0 0-1,0 0 1,-1 0-1,1 0 1,-1 0-1,-2 5 1,1-1 7,-1 0 1,0-1 0,0 0 0,0 0 0,-1 0-1,0 0 1,-1 0 0,1-1 0,-1 1 0,-8 6-1,2-4 1,0-1-1,-1 0 1,0-1-1,0-1 0,0 0 1,0 0-1,-1-1 0,0-1 1,0 0-1,0-1 1,0 0-1,0-1 0,-15 0 1,17-1-41,1 0 1,-1-1-1,1 0 0,0-1 1,-1 0-1,1 0 0,0-1 1,0 0-1,0-1 0,1 0 1,-1-1-1,1 0 0,0 0 1,1-1-1,-1 0 1,1-1-1,-9-8 0,16 14-109,1 0 0,-1 0 1,0 0-1,0 0 0,1 0 0,-1 0 0,1 0 0,-1-1 0,1 1 0,-1 0 0,1 0 0,0-1 0,0 1 1,-1 0-1,1-2 0,7-11-4787,6 6-518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5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94 159 4153,'0'0'981,"0"0"-579,0 0 51,0 0 218,5 20-75,21 67-98,-25-84-388,1 1-1,-1 0 1,1-1 0,-1 1 0,1 0 0,0-1 0,0 0 0,1 0 0,-1 1 0,1-2-1,0 1 1,-1 0 0,1 0 0,0-1 0,1 1 0,-1-1 0,0 0 0,1 0 0,-1 0-1,1-1 1,0 1 0,-1-1 0,1 0 0,0 0 0,0 0 0,0-1 0,0 1 0,0-1-1,-1 0 1,1 0 0,0 0 0,0-1 0,0 1 0,0-1 0,0 0 0,0 0 0,0 0-1,-1-1 1,1 1 0,-1-1 0,1 0 0,-1 0 0,1 0 0,-1 0 0,0-1 0,0 1-1,0-1 1,-1 0 0,5-5 0,0-6 246,-1 0-1,0 0 1,-1-1-1,-1 0 1,0 1-1,-1-2 0,-1 1 1,0 0-1,-1 0 1,-1-17-1,0 28-326,0 1 0,-1-1 0,1 1 0,-1 0 0,0-1 0,0 1 0,0 0 0,0 0 0,-1-1 0,1 1-1,-1 0 1,0 0 0,1 1 0,-1-1 0,-1 0 0,-2-3 0,0 1-13,-1 1 1,0-1 0,1 1-1,-1 1 1,-1-1-1,1 1 1,-11-4-1,1 1-21,-1 1-1,1 1 0,-1 1 0,0 0 1,-33 0-1,44 3-33,0 0 0,0 0 0,0 0 0,0 1 0,0 0 0,0 1 0,0-1 0,0 1 0,1 0 0,-8 4 0,10-4-105,0 1-1,0-1 1,1 0-1,-1 1 1,0-1-1,1 1 1,0 0-1,0 0 1,0 0-1,0 0 1,0 0 0,1 1-1,-1-1 1,1 0-1,0 1 1,0-1-1,0 1 1,0-1-1,0 6 1,0 61-6819,3-45 296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5.9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5649,'0'0'1019,"0"0"-383,0 0-13,0 0-46,0 0-223,0 0 63,8 1 367,-6-1-715,0 1-1,0-1 0,0 0 0,0 1 0,0-1 0,0 1 0,0 0 0,0 0 0,0 0 0,0 0 0,0 0 0,-1 0 0,1 0 0,0 0 0,2 4 0,-2-2 36,0 1-1,0-1 1,-1 1-1,1-1 1,-1 1 0,0 0-1,0 0 1,0 0 0,-1-1-1,1 7 1,5 147 1159,-8-118-1181,3-1 1,1 1-1,2 0 1,12 52-1,-14-87-74,-1 1 0,0-1 0,1 1 0,0-1 0,0 0 0,1 0 0,-1 0 0,1 0 0,0 0 0,0-1 0,0 1 0,0-1 0,0 0 1,1 0-1,0 0 0,-1 0 0,1-1 0,0 1 0,1-1 0,-1 0 0,0 0 0,0 0 0,1-1 0,-1 0 0,1 0 0,0 0 0,-1 0 0,1-1 0,0 0 0,-1 1 0,1-2 0,0 1 0,-1-1 0,1 1 0,-1-1 0,7-3 0,-7 3 0,0-1-1,0-1 0,0 1 1,0 0-1,-1-1 0,1 0 0,-1 0 1,0 0-1,0 0 0,0-1 1,0 1-1,0-1 0,3-6 1,27-57 53,-27 54-65,33-112-92,-40 192 54,-1-29 42,2-1 0,5 45 0,-4-78 0,0 0 1,0-1 0,0 1 0,1 0-1,-1 0 1,1-1 0,0 1 0,0-1-1,0 1 1,1-1 0,-1 0-1,1 0 1,0 0 0,0 0 0,0 0-1,0-1 1,0 1 0,1-1 0,-1 0-1,1 0 1,-1 0 0,1-1 0,0 1-1,0-1 1,0 0 0,0 0-1,6 1 1,-5-1 3,0-1-1,0 1 0,0-1 1,0 0-1,0 0 0,0-1 1,0 0-1,-1 1 0,1-2 1,0 1-1,0 0 0,-1-1 1,1 0-1,-1 0 0,0 0 1,1-1-1,-1 1 0,0-1 1,0 0-1,0 0 0,-1-1 1,5-5-1,2-8-2,-1-2 1,0 1-1,-1-1 0,-2 0 1,0-1-1,-1 0 0,0 0 1,-2 0-1,1-31 0,-5 90 1,0-16 0,0 0-1,2-1 1,0 1 0,6 28-1,-6-47-2,0 1-1,0-1 0,0 0 1,1 0-1,-1 1 0,1-1 1,0 0-1,0-1 1,1 1-1,-1 0 0,1-1 1,0 1-1,0-1 0,0 0 1,0 0-1,0 0 0,1 0 1,-1 0-1,1-1 1,0 0-1,0 0 0,0 0 1,0 0-1,0 0 0,0-1 1,1 0-1,7 2 0,-5-3-188,0 1 0,-1-1 0,1 0-1,0 0 1,-1 0 0,1-1 0,0 0-1,12-4 1,10-15-3620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6.4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 9218,'0'0'1244,"0"0"-797,0 0-234,0 0 106,0 21 204,0-2-537,-5 323 3989,-5-9-2820,10-333-1101,3-11 116,4-3-168,1 1 0,1-1 0,0 2 0,0-1 0,2 1 0,-1 0 0,2 1 0,-1 1 0,1 0 0,1 0 0,24-13 0,-34 21-4,0 1-1,1-1 1,-1 1 0,0 0 0,1 0 0,0 0 0,-1 1-1,1-1 1,-1 1 0,1 0 0,-1 0 0,1 0 0,0 1 0,-1-1-1,1 1 1,-1 0 0,1 0 0,-1 0 0,1 0 0,-1 0 0,0 1-1,0 0 1,0 0 0,0 0 0,0 0 0,0 0 0,0 0-1,0 1 1,-1-1 0,1 1 0,-1 0 0,4 5 0,-3-2 0,-1-1 0,1 0 0,-1 1 1,0-1-1,0 1 0,-1-1 0,0 1 1,0 0-1,0 0 0,-1 0 0,1-1 1,-1 1-1,-1 0 0,1 0 0,-1 0 1,0 0-1,0-1 0,-1 1 0,0 0 0,-3 6 1,2-6 9,-1 0 0,0 0 1,0-1-1,0 0 1,-1 0-1,0 0 0,0 0 1,0-1-1,0 0 1,-1 0-1,0 0 0,1-1 1,-1 1-1,-1-2 1,-10 5-1,8-4 3,1 0 1,-1-1-1,0 0 1,0-1-1,-1 0 0,1 0 1,0-1-1,0 0 0,0 0 1,-1-1-1,-10-3 0,19 4-10,-1 0-1,1-1 0,-1 1 1,1-1-1,-1 0 0,1 1 0,-1-1 1,1 0-1,0 0 0,-1 0 1,1 0-1,0 0 0,0 0 0,-1 0 1,1 0-1,0-1 0,0 1 0,-1-2 1,41 0-449,-19 2-305,0-1 0,1-1 0,-1-1 1,24-8-1,35-19-5025,-30 5-528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0:37.1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 11178,'0'0'1565,"0"0"-434,0 0-134,0 0-133,0 0-316,0 8-413,-12 201 111,4-129-16,7 161 0,2-236-229,-1-1 0,2 1 0,-1 0 1,0-1-1,1 1 0,0-1 0,0 0 1,0 1-1,0-1 0,1 0 0,0 0 1,6 7-1,-8-10 2,0 0 1,1 0-1,-1 1 0,1-1 1,-1 0-1,1 0 0,-1 0 1,1-1-1,0 1 0,-1 0 1,1 0-1,0-1 0,0 1 1,-1-1-1,1 0 0,0 0 1,0 1-1,0-1 0,0 0 1,-1 0-1,1-1 0,0 1 1,0 0-1,0-1 1,-1 1-1,1-1 0,0 1 1,0-1-1,-1 0 0,1 0 1,0 0-1,-1 0 0,1 0 1,-1 0-1,0 0 0,3-3 1,4-4 16,0-1 0,-1-1 0,0 1 1,0-1-1,-1-1 0,0 1 0,-1-1 0,-1 0 1,7-20-1,-5 11 0,-1 0 1,-1-1-1,-1 0 0,1-36 1,-5 68-42,-1 0 0,-1 0 0,-7 22 1,5-18 13,0 1 1,1 0 0,-2 22 0,6-34 3,-2 8-8,2 0 0,0 0 0,0 0 1,1 0-1,0 0 0,4 14 0,-4-23 10,0-1 0,0 0 1,0 0-1,0 0 0,0 1 0,0-1 0,1 0 0,-1-1 0,1 1 0,0 0 1,-1 0-1,1-1 0,0 1 0,0-1 0,0 1 0,0-1 0,0 0 0,0 0 0,1 0 1,-1 0-1,0 0 0,1 0 0,-1 0 0,0-1 0,1 0 0,-1 1 0,1-1 1,-1 0-1,0 0 0,1 0 0,-1 0 0,1-1 0,-1 1 0,1-1 0,-1 1 0,0-1 1,4-2-1,1 0 4,0 0 1,0-1-1,0 0 0,0 0 1,-1 0-1,0-1 1,0 0-1,0-1 0,-1 1 1,1-1-1,-1 0 1,-1 0-1,9-14 1,-8 12-4,0 0 1,1 0 0,1 0 0,-1 1 0,1 0 0,0 1 0,1-1 0,11-7 0,-18 13-1,1 0 0,-1 1 0,0-1 0,1 0 1,-1 1-1,0-1 0,1 1 0,-1-1 0,0 1 1,1 0-1,-1-1 0,1 1 0,-1 0 0,1 0 1,-1 0-1,0 0 0,1 0 0,-1 1 0,1-1 1,-1 0-1,1 1 0,-1-1 0,0 1 0,1-1 0,-1 1 1,0-1-1,0 1 0,1 0 0,-1 0 0,0 0 1,0 0-1,0 0 0,0 0 0,0 0 0,0 0 1,0 0-1,0 0 0,-1 1 0,1-1 0,0 0 0,-1 0 1,1 1-1,-1-1 0,1 1 0,-1-1 0,0 0 1,1 1-1,-1 2 0,2 10 133,0 0 1,-1 0-1,-1 1 0,-1 14 0,1-14 41,0-6-88,-1 1-1,-1-1 0,1-1 1,-1 1-1,-1 0 0,1 0 1,-2-1-1,1 1 1,-1-1-1,0 0 0,-1 0 1,0-1-1,0 1 0,-1-1 1,-11 12-1,14-16-190,0 0 0,-1 0 0,1 0 0,-1-1 0,1 1 0,-1-1-1,0 0 1,0 0 0,0 0 0,0-1 0,0 1 0,0-1 0,-1 0 0,1 0 0,0-1 0,-1 1 0,1-1-1,0 0 1,-1 0 0,1 0 0,-1-1 0,1 1 0,0-1 0,-1 0 0,1-1 0,0 1 0,0-1 0,0 1 0,0-1-1,0-1 1,0 1 0,1 0 0,-6-5 0,-11-9-6179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24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6 5657,'0'0'1641,"0"0"-325,0 0-201,0 0-15,0 0-204,-1 0-626,0-1-1,0 0 1,0 1-1,0-1 1,-1 1-1,1-1 1,0 1-1,0 0 1,0-1 0,0 1-1,-1 0 1,1 0-1,0 0 1,0 0-1,0 0 1,-1 0-1,0 0 1,1 6-272,1 0-1,-1 0 1,2 0 0,-1 0 0,1 0 0,0 0-1,0 0 1,0-1 0,1 1 0,0-1-1,0 1 1,1-1 0,-1 1 0,1-1 0,0 0-1,1 0 1,-1 0 0,1-1 0,0 1-1,0-1 1,0 0 0,1 0 0,8 6 0,15 6-3,0 0 0,0-2 0,2-1 0,-1-1 0,2-1 0,40 7 0,195 25-44,-179-33 45,43 2 14,180-9 0,-169-4-1,-80-3-5,1-3 1,-1-2-1,86-25 0,-55 12-2,-40 7 1,-1-1 1,60-29 0,8-3 1,-112 46-4,-9 6 1,-19 12 7,-35 19 3,1-6-7,-2-3 0,-1-2 0,-95 25 0,-188 25 15,212-54-11,0-5 1,-2-6-1,1-5 1,-253-27 0,317 17-13,42 5 40,0-1 1,0-1-1,-28-7 0,161 8 134,133 9-171,334-6 12,-483-12-10,177-44-1,-58 8 8,-208 47 24,-3 0 17,-10 0-1484,-4 0-2405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27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0 5145,'0'0'1610,"0"0"-553,0 0-114,0 0 267,0 0-54,0 0-321,-21 14 1995,-69 12-2429,-2-4 1,0-5 0,-130 9-1,-283-13-815,474-13 398,31 0-1107,0 0-825,0 0-1748,3 0 270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2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9842,'0'0'1431,"0"0"-839,0 0-445,0 0-38,0 0-38,0 10-46,-8 61-9,-4-1 0,-2 0 0,-3-1 0,-49 124 0,60-183-9,2-12 10,-1-26 35,4-58 44,1 73-90,0-18-6,5-130 12,-5 152-10,1-1-1,1 1 0,-1 0 0,1 0 0,1 0 1,-1 0-1,2 0 0,-1 0 0,1 1 0,1 0 0,-1 0 1,9-11-1,-124 117-1,-37 35-195,148-132 192,-1 0 0,0 0 0,1 0 0,-1 0-1,1 0 1,-1 0 0,1 0 0,-1 0 0,1 0 0,0 0 0,-1 1 0,1-1 0,0 0 0,0 0-1,0 0 1,0 0 0,0 0 0,0 1 0,0-1 0,1 0 0,-1 0 0,0 0 0,1 0 0,-1 0-1,1 0 1,-1 0 0,1 0 0,-1 0 0,1 0 0,0 0 0,-1 0 0,1 0 0,0 0 0,0 0 0,0-1-1,-1 1 1,1 0 0,0-1 0,0 1 0,0-1 0,0 1 0,2 0 0,49 25 76,-49-25-60,48 16 323,84 18 0,-11-4-2,-89-14-1614,-25-10-2465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30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 0 6161,'0'0'939,"0"0"-593,0 0-138,0 0 453,0 0 137,0 0-230,-23 0-279,-112 0 14,129 0-284,1 0 1,0 1-1,-1 0 1,1-1-1,0 2 1,0-1-1,0 1 1,0 0 0,0 0-1,0 0 1,0 0-1,1 1 1,-6 4-1,8-5-33,-1 0 0,1 0-1,0 0 1,-1 1 0,1-1 0,1 1-1,-1 0 1,0 0 0,1-1 0,-1 1-1,1 0 1,0 0 0,0 0 0,0 0-1,0 1 1,0-1 0,1 0-1,0 0 1,-1 0 0,1 1 0,0-1-1,1 6 1,0-8-37,0 1 1,0-1-1,-1 1 0,1-1 0,0 1 0,0-1 1,1 1-1,-1-1 0,0 0 0,0 0 1,1 0-1,-1 1 0,1-1 0,-1-1 0,1 1 1,-1 0-1,1 0 0,-1 0 0,4 0 0,39 13-288,-32-10 194,57 15-21,-44-13 164,0 0 1,-1 2-1,0 1 0,0 1 1,31 18-1,-53-26 23,1-1 1,-1 1-1,1-1 1,-1 1-1,0 0 1,0 0-1,1 0 1,-1 0-1,-1 0 1,1 1-1,0-1 1,-1 1-1,1-1 1,-1 1-1,0-1 1,1 1 0,-1 0-1,-1-1 1,1 1-1,0 0 1,-1 0-1,1 0 1,-1 0-1,0 0 1,0 0-1,0 0 1,0-1-1,-1 1 1,1 0-1,-1 0 1,0 0-1,1 0 1,-1-1-1,-1 1 1,1 0-1,0-1 1,-1 1-1,1-1 1,-1 1-1,0-1 1,-2 3-1,-4 4 114,1-1 0,-1 0 0,0-1 0,0 0 0,-1 0 0,0-1 0,-1 0 0,1 0-1,-20 7 1,6-6 187,0-1 0,0-1 0,-1-2-1,1 0 1,-1-1 0,0-2-1,-46-4 1,64 3-290,0-1-1,0 1 1,0-1-1,1-1 1,-1 1-1,1-1 1,-8-5-1,12 8-74,0 0 1,0-1-1,0 1 1,1-1-1,-1 1 0,0-1 1,0 1-1,1-1 1,-1 1-1,0-1 0,1 0 1,-1 1-1,1-1 1,-1 0-1,1 0 0,-1 1 1,1-1-1,-1 0 1,1 0-1,0 0 0,-1 0 1,1 1-1,0-1 1,0 0-1,0 0 0,0 0 1,0 0-1,0 0 1,0 0-1,0 0 0,0 0 1,0 1-1,0-1 1,0 0-1,1 0 0,-1 0 1,0 0-1,1 0 0,-1 1 1,1-1-1,-1 0 1,1 0-1,-1 1 0,1-1 1,-1 0-1,1 1 1,0-1-1,-1 0 0,1 1 1,0-1-1,0 1 1,-1-1-1,1 1 0,0-1 1,0 1-1,0 0 1,0 0-1,1-1 0,61-27-4746,-31 15-632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3:27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134 429 7058,'0'0'2165,"0"0"-858,0 0-309,0 0-183,0 0-135,0 0-21,-3-8-171,-3-20-240,0 0 1,3 0-1,0 0 1,2-1-1,4-55 1,-2 10-64,3-24 45,-1 75 80,-2 67-220,19 251-72,-1-65-60,-14 8 107,-9-237-33,0 0 1,0-1-1,0 1 1,0-1-1,-1 0 1,1 0-1,0-1 1,0 1-1,0-1 1,-4-1-1,-108-61 383,114 61-412,29 3-110,-2 3 102,30 4 140,89 3 0,-109-11 35,-35 0-94,0 0 77,0 0 21,0 0-62,0 0 30,0 0-76,-19 0-523,5 0-1803,0 0-4476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3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0 538 3625,'0'0'560,"0"0"-275,0 0-158,15 21-88,47 62 13,-61-80-29,1 0-1,1 0 1,-1-1 0,0 1 0,1-1 0,-1 1 0,1-1 0,0 0-1,-1 0 1,1 0 0,0 0 0,0-1 0,1 1 0,-1-1 0,0 0-1,0 0 1,1 0 0,-1 0 0,0 0 0,1-1 0,-1 0 0,1 0 0,-1 0-1,1 0 1,-1 0 0,1-1 0,-1 1 0,5-2 0,-4 0 45,-1 0 0,1 0 1,0 0-1,-1 0 0,1-1 1,-1 0-1,0 0 0,0 1 0,0-2 1,0 1-1,-1 0 0,1-1 1,-1 1-1,0-1 0,0 0 0,0 1 1,2-7-1,0-3 80,-1 0 0,-1 0 0,0-1 0,0 1 1,-2-1-1,0 1 0,0-1 0,-1 1 0,-1-1 0,0 1 0,-6-22 0,6 29-124,1 1 0,-1-1 0,0 1 0,-1 0-1,1-1 1,-1 1 0,0 0 0,-1 0 0,1 1 0,-1-1-1,0 1 1,0 0 0,0-1 0,0 2 0,-1-1 0,0 1 0,0-1-1,0 1 1,0 1 0,0-1 0,0 1 0,-1 0 0,1 0-1,-1 0 1,0 1 0,0 0 0,1 0 0,-10 0 0,12 1-29,1 0 1,-1 1 0,1-1-1,-1 1 1,1 0-1,-1 0 1,1 0 0,0 0-1,-1 0 1,1 0 0,0 1-1,0-1 1,0 1 0,0-1-1,0 1 1,0 0-1,0 0 1,1 0 0,-1 0-1,1 0 1,0 0 0,-1 0-1,1 1 1,0-1 0,0 0-1,0 1 1,0-1-1,1 1 1,-1-1 0,1 1-1,0-1 1,-1 1 0,1 4-1,-1 9-25,1 1-1,0-1 0,5 33 1,-4-43 63,0 0 0,1 0 1,1 0-1,-1 0 0,1 0 1,-1-1-1,2 1 0,-1-1 1,1 0-1,-1 0 0,1 0 1,1 0-1,-1-1 0,1 0 1,0 0-1,0 0 0,0 0 0,0-1 1,0 0-1,1 0 0,0 0 1,9 3-1,-10-4 10,0 0 0,0-1 0,1 1 0,-1-1 0,1-1 0,-1 1 0,1-1 0,-1 1 0,0-1 1,1-1-1,-1 1 0,1-1 0,-1 0 0,1-1 0,-1 1 0,0-1 0,0 0 0,0 0 0,0 0 0,0-1 0,0 0 0,-1 0 0,1 0 0,-1 0 0,0-1 0,5-5 0,1-5 130,0 0 1,-1 0-1,-1-1 0,0 0 0,-1 0 0,-1-1 0,0 0 0,-1 0 0,-1-1 1,4-29-1,-2-14-109,-3-102 0,-4 101 24,1 52-79,0 0-5,1 0 0,-2 0 0,0-1 1,0 1-1,0 0 0,-5-14 0,5 22 31,1 5-22,1 64 52,3 0 0,16 92 0,-14-129-49,1-1 0,1-1 0,2 1-1,1-1 1,1-1 0,2 0 0,29 45 0,-37-66-14,-1-1 0,1 1 0,1-1 0,-1 0 0,1-1 0,11 8 0,-17-12 2,1 0-1,-1 0 0,0 0 0,1 0 0,-1 0 0,1-1 0,-1 1 0,1 0 0,-1-1 1,1 1-1,-1-1 0,1 1 0,0-1 0,-1 0 0,1 0 0,0 1 0,-1-1 1,1-1-1,-1 1 0,1 0 0,0 0 0,-1 0 0,1-1 0,0 1 0,-1-1 0,1 0 1,-1 1-1,1-1 0,-1 0 0,0 0 0,1 0 0,-1 0 0,0 0 0,1 0 0,-1 0 1,0 0-1,0 0 0,0-1 0,0 1 0,0-1 0,1-1 0,3-9 28,-1 0 0,0-1-1,-1 1 1,0-1 0,-1 0-1,1-20 1,-3-83-27,-2 57-15,3 82 3,1 0 0,2-1 1,0 1-1,1-1 0,1 1 0,16 38 0,-17-47 9,1-1 0,1 0 0,0 0 0,1 0 0,0-1 0,1-1 0,1 1 0,-1-1 0,2-1 0,-1 0 0,2 0 0,13 8 0,-21-15 0,1 0 0,0 0 0,0-1 0,1 0 0,-1 0 0,0 0 0,1-1 0,-1 1 0,1-1 0,0-1 0,-1 1 0,1-1 0,0 0 0,-1 0 0,10-2 1,-12 1-1,1 0-1,-1-1 1,1 1 0,-1-1 0,0 0 0,0 1 0,0-2 0,0 1 0,0 0 0,-1-1 0,1 1 0,0-1 0,-1 0 0,0 1 0,0-1 0,0 0 0,0-1 0,0 1 0,-1 0 0,1-1 0,-1 1 0,0 0 0,0-1 0,1-4 0,3-25-52,-1 1 0,-1-1 0,-2 0 0,-2 0 0,-4-36 1,-5 26 5,10 43 45,0 0 0,0 0 0,0 0 0,0 0-1,0 0 1,0 0 0,0 0 0,0 0 0,0 0 0,0 0 0,0 1 0,0-1 0,-1 0 0,1 0 0,0 0 0,0 0 0,0 0 0,0 0 0,0 0 0,0 0 0,0 0 0,0 0-1,0 0 1,-1 0 0,1 0 0,0 0 0,0 0 0,0 0 0,0 0 0,0 0 0,0 0 0,0 0 0,-1 0 0,1 0 0,0 0 0,0 0 0,0 0 0,0 0 0,0 0-1,0 0 1,0 0 0,0-1 0,0 1 0,-1 0 0,1 0 0,0 0 0,0 0 0,0 0 0,0 0 0,0 0 0,0 0 0,0 0 0,0 0 0,0-1 0,0 1 0,0 0 0,0 0-1,0 0 1,0 0 0,0 0 0,0 0 0,0 0 0,0 0 0,0-1 0,-2 26 4,2-1 15,2-1 0,0 1 0,1-1-1,12 39 1,-12-51-20,0 0 0,2-1 1,-1 0-1,1 0 0,0 0 0,1 0 0,0-1 0,1 0 1,0 0-1,0-1 0,1 0 0,10 9 0,-17-16-63,1 0 0,0 1 0,-1-1-1,1 0 1,0 0 0,0 0 0,0 0 0,0 0 0,0 0-1,0-1 1,0 1 0,0-1 0,0 1 0,1-1-1,-1 0 1,0 0 0,0 0 0,0 0 0,0 0-1,1-1 1,-1 1 0,0 0 0,0-1 0,0 0 0,0 1-1,0-1 1,0 0 0,0 0 0,0 0 0,1-2-1,11-18-3887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32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6409,'0'0'1886,"3"19"-203,108 500 2671,-89-458-4123,-22-61-224,0 0 0,0 1 0,0-1 0,1 0-1,-1 0 1,0 1 0,0-1 0,0 0 0,1 0 0,-1 0 0,0 1 0,0-1-1,1 0 1,-1 0 0,0 0 0,1 0 0,-1 0 0,0 1 0,0-1 0,1 0-1,-1 0 1,0 0 0,1 0 0,-1 0 0,0 0 0,0 0 0,1 0 0,-1 0-1,0 0 1,1 0 0,-1 0 0,0-1 0,1 1 0,-1 0 0,0 0 0,0 0-1,1 0 1,-1 0 0,0-1 0,0 1 0,1 0 0,-1 0 0,0 0 0,0-1-1,0 1 1,1 0 0,-1 0 0,0-1 0,0 1 0,0 0 0,0 0-1,1-1 1,-1 1 0,0 0 0,0-1 0,0 1 0,0 0 0,0-1 0,9-18 139,-8 17-134,6-15-55,1 0 1,0 0-1,1 1 0,16-21 0,-23 34 24,1 0 1,-1 0-1,1 0 0,0 1 1,0-1-1,0 1 0,0-1 1,1 1-1,-1 0 0,1 1 1,-1-1-1,6-1 0,-6 2 16,-1 1 0,1 0 1,0 0-1,-1 0 0,1 0 0,-1 0 0,1 0 0,-1 1 0,1-1 0,-1 1 0,1 0 0,-1 0 0,1 0 0,-1 0 0,0 0 0,0 0 0,1 1 1,-1-1-1,0 1 0,0 0 0,2 2 0,0 1 13,1 0 1,-1 0 0,-1 1-1,1 0 1,-1 0-1,0 0 1,0 0 0,0 0-1,-1 1 1,0-1-1,-1 1 1,2 10 0,-1-4 110,0 0 1,-1 0 0,-1 1 0,0-1-1,-4 22 1,3-32-91,0 0 0,0 0 0,0 0-1,0-1 1,0 1 0,0-1 0,-1 1 0,0-1 0,1 1 0,-1-1-1,0 0 1,0 0 0,0 0 0,-1 0 0,1 0 0,0 0 0,-1 0-1,1-1 1,-1 1 0,1-1 0,-6 2 0,3-1 4,0-1 0,0 0 0,1 0-1,-1 0 1,0 0 0,0-1 0,0 0 0,0 0 0,0 0 0,0 0-1,0-1 1,-7-2 0,0-3-26,16 0-79,21 2-26,9 4 65,-11 1 37,0-1 0,0-2 0,1 0 0,23-5 0,-39 5-16,0-1 1,-1 0-1,1 0 0,-1 0 0,1-1 0,-1 0 1,-1-1-1,1 1 0,0-1 0,-1-1 0,0 1 1,0-1-1,-1 0 0,0 0 0,8-12 0,-6 6-161,0-1 0,-1 0-1,0 0 1,-1 0-1,-1-1 1,0 0 0,0 0-1,1-23 1,-1-11-403,-3-60 1,-2 56 514,2 23 21,-2 1-1,0 0 1,-2 0 0,-1 0 0,-15-50 0,19 78 44,0 0 1,0 1 0,0-1 0,0 0-1,0 0 1,0 0 0,0 0 0,0 0-1,0 0 1,0 0 0,0 0-1,0 1 1,0-1 0,0 0 0,0 0-1,0 0 1,0 0 0,0 0 0,0 0-1,0 0 1,0 0 0,0 0 0,-1 0-1,1 1 1,0-1 0,0 0 0,0 0-1,0 0 1,0 0 0,0 0 0,0 0-1,0 0 1,0 0 0,0 0 0,-1 0-1,1 0 1,0 0 0,0 0 0,0 0-1,0 0 1,0 0 0,0 0 0,0 0-1,0 0 1,-1 0 0,1 0 0,0 0-1,0 0 1,0 0 0,0 0 0,0 0-1,0 0 1,0 0 0,-1 0 0,-2 20 88,0 26-4,2 25 161,0-4-122,8 74-1,-5-121-116,1 0 0,1-1 1,1 1-1,1-1 0,0 0 0,1-1 0,1 1 0,13 20 0,-18-34-8,1-1-1,-1 1 1,1-1-1,0 0 1,0 0-1,0 0 1,0-1-1,1 1 0,-1-1 1,8 4-1,-11-7-8,0 1 1,1-1-1,-1 1 0,0-1 0,1 1 0,-1-1 0,1 0 1,-1 0-1,0 0 0,1 0 0,-1 0 0,1 0 0,-1 0 0,0 0 1,1 0-1,-1-1 0,1 1 0,-1-1 0,0 1 0,1-1 1,-1 1-1,0-1 0,0 0 0,0 0 0,1 1 0,-1-1 0,0 0 1,0 0-1,0 0 0,0 0 0,0 0 0,-1-1 0,1 1 1,0 0-1,0 0 0,-1 0 0,1-1 0,-1 1 0,1 0 0,-1-1 1,1 1-1,-1-1 0,0 1 0,0 0 0,0-2 0,6-37-219,-2-1-1,-1 1 1,-5-55-1,2 74 202,0 40 29,0-1 1,2 1-1,0-1 0,7 23 1,-9-37-8,1-1 0,0 1 0,0-1 0,0 1 0,0-1 0,1 0 0,-1 1 0,1-1 0,0 0 0,0 0 0,0 0 0,0 0 1,1-1-1,-1 1 0,1 0 0,-1-1 0,1 0 0,0 0 0,0 0 0,0 0 0,1 0 0,-1 0 0,0-1 0,0 0 0,1 1 1,-1-1-1,1-1 0,-1 1 0,6 0 0,-2-1-4,-1-1 0,1 1 1,-1-1-1,0-1 0,1 1 0,-1-1 0,0-1 1,0 1-1,0-1 0,0 0 0,0 0 1,7-6-1,17-9-56,-26 16 95,0 0 0,0 0 0,-1 0 0,1 0 0,1 1 1,-1-1-1,0 1 0,0 0 0,0 0 0,1 1 0,-1-1 1,0 1-1,1 0 0,-1 0 0,0 1 0,1-1 0,-1 1 1,0 0-1,6 2 0,-6-1 81,-1 0 0,1 1-1,-1 0 1,0-1 0,0 1 0,0 0 0,0 0-1,0 1 1,-1-1 0,1 0 0,-1 1-1,0 0 1,0-1 0,0 1 0,-1 0 0,1 0-1,-1 0 1,0 0 0,1 7 0,1 8 333,0 0 1,-1 0-1,-1 39 1,-1-52-397,0 0 0,-1 0 1,0 0-1,0 1 0,0-1 1,-1 0-1,0-1 0,0 1 1,0 0-1,-1 0 0,0-1 1,0 0-1,0 1 0,-1-1 1,0 0-1,-5 5 0,4-8-171,0 1 0,0-1 0,0 0-1,-1 0 1,1-1 0,-1 0-1,1 0 1,-1 0 0,1 0 0,-1-1-1,1 0 1,-1 0 0,0 0 0,1-1-1,-7-1 1,-11-4-3464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2:37:27.4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7890,'0'0'1336,"0"0"-856,0 0-312,0 0-80,0 0 40,0 0 280,0 0 80,0 0-48,0 0-184,0 0-119,0 0-137,0 0-104,0 0-577,0 0-1439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37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5129,'0'0'1616,"0"0"-775,0 0-201,0 0 264,0 0-64,0 0-408,0 0-144,0 0-232,0 0-40,0 0-16,2 0-72,-2 0-600,0-2-864,3 0-537,-3 0-719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37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36 832,'2'-11'2050,"0"-2"34,-1 2 9671,22 11-11638,1184 2 585,-1118 9-812,-89-11-874,0-2-1763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38.1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10362,'0'0'1577,"0"0"-861,0 0-552,0 0-8,6 21 203,53 284 1055,-49-224-1039,-5-47 322,-4-29 115,0-10 436,-4-38-1190,-2 0 1,-1 1 0,-19-64-1,-11-63-48,36 169-13,0-1 1,0 1 0,0-1-1,0 1 1,-1-1-1,1 1 1,0-1 0,0 1-1,0-1 1,0 1 0,0-1-1,0 1 1,0-1-1,0 1 1,0-1 0,1 1-1,-1-1 1,0 1-1,0-1 1,0 1 0,1-1-1,-1 1 1,0-1-1,0 1 1,1-1 0,-1 1-1,0 0 1,1-1-1,-1 1 1,1 0 0,-1-1-1,0 1 1,1 0-1,-1-1 1,1 1 0,-1 0-1,1 0 1,-1 0-1,1-1 1,-1 1 0,1 0-1,-1 0 1,1 0-1,-1 0 1,1 0 0,-1 0-1,1 0 1,-1 0-1,1 0 1,-1 0 0,1 0-1,-1 0 1,1 1-1,-1-1 1,2 0 0,2 0 17,8 1-15,-1 0 0,0 1 0,0 0 0,0 1 0,-1 0 0,1 1 0,11 5 0,74 41-9,-74-38 0,-5-2 2,0 0 0,-1 1 1,0 0-1,-1 1 1,26 26-1,-37-33 3,1 1 0,-1-1-1,0 1 1,0 0 0,-1 0 0,1 1-1,-1-1 1,-1 1 0,1-1 0,-1 1 0,0 0-1,-1 0 1,0 0 0,0 0 0,0 0-1,-1 0 1,0 0 0,0 0 0,-2 8-1,0-9 11,1-1-1,-1 0 0,0-1 0,-1 1 0,1 0 0,-1-1 0,0 1 0,0-1 1,-1 0-1,1 0 0,-1 0 0,0 0 0,0-1 0,0 1 0,0-1 0,-1 0 1,-7 4-1,-11 4 174,0 0 0,-32 11 0,41-17-74,7-3-128,-50 14 358,55-16-396,-1 0 0,1 1 1,0-1-1,0 0 0,-1-1 1,1 1-1,0 0 0,0-1 1,-1 1-1,1-1 0,0 0 1,0 0-1,0 0 0,0 0 1,0 0-1,0 0 0,0 0 0,0 0 1,1-1-1,-1 1 0,0-1 1,-2-3-1,-12-22-3945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39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 6105,'0'0'2377,"0"0"-746,0 0-515,0 0-317,0 0-178,0 0-42,9 0-57,814 9 2929,-638-9-3144,-176 0-321,-6 0-78,-1 1 0,0-1 0,1 0 0,-1 1-1,1-1 1,-1 0 0,0 0 0,1-1 0,-1 1-1,1-1 1,-1 1 0,0-1 0,1 0-1,-1 1 1,0-1 0,0-1 0,0 1 0,0 0-1,0 0 1,0-1 0,0 1 0,0-1-1,0 1 1,-1-1 0,1 0 0,1-3 0,0-3-4287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40.0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79 5873,'0'0'1249,"0"0"-456,0 0 59,0 0 371,2 23 113,35 246 1313,-27-197-1643,0 135 0,-10-206-631,0-10 765,-2-20-1033,-1 0 0,-1 1 0,-12-37-1,-3-22-111,-10-145 7,9 60-72,33 190 15,1-1 0,24 23 0,-9-8 48,12 10 7,69 53 0,-64-57 0,57 60 0,-102-97 0,1 0 0,-1 1-1,1 0 1,-1-1 0,0 1 0,1 0 0,-1-1 0,0 1 0,0 0-1,0 0 1,0 0 0,-1 0 0,1 0 0,-1 0 0,1 0 0,-1 1 0,0-1-1,1 0 1,-1 0 0,0 0 0,0 0 0,-1 0 0,1 0 0,0 1 0,-1-1-1,1 0 1,-1 0 0,0 0 0,0 0 0,0 0 0,0-1 0,0 1 0,0 0-1,0 0 1,0 0 0,-1-1 0,1 1 0,-1-1 0,-2 2 0,-7 6 14,0 0 0,-1-2 1,0 1-1,-27 10 0,17-8 42,-62 31 330,41-23-174,1 3 0,-69 46 0,108-63-991,9-6-466,10-5-2021,4-6-4215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52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8 5049,'0'0'911,"0"0"-298,0 0-27,0 0 327,-9-6 1566,10 5 2121,450 23-4310,-3-8-862,-334-15-4410,-111 1 952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1:53.6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15 160 5737,'0'0'1838,"0"0"-254,0 0-469,0 0-36,0 0-115,0 0-293,0 0-132,0 0-274,0 0-81,0 0-32,0 0-65,0 18 114,2 13-139,2 1-1,1-1 1,10 36-1,8 56 84,-10 73 147,-13-210 1714,1 6-1916,-1 0-1,-1 1 0,1-1 0,-1 0 0,-3-11 0,-17-77-56,4-1-1,-5-131 1,16 155-1,0-19-50,41 96-114,120 69-19,-36-14 131,-30-25 61,-43-17-48,51 27 0,-96-42-13,0-1 0,0 1 1,0-1-1,-1 1 0,1-1 0,0 1 1,-1 0-1,1 0 0,-1-1 0,0 1 1,1 0-1,-1 0 0,0-1 1,0 1-1,0 0 0,0 0 0,-1-1 1,1 3-1,-8 33 200,-1-25-162,0 0 1,0-1-1,-1 0 0,-1 0 0,0-1 0,0-1 1,-1 0-1,-24 14 0,-109 50 166,142-71-187,-78 27 428,59-22-323,0 1 0,0 1 1,-40 22-1,62-31-275,-1 1-1,0-1 1,1 1 0,-1-1-1,0 1 1,1 0 0,-1-1-1,1 1 1,-1-1 0,1 1-1,-1 0 1,1-1 0,0 1-1,-1 0 1,1 0 0,0-1-1,-1 1 1,1 0 0,0 0-1,0 0 1,0-1 0,0 1-1,0 0 1,0 0 0,0 0-1,0-1 1,0 1 0,1 2-1,-1 2-1266,0 6-1647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26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308 117 5801,'0'0'1023,"0"0"-180,0 0-8,0 0 344,0 0-51,-9 4-423,0 0-597,-7 2 121,0 1-1,1 0 1,-1 1-1,2 1 1,-1 0-1,2 1 1,-1 1-1,-14 15 1,11-4-188,1 1-1,2 0 1,0 2 0,2 0-1,0 0 1,2 1 0,1 0-1,-10 43 1,12-34-46,2 1 0,1 0 0,1 0 0,2 0 1,2 0-1,6 42 0,-1-45 6,2 1-1,1-1 1,1-1 0,2 0-1,1 0 1,2-1 0,25 40 0,-15-33 107,1-2 1,2-1 0,1-1 0,1-1 0,42 33 0,-22-25 31,1-2 1,2-3 0,76 39 0,-98-59-47,0-3 0,1 0 1,0-2-1,1-1 0,0-2 1,1-1-1,67 4 0,210-11 331,-292-2-404,1 0 0,-1-2 0,0 0 0,0-2 0,0 0 0,-1 0 0,1-2 0,-2 0 0,1-2 0,28-19 0,-20 10 24,0-1 1,-2-2-1,0 0 1,-1-1-1,33-46 1,-39 44-25,-2 0 1,-1-1 0,-1 0 0,-2-1 0,0-1 0,-2 1-1,-1-2 1,-1 1 0,5-45 0,-5-14 15,-7-165 0,-1 231-32,-2 0 0,0 0 1,-1 0-1,-1 1 1,-1 0-1,-1 0 1,0 0-1,-2 1 0,0 0 1,-1 1-1,-1 0 1,-1 0-1,0 1 0,-2 1 1,-19-20-1,-12-5 165,-2 1 0,-2 3 0,-103-60 1,109 74-135,-1 2 1,0 2-1,-2 2 1,0 2-1,-1 2 1,0 3-1,-1 1 1,0 2 0,0 2-1,0 3 1,-81 6-1,101 0-28,0 2 0,1 1 1,0 1-1,0 2 0,-49 24 0,34-15 56,-49 16-1,75-29-71,0 0 0,0 1 1,1 0-1,0 1 0,1 1 0,0 1 0,0 0 0,1 1 0,0 0 0,1 1 0,0 0 0,1 1 0,1 0 0,0 1 0,-14 24 1,12-15 12,1 0 1,1 1 0,1 0-1,2 0 1,0 1 0,1 0 0,1 1-1,2-1 1,-1 43 0,4-62-8,-1 22 1,1 0 0,1-1-1,2 1 1,1 0 0,0-1 0,15 43-1,1-18-29,3-1-1,2-1 1,2-1-1,2-1 1,65 80 0,-71-101 19,1 0 0,2-2 1,0-1-1,2-1 1,1-1-1,0-1 1,2-2-1,0-1 0,1-2 1,39 15-1,-17-15 45,66 11 0,-65-16-40,-10-5 4,0-1 0,1-2 0,60-5 1,-26 1 4,-68 0-6,1-1 0,-1 0 1,0 0-1,0-2 0,-1 1 1,1-1-1,-1-1 0,0 0 0,18-12 1,13-9 22,37-32 0,-70 51-16,0 0-10,0-1 0,0 0 1,-1 0-1,0-1 1,-1 0-1,0 0 1,0-1-1,-1 0 0,0 0 1,0-1-1,-2 0 1,1 0-1,-1 0 0,4-21 1,4-18-437,5-63-1,6-25 96,-18 122 317,1-1-1,0 1 1,11-19 0,-11 24-11,-1 1 1,0-1 0,0-1-1,-1 1 1,-1 0 0,0-1-1,0 0 1,1-22 0,-5 18-104,0 1 1,-1-1 0,0 1 0,-2-1 0,0 1 0,0 0 0,-1 0 0,-1 0-1,-1 1 1,0 0 0,-1 0 0,0 1 0,-1 0 0,-17-19 0,-28-44-97,40 55 230,0 1 0,-1 0-1,-1 1 1,0 1-1,-2 0 1,-33-26 0,22 26 58,-1 2 0,-1 1 0,0 1 1,-1 2-1,-1 1 0,0 2 0,-51-8 1,-243-14 379,318 30-415,-446-13 444,452 15-471,-1-1 0,1 0 0,-1 1 0,1 0 0,0 0-1,-1 0 1,1 0 0,0 0 0,0 1 0,0-1 0,0 1 0,0 0-1,0 0 1,0 0 0,1 0 0,-1 1 0,-2 2 0,-34 50-1804,32-42 876,-13 18-3428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00.5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74 4689,'0'0'1134,"0"0"-426,0 0 25,0 0 129,0 0 274,0 0-13,0 0-276,0 0-131,0 0-143,0 0-159,0 0 57,0 0-37,0 0-51,0 0-59,0 0-236,6 0 7,97-1 196,193-26 1,-213 14-34,153-1 0,-187 8-376,-19-2-3058,-15 4-1949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01.5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35 163 4641,'0'0'1210,"0"0"-625,0 0 59,0 0-149,0 0 61,1 18 10,7 65 818,20 83 1,-4-39-543,11 47-181,-33-172 229,-1-9-348,-1-30-187,-8-50-396,-24-65 42,-37-196 6,57 307-8,9 32-27,1 1 0,0-1 0,0 0 0,-2-17 0,39 44-356,47 29 360,147 61 1,-149-80 14,45 19 43,-112-41-33,1 1 1,-1 0 0,0 1 0,0 1 0,-1 0 0,15 15-1,-26-23 18,0 0 1,0 0-1,0 0 0,0-1 0,-1 1 0,1 0 0,0 0 0,-1 0 0,1 1 0,-1-1 0,1 0 0,-1 0 0,0 0 0,1 0 1,-1 0-1,0 1 0,0-1 0,0 0 0,0 0 0,0 0 0,0 1 0,0-1 0,0 0 0,0 0 0,0 0 0,-1 0 0,1 1 0,-1-1 1,1 0-1,-1 0 0,1 0 0,-1 0 0,1 0 0,-1 0 0,0 0 0,0 0 0,1 0 0,-1-1 0,0 1 0,0 0 0,0 0 1,0-1-1,0 1 0,0 0 0,-2 0 0,-6 5 206,-2-1 0,1 1 0,-21 6 0,14-6-289,-75 38 501,1 4-1,-136 96 1,226-143-756,-1 1 1,0-1-1,0 1 1,1-1-1,-1 1 0,1 0 1,0 0-1,-1 0 1,1 0-1,0-1 1,0 1-1,0 1 1,0-1-1,1 0 1,-1 0-1,0 0 0,1 0 1,0 1-1,-1-1 1,1 4-1,0 3-4234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5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1 6465,'0'0'1455,"0"0"340,0 0-397,0 0-162,-23 5-458,0 1-523,-15 2 1107,-72 26 0,102-30-1346,1 0 0,0 0 0,0 1 0,1 0 0,-1 0 0,1 1 0,0 0 0,1 0 0,-1 0 0,1 0 0,0 1-1,1 0 1,0 0 0,0 0 0,0 1 0,-2 8 0,2-6-71,0 1 0,1 0-1,0 0 1,1 0 0,1 0 0,-1 1-1,2-1 1,-1 0 0,2 1 0,0-1-1,2 13 1,-2-22 29,0-1 1,0 1-1,0-1 1,0 0-1,0 1 0,0-1 1,0 0-1,1 0 0,-1 0 1,0 0-1,1 0 1,-1 0-1,1 0 0,-1 0 1,1 0-1,0-1 1,-1 1-1,1-1 0,0 1 1,-1-1-1,1 0 0,2 1 1,47 4-469,-43-4 419,46 1 80,-12 0-19,74 12 0,-105-12 11,-1 1 0,0 0 1,0 0-1,0 0 0,0 2 1,-1-1-1,1 1 0,-1 0 1,-1 1-1,1 0 0,-1 1 0,11 9 1,-16-12 12,-1-1 1,1 1-1,-1 0 1,1-1-1,-1 1 1,0 0-1,-1 1 0,1-1 1,-1 0-1,0 0 1,0 1-1,0-1 1,0 1-1,-1-1 1,0 0-1,0 1 1,0-1-1,0 1 0,-1-1 1,0 1-1,0-1 1,0 0-1,0 1 1,-1-1-1,1 0 1,-1 0-1,0 0 1,0 0-1,-5 6 0,-1 2 27,-1-1-1,0 0 1,-1 0-1,0-1 1,0 0-1,-1-1 0,0 0 1,-14 8-1,7-7-4,-1-1-1,0-1 1,-1-1-1,0 0 1,0-2-1,0 0 1,-1-1-1,1-1 1,-1-1-1,0-1 1,0-1-1,-31-4 1,46 4-12,0-1 1,1 0 0,-1-1 0,0 0 0,1 0-1,0 0 1,-1 0 0,-8-7 0,11 8-48,1 0 0,0-1 0,0 1 1,-1-1-1,1 0 0,0 0 0,1 0 1,-1 0-1,0 0 0,0 0 0,1 0 1,0-1-1,-1 1 0,1-1 0,0 1 1,0-1-1,0 1 0,0-1 0,1 0 1,-1-4-1,1 6-159,1 0 1,-1 0-1,1 0 1,-1 0 0,1 0-1,0 0 1,0 0-1,-1 0 1,1 1-1,0-1 1,0 0-1,0 0 1,0 1-1,0-1 1,0 0-1,0 1 1,0-1-1,0 1 1,1 0-1,-1-1 1,0 1-1,0 0 1,0-1 0,0 1-1,1 0 1,-1 0-1,1 0 1,3-1-1009,14-3-3824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73 513 6025,'0'0'2856,"0"0"-1684,0 0-563,0 0-13,-2 24-312,-2 10-229,1-9 7,1 0 0,1 47 0,2-65-57,0 0 0,0 0 0,1 0 1,0 0-1,0 0 0,0-1 1,1 1-1,0-1 0,0 0 1,1 0-1,0 0 0,0 0 1,0 0-1,1-1 0,0 0 1,0 0-1,0 0 0,0 0 1,1-1-1,0 0 0,9 5 1,-4-3 0,-1-1 1,1 0-1,1-1 1,-1 0-1,1 0 1,0-1 0,0-1-1,0 0 1,0 0-1,0-2 1,21 0 0,-30 0-4,1 0 0,-1-1 1,0 1-1,0-1 0,0 0 1,0 0-1,0 0 0,0 0 1,0-1-1,0 1 1,0-1-1,-1 0 0,1 0 1,-1 1-1,1-2 0,-1 1 1,0 0-1,1 0 0,-1-1 1,0 1-1,-1-1 1,1 0-1,0 0 0,-1 1 1,0-1-1,2-6 0,0-3 16,0 0 0,-1-1-1,-1 0 1,0 1 0,-1-18-1,0 27-16,-1-5 3,0-1 0,-1 0 0,0 1 0,0-1 0,-1 1 0,0-1 0,-1 1 0,0 0 0,0 1 1,0-1-1,-1 1 0,0 0 0,-1 0 0,0 0 0,0 1 0,0-1 0,-9-5 0,-1-1 23,-1 0-1,0 1 0,-1 0 0,-1 2 1,1 0-1,-24-8 0,30 14-14,0 0 0,-1 1 0,1 0 0,-1 1 0,-18-2 0,28 4-12,1 0 1,-1 0-1,1 0 1,0 0-1,-1 0 1,1 0-1,-1 0 1,1 1-1,0-1 1,-1 1-1,1 0 1,0 0-1,-1 0 1,1 0-1,0 0 1,0 0-1,0 0 1,0 1-1,0-1 1,0 1-1,1 0 0,-1-1 1,0 1-1,1 0 1,-1 0-1,1 0 1,0 0-1,-1 0 1,1 0-1,0 1 1,1-1-1,-1 0 1,0 0-1,0 4 1,0 0-2,0 1 0,0-1 0,1 0 0,0 1 1,1-1-1,-1 1 0,1-1 0,0 0 0,1 1 0,0-1 1,0 0-1,0 0 0,0 0 0,1 0 0,0-1 1,0 1-1,1-1 0,5 8 0,-3-7 2,1 0-1,0-1 1,0 1 0,0-1-1,0 0 1,1-1 0,-1 0-1,1 0 1,0-1 0,1 0-1,-1 0 1,0-1 0,11 2-1,-4-1 24,0 0 0,1-2 0,-1 0 0,1 0 0,-1-1 0,1-1 0,-1-1 0,0 0 0,1-1 0,-1-1 0,0 0-1,-1-1 1,1 0 0,-1-1 0,0-1 0,0 0 0,-1-1 0,0-1 0,-1 0 0,1-1 0,-2 0 0,1 0 0,-2-2-1,1 1 1,-1-1 0,-1-1 0,-1 1 0,1-2 0,-2 1 0,0-1 0,7-21 0,-5 10-17,-1 0 0,-2-1 0,-1 0 0,0-1 0,-2 1 1,-1-1-1,-2 0 0,0 1 0,-2-1 0,-9-50 0,7 64-12,0 1 0,-1 0-1,0 1 1,-7-13 0,9 20 3,1 0 0,-1 0 0,1 0 0,-1 0 0,0 0 1,-1 1-1,1-1 0,-1 1 0,1 0 0,-1 0 0,0 0 1,0 1-1,-7-4 0,10 6 0,1 0 1,-1 0-1,1 0 1,-1 0-1,1 0 1,-1 0-1,1 0 0,-1 0 1,1 0-1,-1 0 1,1 0-1,-1 0 1,1 0-1,-1 0 0,1 1 1,-1-1-1,1 0 1,-1 0-1,1 1 1,-1-1-1,1 0 1,-1 1-1,1-1 0,0 0 1,-1 1-1,1-1 1,0 1-1,-1-1 1,1 0-1,0 1 0,0-1 1,-1 1-1,1-1 1,0 1-1,0-1 1,0 1-1,0-1 1,-1 1-1,1-1 0,0 1 1,0 0-1,0-1 1,0 1-1,0 31-46,0-24 32,1 46 103,3 0-1,2 0 1,2-1-1,23 80 0,-19-95 106,1 0 0,2-2 0,1 1 0,2-2 0,2 0-1,46 61 1,-57-85-169,1-1 0,0 1-1,0-2 1,1 1 0,0-1-1,24 13 1,-28-18-9,0 0 0,1-1 0,0 0 0,0 0 0,0-1 0,0 0 0,0 0 0,1-1 0,-1 0 1,1-1-1,-1 0 0,16-1 0,-20 0-8,-1 0 1,0 0 0,1-1-1,-1 1 1,0-1 0,0 0-1,0 0 1,0 0 0,0 0-1,0 0 1,0 0 0,-1-1 0,1 0-1,-1 1 1,0-1 0,0 0-1,0 0 1,0 0 0,0 0-1,-1-1 1,0 1 0,1 0-1,-1-1 1,0 1 0,0-1-1,-1 1 1,1-6 0,2-14 6,0 0 0,-2 0 0,-2-27 0,0 23 17,1 19-24,0 0 0,0-1 0,-1 1-1,0 0 1,0 0 0,-1 0 0,0 0-1,0 0 1,-1 1 0,0-1 0,0 1 0,-1 0-1,-5-8 1,5 35-128,6-2 117,0 0 0,0 0 0,2 0 0,0 0 0,1-1 1,1 0-1,1 0 0,15 28 0,-11-24 24,2 0 0,0-1-1,2 0 1,0-1 0,1-1 0,20 19 0,-27-30-17,0 0-1,1 0 1,0-1 0,-1-1 0,2 1 0,-1-2 0,20 7 0,-26-9 1,-1-1 1,1 0-1,0 0 1,-1-1-1,1 1 1,0-1-1,0 0 1,-1 0-1,1 0 1,0 0 0,0-1-1,0 1 1,-1-1-1,1 0 1,0 0-1,-1 0 1,1-1-1,-1 1 1,1-1-1,-1 0 1,0 0-1,0 0 1,0-1-1,0 1 1,0-1 0,4-4-1,-1-3 12,0-1 1,-1 0-1,0 0 1,-1 0-1,0 0 0,-1-1 1,0 0-1,-1 1 1,0-1-1,-1 0 0,0-13 1,-1-8-14,-1-1 0,-9-59 1,5 69-4,-1 1-1,0 0 1,-2 1 0,-1-1 0,0 2 0,-2-1 0,-13-20-1,24 42 1,0-1-1,0 1 0,0 0 0,-1 0 0,1-1 0,0 1 1,0 0-1,0 0 0,0 0 0,0-1 0,0 1 0,0 0 0,0 0 1,0 0-1,-1 0 0,1-1 0,0 1 0,0 0 0,0 0 1,0 0-1,-1 0 0,1-1 0,0 1 0,0 0 0,0 0 0,0 0 1,-1 0-1,1 0 0,0 0 0,0 0 0,-1 0 0,1 0 0,0 0 1,0 0-1,0 0 0,-1 0 0,1 0 0,0 0 0,0 0 1,-1 0-1,1 0 0,0 0 0,0 0 0,0 0 0,-1 0 0,1 0 1,0 0-1,0 0 0,0 0 0,-1 1 0,1-1 0,0 0 1,0 0-1,0 0 0,0 0 0,-1 1 0,1-1 0,0 0 0,-3 21-31,5 29 18,2-26 41,1 0-1,2-1 1,0 1-1,1-1 1,2-1-1,0 0 1,1 0-1,2-1 1,0 0-1,1-1 1,1-1-1,0 0 1,2-1-1,29 25 1,-41-40-142,1 1-1,-1-1 1,1 0 0,0 0-1,0-1 1,1 1 0,-1-1-1,0-1 1,1 1 0,-1-1-1,1 0 1,0-1 0,-1 1-1,1-1 1,-1-1 0,1 1-1,0-1 1,7-2 0,20-10-4733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7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10802,'0'0'1842,"0"0"-994,0 0-540,0 0-141,4 16 113,33 110 441,69 269 1265,-61-173-1511,-31-293-79,-12 55-448,1 1-1,1-1 1,0 1-1,1 0 1,0 0 0,16-28-1,-19 39 36,1 0 0,0 0 0,0 1 1,0-1-1,0 1 0,1 0 0,-1 0 0,1 0 0,0 0 0,0 1 0,0-1 0,0 1 0,0 0 0,1 0 0,-1 1 1,1-1-1,-1 1 0,1 0 0,-1 0 0,1 1 0,0-1 0,-1 1 0,1 0 0,0 0 0,-1 1 0,1-1 0,0 1 1,5 2-1,-2-1 34,0 1 0,0 0 0,0 1 0,-1 0 0,1 0 1,-1 0-1,0 1 0,-1 0 0,1 0 0,-1 1 0,0 0 1,0 0-1,-1 1 0,1-1 0,-2 1 0,1 0 0,3 8 0,-3-7 18,-1 0 1,0 1-1,-1-1 0,0 1 0,0 0 0,-1 0 0,0 0 0,0 0 0,-1 0 0,0 0 0,-1 1 0,0-1 0,0 0 0,-1 0 0,-4 15 0,3-18-20,-1 0 1,0-1-1,0 1 1,0-1-1,-1 0 0,0 0 1,0 0-1,0 0 0,-1-1 1,1 1-1,-1-1 0,0 0 1,0-1-1,-1 1 0,1-1 1,-1 0-1,0 0 0,-11 3 1,-2 0 21,0 0 0,-1-1 0,0-1 0,-33 3 1,14-4-21,0-2 0,-66-6 1,89 1-102,26 1 19,25 1 16,8 2 39,128-5-57,-146 3 68,0-2-1,0-1 1,0-1 0,44-18 0,-34 9 8,-1-2 0,0-2 0,-2-1 0,0-1 0,-1-1 0,-2-2 0,0-2 0,32-36 0,-45 43-2,0 0 0,-2 0 0,0-2 0,-1 1 0,-2-2 0,0 0 1,-1 0-1,-1-1 0,-1 0 0,-1 0 0,-2-1 0,0 0 0,-1 0 0,0-25 0,-3 32-8,-2 0 0,0 1 0,-1-1 0,-1 1 0,0-1 0,-1 1 0,-1 0 0,-7-16 1,8 23 1,0 1 0,-1 0 0,0 0 1,0 0-1,-1 0 0,1 1 0,-2 0 1,1 0-1,-1 1 0,0 0 0,-1 0 1,1 1-1,-1-1 0,0 2 0,-17-8 1,24 11-8,0 0 0,0 1 1,0-1-1,-1 1 0,1-1 1,0 1-1,0-1 1,-1 1-1,1 0 0,0 0 1,-1 0-1,1 0 1,0 0-1,-1 0 0,1 0 1,0 0-1,-1 0 0,1 0 1,0 1-1,-1-1 1,1 1-1,0-1 0,0 1 1,-1-1-1,1 1 0,0 0 1,0-1-1,0 1 1,0 0-1,0 0 0,0 0 1,0 0-1,0 0 0,0 0 1,1 0-1,-1 0 1,0 0-1,1 1 0,-1-1 1,0 0-1,1 0 1,0 1-1,-1 1 0,-1 7-30,0 0-1,1 0 0,0 1 1,2 19-1,-1-9 35,0 12-4,2 0-1,1 0 0,1-1 0,2 1 0,2-1 0,0 0 0,3 0 0,0-1 0,2-1 1,1 0-1,23 35 0,-23-41 6,1-1-1,2 0 1,0-1 0,1-1 0,2-1-1,30 26 1,-39-38 7,0 1-1,1-2 0,0 1 1,1-2-1,0 0 0,0 0 1,0-1-1,1-1 1,-1 0-1,1-1 0,0 0 1,0-1-1,0-1 0,20 0 1,-27-1 0,-1-1 0,1 1 0,-1-2 0,0 1 0,1 0 0,-1-1-1,0 0 1,0-1 0,0 0 0,0 1 0,0-2 0,-1 1 0,1-1 0,-1 0 0,9-8 0,-7 4 1,-1 1 0,0-1 0,-1-1 0,0 1 0,0-1 0,-1 0 0,0 0 0,0 0 0,3-15 0,0-9 4,-2 0 0,-1-1 0,-1 0 1,-2 0-1,-4-35 0,2 52-7,-1 0-1,-1-1 1,-8-29 0,9 41-5,1 1 0,-1-1 0,-1 1 0,1 0 0,-1 0 0,1 0 0,-2 0 0,1 0 0,0 1 0,-1-1 0,0 1 0,0 0 0,0 0 0,0 0 0,-6-3 0,9 7-4,0-1 1,0 0 0,0 1-1,0-1 1,0 0 0,0 1-1,0-1 1,0 1 0,0 0 0,0-1-1,0 1 1,-1 0 0,1 0-1,0 0 1,0 0 0,0 0 0,0 0-1,0 0 1,0 0 0,-1 0-1,1 0 1,0 1 0,0-1-1,0 0 1,0 1 0,0-1 0,0 1-1,0-1 1,0 1 0,0 0-1,0-1 1,0 1 0,0 0 0,1-1-1,-1 1 1,0 0 0,0 0-1,1 0 1,-1 0 0,0 0-1,1 0 1,-1 0 0,1 0 0,0 0-1,-1 0 1,1 2 0,-3 6-8,2 0 0,0 1 0,0-1 1,0 17-1,1-15 10,-1 11 43,1 0 0,1 0 0,1-1 0,1 1 0,0 0 0,2-1 0,0 0 0,2 0 0,0 0 0,2-1 0,0 0 0,1 0 0,1-1 0,0-1 0,2 0 0,22 25 0,-22-29 31,2-1-1,0-1 1,0 0-1,1-1 1,1-1-1,0 0 1,0-1-1,0-1 0,1 0 1,1-2-1,28 7 1,-35-10-223,0 0 1,1-1-1,0-1 1,-1 0-1,1-1 0,0 0 1,-1-1-1,1 0 1,-1-1-1,1-1 1,-1 0-1,1 0 1,-1-1-1,-1-1 0,1 0 1,-1-1-1,1 0 1,12-9-1,10-16-7089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1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1 4809,'0'0'800,"0"0"-177,0 0 185,0 0 266,-45 0 2916,34 0-3532,-26 0 679,-70 8 0,93-6-1161,1 1 0,-1 1 0,0 0 0,1 1 0,0 1-1,0 0 1,1 1 0,-16 10 0,19-11-7,0 1 0,0-1 0,1 2 0,-9 9 0,15-14 20,-1 0 0,1 0 0,0 1 1,0-1-1,0 1 0,1-1 0,-1 1 0,1 0 0,0 0 0,0-1 0,0 1 0,0 0 0,1 0 0,-1 7 0,2-10 4,0 1 0,0 0 0,0-1 0,0 1 0,0-1 0,0 1 1,0-1-1,1 1 0,-1-1 0,0 0 0,1 1 0,-1-1 0,1 0 0,-1 0 0,1 0 0,0-1 0,0 1 0,-1 0 0,1 0 0,0-1 0,0 1 0,0-1 0,2 1 0,49 9 25,71-9 78,-85-3-129,1 2 0,40 6 0,-69-5 23,0 1 0,0 1 0,-1 0 0,1 0 0,0 1 0,-1 0 0,0 1 0,0 0 0,0 1 0,-1 0 0,15 12 0,-19-12 8,1 0-1,-2 0 1,1 1-1,-1 0 0,0 0 1,0 0-1,-1 0 0,0 0 1,0 1-1,-1 0 1,0-1-1,0 1 0,-1 0 1,0 0-1,0 0 1,-1 0-1,0 0 0,0 0 1,-1 0-1,0 0 1,-4 12-1,3-14-86,-1 0-1,0-1 1,-1 1-1,1-1 1,-1 0 0,0 0-1,-1-1 1,1 1-1,-1-1 1,0 0-1,0 0 1,0 0 0,-6 3-1,-3 1-35,-1 0 1,0 0-1,-29 9 0,26-12 207,1 0-1,-1-2 1,0 0 0,-1-1-1,1-1 1,0 0 0,0-1-1,-36-6 1,29 1 6,0-1 1,1-2-1,0-1 1,0 0-1,-39-23 1,45 24-37,13 5-58,-1 1 0,1 0 0,0-1 0,0 0 0,0-1 0,0 1 0,0-1 0,1 0 0,-1 0 0,-3-5 0,28 7-5514,2 2 1465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2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85 525 5097,'0'0'996,"0"0"-586,0 0-16,0 0 389,0 0-41,-1 23 250,1 4-743,-1 145 677,2-161-905,1 0 1,0 0-1,0 0 1,2-1-1,-1 1 1,1-1-1,0 0 1,1 0-1,0 0 1,1-1-1,0 1 1,1-1-1,-1-1 1,2 1-1,14 13 1,-14-16 33,-1 1 1,1-2 0,0 1-1,1-1 1,-1 0 0,1-1-1,0 0 1,0 0 0,0-1-1,1 0 1,-1-1 0,1 0-1,0 0 1,-1-1 0,1 0-1,0-1 1,19-2 0,-25 1 28,-1 0 1,1 0 0,-1 0 0,1-1 0,-1 0-1,1 1 1,-1-1 0,0-1 0,0 1-1,0 0 1,0-1 0,0 1 0,-1-1 0,1 0-1,-1 0 1,1 0 0,-1 0 0,0-1 0,0 1-1,-1 0 1,1-1 0,-1 1 0,0-1 0,0 0-1,0 1 1,0-1 0,0-4 0,2-14 236,0 0 0,-2 1 0,-1-33 0,-1 44-267,1-1-40,-1 1 1,-1 0-1,0 0 0,0 0 0,-1 0 0,0 0 0,0 0 0,-2 1 0,1 0 0,-1 0 1,0 0-1,-1 0 0,0 1 0,0 0 0,-1 0 0,0 0 0,0 1 0,-1 0 1,0 1-1,-13-9 0,6 6-29,0 0 0,-1 1 0,0 1 0,0 1 0,-1 0 0,0 1 0,0 0 0,0 2 0,-1 0 1,1 1-1,-23 0 0,28 2-49,6 0 25,0-1 0,-1 2 0,1-1 0,0 1 1,-1 0-1,-11 3 0,17-3 7,-1 0 1,0 0-1,1 0 0,-1 0 0,1 0 0,-1 0 0,1 1 1,0-1-1,-1 0 0,1 1 0,0-1 0,0 1 0,0 0 0,0-1 1,0 1-1,1 0 0,-1 0 0,0-1 0,1 1 0,-1 0 1,1 0-1,0 0 0,-1 0 0,1 0 0,0-1 0,0 1 1,1 3-1,0 4 12,0 0 1,1-1 0,0 1-1,1 0 1,0-1-1,0 0 1,1 1-1,0-1 1,0-1 0,1 1-1,0 0 1,0-1-1,1 0 1,0-1-1,0 1 1,0-1 0,1 0-1,14 9 1,-5-3 45,1-1 1,1 0-1,0-2 1,0 0-1,1-1 1,0-1-1,29 8 0,-37-13 12,0 0-1,1 0 0,-1-1 0,1 0 0,-1-1 0,0 0 1,1-1-1,-1 0 0,1-1 0,-1 0 0,20-7 0,-22 5 19,-1 0 0,0-1 0,0 0 0,-1 0-1,1-1 1,-1 0 0,0 0 0,-1 0 0,1-1 0,-1 0-1,-1-1 1,1 1 0,-1-1 0,-1 0 0,5-9-1,0-4-12,0-2 0,-1 1-1,-1-1 1,-1 0 0,-1-1-1,2-33 1,-3-144 17,-5 177-55,0-2-3,-1-1 0,-1 1-1,-9-34 1,8 46 3,0 0 0,0 0 0,-2 1 0,0 0 0,0 0 0,-1 1 0,-16-22 0,20 77-330,5 7 376,1-1 0,3 0 0,2-1 0,2 0 0,2 0 0,2-1 1,2 0-1,2-1 0,2-1 0,2-1 0,41 60 0,-56-92-10,2-1 1,0 0-1,0-1 0,1 0 0,0 0 0,1-1 1,0 0-1,0-1 0,1 0 0,0-1 1,1-1-1,-1 1 0,1-2 0,0 0 0,1-1 1,-1 0-1,1-1 0,0 0 0,0-1 0,20 0 1,-30-2-38,-1 0-1,1 0 1,0 0 0,-1-1 0,1 0 0,-1 0 0,1 0 0,-1 0-1,0 0 1,1-1 0,-1 1 0,0-1 0,0 0 0,0 0 0,0 0 0,0 0-1,4-6 1,-3 3 2,0 0 0,0-1 0,-1 1 1,0-1-1,0 0 0,0 0 0,-1 0 0,0 0 0,2-9 0,0-13 20,0 0 0,-2 0 0,-3-48-1,0 57-10,1 8-26,0 0 1,-1 0 0,-1 0-1,0 1 1,0-1-1,-1 0 1,-1 1 0,0 0-1,0 0 1,-1 0 0,0 1-1,0-1 1,-9-9-1,0 9-28,6 18-79,5 26-150,3-32 259,1 28 2,1 1 1,1-1-1,2 1 1,1-1-1,12 36 1,-13-49 44,1-1 0,1 1 1,1-1-1,0-1 0,1 1 1,1-1-1,0-1 0,1 0 1,1-1-1,20 20 0,-27-29-32,-1-1 0,1 1 0,0-1-1,0 0 1,1 0 0,-1 0 0,1-1-1,-1 0 1,1 0 0,0 0-1,0-1 1,0 0 0,0 0 0,9 0-1,-12-1-2,1-1 0,-1 1-1,0-1 1,1 0 0,-1 0 0,0 0-1,0 0 1,1 0 0,-1-1-1,0 0 1,0 1 0,-1-1-1,1 0 1,0 0 0,-1-1-1,1 1 1,-1-1 0,1 1 0,-1-1-1,0 0 1,0 1 0,-1-1-1,1 0 1,-1 0 0,1-1-1,0-2 1,4-13 24,-1 1 1,0-1-1,-2-1 1,0 1-1,0-31 0,-8-97-16,3 133-25,0 0 0,-1 0 1,0 1-1,-1 0 0,0-1 0,-8-15 1,7 78-226,6-22 266,2 0 0,1-1 0,1 1 0,2-1-1,11 31 1,-12-39 10,2 0 1,0-1-1,1 1 0,0-2 0,2 1 1,0-1-1,0-1 0,16 15 0,-21-24-32,0-1 0,1 0 0,0 0-1,0-1 1,0 1 0,0-2 0,1 1 0,0-1 0,11 3-1,-16-5-19,0 0-1,0 0 1,0-1-1,0 0 1,0 1 0,0-1-1,0 0 1,0 0-1,0-1 1,0 1-1,0-1 1,0 1-1,0-1 1,0 0-1,0 0 1,0 0-1,0-1 1,-1 1-1,1-1 1,0 0-1,-1 1 1,1-1-1,-1 0 1,0 0-1,0-1 1,0 1-1,0 0 1,0-1 0,3-3-1,8-22-1323,-1 1-1,-1-2 1,8-32 0,-1-16-6924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2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4825,'0'0'5297,"0"0"-3060,0 0-968,0 0-614,0 0-475,1 7-89,4 23 207,1 0 1,1 0-1,22 54 1,-4-10 385,-7-13-372,115 413 594,-134-507-570,4-46-1,-1 41-311,0 18-72,0 0-1,1 0 1,0 1-1,2-1 1,0 1-1,2 0 1,14-31 0,-18 45 24,0 0 0,0 0 1,0 0-1,1 0 1,0 1-1,0-1 1,0 1-1,0 0 0,1 0 1,0 1-1,-1-1 1,1 1-1,7-3 1,-7 4 21,-1 1 0,1 0 0,0 0 0,0 0 0,-1 1 0,1-1 0,0 1 0,0 0 0,0 1 0,0-1 0,-1 1 0,1 0 0,0 0 0,0 1 0,-1-1 0,1 1 0,-1 0 0,7 4 0,7 5 67,-1 2-1,-1 0 1,0 0-1,-1 2 1,0 0-1,-1 0 1,-1 2-1,-1-1 1,0 2-1,12 23 1,-22-38-36,-1-1-1,0 1 1,1 0 0,-1 0-1,0-1 1,0 1 0,-1 0-1,1 0 1,-1 0 0,1 0-1,-1 0 1,0 0 0,0 0 0,0 0-1,0 0 1,-1 0 0,1 0-1,-1-1 1,0 1 0,0 0-1,-1 3 1,0-2-9,-1-1 0,1 0 1,-1 0-1,0 0 0,0-1 0,0 1 0,0 0 0,0-1 1,-1 0-1,1 0 0,-1 0 0,1 0 0,-8 2 0,-11 2 3,0-1-1,0 0 0,-1-2 1,-30 1-1,46-4-15,-142 6 89,148-6-109,0 0-1,0 0 0,0 0 1,0 0-1,0 0 0,0 0 1,0 0-1,0 1 1,0-1-1,1 0 0,-1 1 1,0-1-1,0 1 1,0-1-1,0 1 0,1-1 1,-1 1-1,0 0 0,0-1 1,1 1-1,-1 0 1,0 1-1,1-2-36,0 1 1,0 0-1,0-1 0,0 1 1,0-1-1,0 1 0,0-1 1,0 1-1,1-1 1,-1 0-1,0 1 0,0-1 1,1 1-1,-1-1 0,0 1 1,1-1-1,-1 0 0,0 1 1,1-1-1,-1 0 0,1 1 1,-1-1-1,0 0 1,1 1-1,-1-1 0,1 0 1,-1 0-1,1 0 0,-1 1 1,1-1-1,-1 0 0,1 0 1,-1 0-1,1 0 1,-1 0-1,1 0 0,-1 0 1,1 0-1,-1 0 0,2 0 1,21 1-2803,4 0-1502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2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0 785 5009,'0'0'1204,"0"0"-82,0 0 166,0 0 277,0 0-235,0 0-319,0 0-204,0 0-321,0 0-150,30 0 48,-25-1-374,0 0 1,0 0 0,0 0 0,0-1-1,0 1 1,0-1 0,-1 0-1,1-1 1,-1 1 0,1-1 0,-1 0-1,0 0 1,0 0 0,0-1-1,-1 1 1,1-1 0,-1 0-1,0 0 1,0 0 0,0 0 0,3-6-1,4-8 40,-1-1-1,0 0 1,11-37-1,-7 4-46,-2-1-1,-2 0 1,-3 0-1,-2 0 0,-7-108 1,2 148-19,0 1-1,-1 0 1,0 0 0,0 0 0,-2 0 0,1 0 0,-2 1-1,1-1 1,-2 1 0,1 0 0,-2 1 0,1-1-1,-17-18 1,23 29 6,0 0-1,0 0 0,-1-1 1,1 1-1,-1 0 0,1 0 1,0 0-1,-1-1 0,1 1 1,0 0-1,-1 0 0,1 0 1,-1 0-1,1 0 1,0 0-1,-1 0 0,1 0 1,-1 0-1,1 0 0,-1 0 1,1 0-1,0 0 0,-1 0 1,1 0-1,-1 0 1,1 0-1,0 0 0,-1 1 1,1-1-1,0 0 0,-1 0 1,1 0-1,0 1 0,-1-1 1,1 0-1,0 1 0,-1-1 1,1 0-1,0 1 1,0-1-1,-1 0 0,1 1 1,0-1-1,0 0 0,0 1 1,-1-1-1,1 1 0,0-1 1,0 0-1,0 1 1,0-1-1,0 1 0,0-1 1,0 0-1,0 1 0,0-1 1,0 1-1,-4 31-856,4-27 784,-6 57 52,4 110-1,4-147 34,1 0 0,1 0 0,1 0 0,1-1-1,1 0 1,1 0 0,16 30 0,-7-20 20,3-1-1,1 0 1,43 51-1,-53-70-3,2-1-1,0-1 0,0 0 1,1 0-1,0-2 1,1 0-1,1 0 0,-1-1 1,1-1-1,21 7 1,-30-13 13,-1 1 1,1-2 0,0 1 0,0-1 0,-1 0 0,1-1 0,0 1 0,0-1 0,0-1 0,0 1 0,-1-1 0,1 0 0,10-4-1,-13 3 29,1 0-1,-1-1 0,1 1 0,-1-1 0,0 0 0,0-1 0,0 1 0,-1-1 0,1 1 0,-1-1 0,0 0 1,0 0-1,0-1 0,0 1 0,-1-1 0,0 1 0,0-1 0,2-6 0,3-14-8,-2-1 0,0 0-1,-2 0 1,0 0 0,-3-52-1,0 56-28,0 13-26,-1 1 1,0-1-1,-1 1 1,0 0-1,0 0 1,0 0-1,-1 0 1,-4-8-1,5 13-43,1 0 0,0 0 0,-1 0 0,0 0 0,0 1 0,0-1 0,0 1 0,0-1-1,0 1 1,-1 0 0,1-1 0,-1 1 0,1 1 0,-1-1 0,0 0 0,0 1 0,0-1 0,0 1-1,0 0 1,0 0 0,0 0 0,0 0 0,-6 0 0,9 1 16,-1 1 1,0-1-1,0 0 1,0 1-1,1-1 1,-1 1-1,0-1 0,1 1 1,-1-1-1,1 1 1,-1 0-1,0-1 0,1 1 1,-1 0-1,1-1 1,0 1-1,-1 0 1,1 0-1,-1-1 0,1 1 1,0 0-1,0 0 1,0 0-1,-1 0 0,1-1 1,0 3-1,-3 28-67,2-28 51,-1 23 65,2 1 0,0-1 0,1 0-1,2 1 1,1-1 0,1 0 0,1 0 0,1-1-1,1 0 1,1 0 0,2-1 0,0 0 0,2-1-1,0 0 1,2-1 0,0 0 0,1-2 0,2 0-1,38 36 1,-46-49 47,0 1 0,0-1 0,1-1 0,0 0-1,0-1 1,1 0 0,-1 0 0,1-1 0,0-1-1,23 4 1,-26-6-116,0 0 0,0-1 0,-1 0 0,1-1-1,0 0 1,0 0 0,-1-1 0,1 0 0,-1-1 0,0 0 0,1 0-1,-1-1 1,0 1 0,-1-2 0,14-9 0,15-16-4194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3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 43 4201,'0'0'1663,"0"0"-372,0 0 50,0 0 329,0 0-89,0 0-651,-11-7-163,-38-18 313,43 23-993,0 0-1,0 0 0,0 1 1,-1 0-1,1 0 0,0 0 1,-1 1-1,1 0 0,0 0 0,-1 0 1,1 1-1,0 0 0,-8 3 1,10-3-121,1 1 1,0-1-1,0 1 1,0 0-1,0 0 1,0 1-1,0-1 1,0 1-1,1-1 1,-1 1-1,1 0 1,0 0-1,0 0 1,0 0-1,0 0 1,0 1-1,1-1 1,-1 0-1,1 1 1,0-1-1,-1 5 1,-1 7-255,1-1 1,0 1 0,1 26 0,2-40 267,-1 0 0,1 0 1,-1 0-1,1 0 0,-1 0 1,1 0-1,0 0 0,-1-1 0,1 1 1,0 0-1,0 0 0,-1-1 0,1 1 1,0 0-1,0-1 0,0 1 0,0-1 1,0 0-1,0 1 0,0-1 0,0 0 1,0 1-1,0-1 0,0 0 0,0 0 1,1 0-1,1 0 0,38 3-4,-34-3-9,38 1 1,-16-1-23,0 2-1,47 7 1,-68-7 54,-1 0 1,1 0-1,-1 0 0,0 1 0,0 0 0,0 0 0,-1 1 0,1 0 0,-1 0 1,1 1-1,-1-1 0,-1 1 0,1 1 0,-1-1 0,5 7 0,-7-9 19,-1 0-1,0 1 1,0-1-1,0 1 1,0-1 0,0 1-1,-1 0 1,1 0-1,-1-1 1,0 1-1,0 0 1,-1 0-1,1 0 1,-1 0-1,0 0 1,0 0-1,0 1 1,-1-1-1,-1 5 1,0-3 75,0-1 1,0 0 0,-1-1 0,1 1 0,-1 0 0,-1-1-1,1 1 1,-1-1 0,1 0 0,-1 0 0,0 0-1,-8 5 1,-2 0 76,1-1 0,-1 0 0,-1-1-1,1-1 1,-1 0 0,-1-1 0,1-1 0,-28 5-1,18-6-68,0-1 0,-44-2 0,61 0-87,1-1 0,0 0 0,0-1 0,0 1 0,0-1 0,0 0 0,1-1 0,-1 0 0,1 0 0,-1 0 0,1-1 0,0 0 0,0 0 0,-5-6 0,10 10-34,1 0 1,-1 0 0,1-1 0,0 1 0,-1 0 0,1 0-1,0 0 1,-1-1 0,1 1 0,0 0 0,0-1 0,-1 1 0,1 0-1,0-1 1,0 1 0,-1 0 0,1-1 0,0 1 0,0-1 0,0 1-1,0 0 1,0-1 0,0 1 0,-1-1 0,1 1 0,0 0-1,0-1 1,0 1 0,0-1 0,1 1 0,-1 0 0,0-1 0,0 1-1,0-1 1,0 1 0,0 0 0,0-1 0,1 1 0,-1 0-1,0-1 1,0 1 0,0 0 0,1-1 0,-1 1 0,0 0 0,1-1-1,-1 1 1,0 0 0,1 0 0,-1-1 0,0 1 0,1 0 0,-1 0-1,0 0 1,1-1 0,-1 1 0,1 0 0,-1 0 0,0 0-1,1 0 1,0 0 0,30-3-1479,-24 3 1360,31-4-2000,0 0-2358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6:54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584 138 4785,'0'0'1539,"0"0"-931,0 0 654,0 0 142,0 0-74,-10 0-265,2 0-1082,-2 0 261,0 0 0,-1 0 0,1 1 0,-1 0 0,1 0 0,0 2-1,0-1 1,0 1 0,0 1 0,-15 6 0,-3 9-141,0 1 0,1 2 1,1 0-1,1 2 0,1 1 0,1 1 0,1 1 0,-28 46 0,24-34-248,3 0 0,1 2 0,2 0 0,2 2 0,2 0-1,1 1 1,3 0 0,1 1 0,3 0 0,1 1 0,-1 71 0,10-84 132,0-1 0,2 1 1,1-1-1,2 0 0,16 46 1,-4-26 21,3-1 1,41 70 0,-46-94 3,2-2 1,0 0-1,1-1 1,2-1 0,0-1-1,2-1 1,0-1-1,1-1 1,1-2-1,1 0 1,0-1-1,1-2 1,1-1-1,42 13 1,-30-16 147,0-2 0,1-1 0,51 1 0,133-6 774,-121-4-769,-80 1-121,-1-2 0,1-1-1,-1-1 1,0-1-1,0-1 1,-1-1 0,0-1-1,38-21 1,-42 21-33,0 0 0,-1-1-1,0-2 1,-1 1 0,0-2 0,0 0 0,-2-1 0,0-1 0,25-31-1,-9 4 3,-1-3 0,-2 0 0,-2-2 0,-2-1 0,-3 0 0,-1-2 0,-3 0 0,-2-1 0,-2-1 0,-2-1 0,-3 1 0,2-75 0,-7 46 11,-9-92 1,3 144-26,-1 0 0,-2 0 0,-1 1 0,-1 0 0,-2 0 0,-21-43 0,16 44 31,-1 0 1,-2 2 0,-1 0 0,-1 1 0,0 1 0,-2 1 0,-1 1 0,0 1-1,-2 0 1,0 2 0,-1 2 0,-1 0 0,0 1 0,-1 2 0,-1 1 0,0 1-1,-1 1 1,0 2 0,0 1 0,-44-4 0,-48 0 107,-220 11 1,320 2-177,0 1 0,0 1 1,0 1-1,1 0 0,0 2 0,0 1 1,1 0-1,0 2 0,-23 14 1,-11 10-166,-92 80 0,133-101 187,1 1 0,1 0-1,0 1 1,1 0 0,1 1 0,0 0 0,2 0 0,-1 1 0,-4 20 0,-11 17 46,22-52-31,-28 62 21,2 1 0,-34 130 0,58-173-31,0 0 1,2-1 0,0 1-1,2 0 1,0 0 0,1-1-1,2 1 1,0-1 0,1 1-1,1-1 1,14 31 0,0 4 19,3-1 1,3-1 0,63 100-1,-75-137-10,1 0 0,0-1 0,1-1 0,1-1 0,1 0-1,0-1 1,0-1 0,1-1 0,1-1 0,0 0 0,21 6 0,18 5 32,1-3 0,101 16 0,84-8 590,-139-17-1951,-2 3-4492,-70-7-2704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4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53 397 4521,'0'0'1408,"0"0"223,-2 20-569,-5 65-349,7-79-682,0-1-1,0 0 1,1 1 0,-1-1-1,1 0 1,1 0-1,-1 0 1,1 0-1,-1 0 1,2 0 0,-1 0-1,0 0 1,1-1-1,0 1 1,0-1-1,0 0 1,1 0 0,0 0-1,-1 0 1,1-1-1,0 1 1,1-1-1,-1 0 1,1-1 0,-1 1-1,10 3 1,1 0 95,0 0 0,0-2 0,0 0-1,1 0 1,-1-2 0,32 2 0,-41-4-69,0 1 66,1-1-1,-1 0 0,0 0 0,1-1 1,-1 0-1,8-2 0,-12 3-70,-1-1-1,1 0 0,0 0 1,-1 0-1,1 0 1,-1 0-1,1 0 0,-1 0 1,1-1-1,-1 1 0,0-1 1,0 1-1,0 0 0,0-1 1,0 0-1,0 1 1,0-1-1,0 0 0,0 1 1,-1-1-1,1 0 0,-1 0 1,0 0-1,1 0 0,-1-2 1,1-7-8,-1 0 0,0 0 0,-1 0 1,0 0-1,-1 0 0,0 0 0,-1 0 1,0 1-1,0-1 0,-1 1 0,-1 0 0,0 0 1,0 0-1,-1 1 0,0 0 0,0 0 1,-15-16-1,12 17-265,1-1 0,-1 1 1,0 1-1,-1-1 0,1 2 1,-2-1-1,1 1 0,-1 1 1,1 0-1,-2 1 1,1 0-1,0 0 0,-1 1 1,1 1-1,-1 0 0,-18-1 1,27 3 166,1-1 1,-1 1-1,0 0 1,0 1-1,0-1 1,0 0-1,0 1 1,1 0-1,-1 0 1,0 0-1,1 0 1,-1 0 0,1 0-1,-1 1 1,1-1-1,-1 1 1,1-1-1,0 1 1,0 0-1,0 0 1,0 0-1,0 0 1,0 1-1,0-1 1,-2 4 0,2 2 120,-1 0 0,1 0 0,0-1 0,1 1 0,0 0 0,0 0 0,1 0 0,0 9 0,1-7-9,0 0 0,1-1 1,0 1-1,0-1 0,1 1 0,0-1 1,1 0-1,0 0 0,0 0 1,1 0-1,0-1 0,1 0 0,0 0 1,0 0-1,0-1 0,1 0 0,0 0 1,1 0-1,-1-1 0,1-1 1,1 1-1,12 6 0,-4-3 17,0-1-1,1 0 0,-1-1 1,2-1-1,-1-1 1,0 0-1,1-2 1,0 0-1,0-1 0,36-1 1,-48-1 22,0-1 0,0 0 0,0 0 1,0-1-1,0 0 0,0 0 0,-1-1 0,1 0 1,-1 0-1,0 0 0,0-1 0,0 0 0,0 0 1,10-10-1,-9 6-37,0-1 0,0 0 0,-1 0-1,0 0 1,-1-1 0,0 0 0,0 0 0,5-18 0,-1-7-34,-2 1 0,-1-2 0,-2 1 0,0-68 0,-4 60-43,-8-53 0,6 79 13,-1 1 0,-1 0 0,-1 0 0,0 0 0,-1 1-1,-11-21 1,17 35-2,0 0 1,-1 0-1,1 0 0,-1 0 0,1 0 0,-1 0 0,1 0 0,-1 0 1,0 0-1,1 0 0,-1 1 0,0-1 0,0 0 0,0 1 0,1-1 1,-1 0-1,0 1 0,0-1 0,-2 0 0,3 2 4,-1-1 1,1 0-1,-1 1 0,1-1 1,-1 1-1,1-1 0,-1 1 1,1-1-1,0 1 0,-1-1 1,1 1-1,0-1 0,-1 1 1,1 0-1,0-1 0,0 1 1,0-1-1,0 1 0,-1 0 1,1-1-1,0 1 0,0 0 1,0 0-1,0 57 14,0-47-19,1 32 317,1 0 0,2 1-1,2-2 1,22 80 0,-23-104-184,2 0-1,-1 0 1,2-1 0,1 0 0,0 0 0,1-1 0,0 0-1,1-1 1,1 0 0,1-1 0,0 0 0,1-1-1,26 20 1,-31-28-120,0 0 0,0 0 1,0-1-1,0 0 0,1-1 0,0 0 0,0 0 0,17 2 0,-23-4 1,-1-1 1,1 0-1,0 0 0,-1 0 0,1 0 0,0-1 0,-1 1 1,1-1-1,0 0 0,-1 0 0,1 0 0,-1 0 1,0-1-1,1 1 0,-1-1 0,0 0 0,0 0 0,0 0 1,0-1-1,0 1 0,-1-1 0,1 1 0,-1-1 1,0 0-1,1 0 0,-1 0 0,1-3 0,4-9 14,-1 0 0,-1 1 0,-1-2 0,0 1-1,-1 0 1,2-20 0,0-94-171,-5 116 116,3 37-67,2 0 1,1 0 0,1 0 0,18 43 0,-24-64 91,5 12 29,1 0 0,0 0-1,1-1 1,0 0 0,2 0 0,-1-1-1,1 0 1,16 14 0,-21-21-10,2-1 1,-1 0-1,0 0 1,1-1-1,0 0 1,0 0-1,0-1 1,1 0-1,-1 0 1,1-1-1,0 0 1,-1 0-1,1 0 1,0-1 0,0-1-1,0 1 1,0-1-1,15-2 1,-19 1-6,1-1 0,-1 1 1,1-1-1,-1 0 1,0 0-1,0-1 0,0 1 1,0-1-1,0 0 1,-1 0-1,1 0 0,-1 0 1,1-1-1,-1 1 1,-1-1-1,1 0 0,0 0 1,-1 0-1,0 0 1,0-1-1,0 1 0,0 0 1,0-6-1,4-7-1,-1-1 0,-1-1-1,0 1 1,1-29 0,-4-161-1822,-6 179 1404,1 22 281,3 20 73,1 14 207,2 0-1,1 0 1,1-1-1,1 0 1,1 0 0,11 31-1,-12-45-110,0 1-1,1-1 0,0-1 1,0 1-1,1-1 0,1 0 1,0-1-1,0 0 0,1 0 1,1-1-1,-1 0 0,1 0 1,1-1-1,22 13 0,-28-19-87,-1 0-1,1 0 0,0 0 0,0 0 0,-1-1 0,1 0 1,0 0-1,1-1 0,-1 1 0,0-1 0,0 0 1,0 0-1,0-1 0,0 1 0,0-1 0,0 0 0,0-1 1,0 1-1,0-1 0,-1 0 0,1 0 0,-1-1 0,1 1 1,-1-1-1,7-5 0,23-26-2738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5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9778,'0'0'1270,"0"0"-706,0 0-256,0 0 60,9 28 283,61 185 961,-41-110-497,-6 0-1,15 137 0,-32-212-1021,-6-28-91,0 1 0,0-1 0,0 0 0,0 0 0,0 0 0,0 0 0,0 0 0,1 1 0,-1-1 0,0 0 0,0 0 0,0 0 0,0 0 0,0 0 0,0 0 0,0 1 0,0-1 0,1 0 0,-1 0 1,0 0-1,0 0 0,0 0 0,0 0 0,0 0 0,1 0 0,-1 0 0,0 0 0,0 0 0,0 0 0,0 0 0,0 0 0,1 0 0,-1 0 0,0 0 0,0 0 0,0 0 0,0 0 0,1 0 0,-1 0 0,0 0 0,0 0 0,0 0 0,0 0 0,0 0 0,1 0 0,-1 0 0,0 0 0,0 0 0,0 0 0,0-1 0,0 1 0,0 0 0,0 0 0,1 0 0,-1 0 0,0 0 0,0 0 0,0-1 0,0 1 0,14-41 87,-11 32-122,0-6-86,2 1 1,0-1-1,1 1 0,0 0 1,1 1-1,14-22 0,-18 31 99,0 0-1,0 1 1,1-1-1,0 1 1,-1-1-1,1 1 1,0 0-1,1 0 1,-1 1-1,1-1 1,-1 1-1,1 0 1,0 0-1,-1 1 1,1-1-1,0 1 1,0 0-1,0 1 1,0-1-1,0 1 1,0 0-1,1 0 0,8 2 1,-3 0 54,0 1 0,-1 1 1,1 0-1,-1 1 0,1 0 0,-1 0 1,-1 1-1,1 0 0,-1 1 1,16 15-1,-14-13 55,-1 2 0,0-1 0,-1 1 0,0 1 0,0 0 0,-1 0 0,-1 1 0,7 15 0,-12-24-79,0 0 0,-1 1 0,1-1 1,-1 0-1,0 0 0,0 1 0,0-1 1,-1 1-1,1-1 0,-1 1 1,0-1-1,0 1 0,-1-1 0,0 1 1,1-1-1,-2 1 0,1-1 0,0 0 1,-1 0-1,0 1 0,0-1 1,0 0-1,0-1 0,0 1 0,-1 0 1,0-1-1,0 1 0,0-1 0,0 0 1,-1 0-1,1 0 0,-1 0 1,1-1-1,-1 1 0,-8 3 0,-5 1 3,-1-1 0,0 0 0,0-1 0,-1-1 0,1 0 0,-1-2 0,-26 1 0,14-1-11,0-1 0,0-1-1,0-2 1,0-1 0,0-2 0,0-1-1,1-1 1,-47-18 0,75 24-97,14-1-909,70-23-2655,-37 8-1641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5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9818,'0'0'1851,"0"0"-936,0 0-670,0 0-77,6 24 353,108 470 3189,-101-430-3636,-5-21 21,1-1 1,3 0-1,24 59 1,-36-101-99,0 1-1,1 0 1,-1 0 0,1 0-1,-1-1 1,1 1 0,0 0 0,-1-1-1,1 1 1,0-1 0,-1 1 0,1-1-1,0 1 1,0-1 0,0 1 0,-1-1-1,1 0 1,0 1 0,0-1-1,0 0 1,0 0 0,0 0 0,0 1-1,-1-1 1,1 0 0,0 0 0,0 0-1,0-1 1,0 1 0,0 0 0,0 0-1,0 0 1,-1-1 0,1 1-1,0 0 1,0-1 0,1 0 0,35-21-311,-24 13 130,4 1 120,1 0 0,0 2 0,0 0 0,1 1 0,-1 1 0,1 1 0,22-2 0,-15 3 74,-1-2 0,46-13 1,-62 14-6,0-1 0,-1 0 1,0 0-1,1-1 0,-1 0 1,-1 0-1,1-1 1,-1 0-1,0 0 0,0-1 1,9-11-1,-7 4 2,0 0 0,-1 0 1,-1-1-1,0 0 0,-1 0 1,-1-1-1,0 1 0,-1-1 1,-1 0-1,0 0 0,-1-1 0,-1 1 1,-1 0-1,-2-31 0,2 45-7,-1 0 0,1 0-1,0 1 1,-1-1 0,0 0-1,1 0 1,-1 1 0,0-1 0,0 0-1,0 1 1,0-1 0,0 1-1,0-1 1,0 1 0,-1-1-1,1 1 1,0 0 0,-1 0-1,1 0 1,-1 0 0,1 0 0,-1 0-1,0 0 1,0 0 0,1 0-1,-1 1 1,0-1 0,0 1-1,0 0 1,1-1 0,-1 1 0,0 0-1,0 0 1,-3 0 0,1 0-7,0 1 0,-1-1 1,1 1-1,0 0 1,0 0-1,0 0 1,0 1-1,0-1 0,0 1 1,1 0-1,-1 0 1,0 0-1,1 1 0,-7 5 1,3 0 6,0 1-1,1 0 1,0 0 0,0 1 0,1-1 0,0 1-1,1 0 1,0 1 0,1-1 0,-4 20 0,2-3 134,2 1 1,1 0 0,1 31 0,1-49-80,1-1 1,0 0-1,1 0 0,0 1 0,0-1 0,1 0 0,0-1 0,0 1 0,1 0 0,0-1 0,1 0 0,0 0 1,0 0-1,1-1 0,0 0 0,0 0 0,1 0 0,-1 0 0,1-1 0,16 10 0,-8-7-37,0-1 1,0-1-1,1 0 0,0-1 0,1 0 0,-1-1 0,1-1 0,0-1 0,0-1 1,24 1-1,14-2-532,-13-1-1676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6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0 7682,'0'0'1595,"0"0"386,0 0-650,-23 2-314,-77 7-563,85-7-336,1 0 0,-1 1 0,1 1 0,0 0-1,0 1 1,-25 13 0,32-14-94,-1 0 0,1 1-1,-1 0 1,2 1 0,-1 0 0,0 0 0,1 0 0,0 1 0,1 0-1,-7 10 1,11-15-32,-1-1-1,1 1 1,0 0-1,0-1 1,0 1-1,0 0 1,0 0-1,0 0 1,1-1-1,-1 1 1,1 0-1,-1 0 1,1 0 0,0 0-1,-1 0 1,1 0-1,0 0 1,0 0-1,1 0 1,-1 0-1,0 0 1,1 0-1,-1 0 1,1 0-1,0 0 1,-1 0-1,1 0 1,0-1-1,0 1 1,0 0-1,0-1 1,1 1-1,-1 0 1,0-1-1,1 0 1,-1 1-1,1-1 1,-1 0 0,1 0-1,0 0 1,1 1-1,8 3-18,1-1 1,-1 0-1,0-1 0,1 0 1,20 2-1,-23-4 47,82 11-21,87 16 208,-154-23-187,-1 2 0,1 0 1,-1 1-1,-1 2 1,25 13-1,-43-21-10,-1 0-1,1 0 0,-1 0 1,0 1-1,0-1 1,0 1-1,0 0 1,0 0-1,-1 0 1,1 0-1,-1 0 0,0 0 1,0 1-1,0-1 1,0 1-1,-1-1 1,1 1-1,-1 0 0,0 0 1,0 0-1,0 0 1,-1 0-1,1-1 1,-1 1-1,0 0 0,0 0 1,0 0-1,-2 7 1,0-5 13,0 0 0,0-1 0,0 1 0,-1-1 0,0 1 0,0-1 0,-1 0 0,1 0 0,-1 0 0,0-1 0,0 1 0,-1-1 0,1 0 0,-1 0 0,0-1 0,0 1 0,0-1 0,-7 3 0,-3 0 47,-1 0 1,0-2-1,0 0 0,0 0 0,-1-1 1,-28 0-1,4-2 155,-64-7 0,90 5-147,-1-1 1,0-1 0,1 0-1,0-1 1,0-1 0,0 0-1,0-1 1,1-1 0,0 0-1,0-1 1,-24-18 0,37 25-83,0 0 0,0 0 0,0 0 0,0 0 0,1 0 0,-1 0 0,0 0 0,0 0 0,1 0 0,-1 0 0,1 0 1,-1 0-1,1 0 0,-1-1 0,1 1 0,0 0 0,-1 0 0,1-1 0,0 1 0,0 0 0,0 0 0,0-1 0,0 1 0,1-2 0,0 1-18,0 0-1,0 0 0,0 1 1,0-1-1,0 0 0,1 1 1,-1-1-1,0 1 0,1 0 1,-1-1-1,1 1 1,0 0-1,0 0 0,1-1 1,11-5-381,0 2 1,0-1 0,22-4-1,-22 6-292,38-11-2680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8090,'0'0'1291,"0"0"-747,0 0-251,-1 24 498,-1 12-428,0 7 241,3 49 0,0-82-556,0-1 0,1-1-1,0 1 1,0 0 0,1 0 0,0-1-1,0 1 1,1-1 0,0 0 0,1 0-1,0-1 1,0 1 0,0-1 0,1 0-1,0 0 1,1-1 0,0 0 0,0 0-1,0 0 1,0-1 0,1 0 0,0-1-1,13 6 1,-4-2 58,1-1 0,0-1 1,0-1-1,0-1 0,1 0 0,-1-1 0,1-2 0,0 1 1,0-2-1,28-3 0,-40 2-48,1-1-1,-1 0 1,0 0-1,0 0 1,0-1 0,0 0-1,0-1 1,-1 1 0,1-1-1,-1-1 1,0 1 0,0-1-1,-1 0 1,1 0 0,-1-1-1,0 0 1,0 1 0,-1-2-1,0 1 1,0 0 0,0-1-1,-1 0 1,3-8 0,-3 7-8,-1 1 1,0-1-1,0 1 1,0-1 0,-1 0-1,0 0 1,-1 0 0,0 1-1,0-1 1,-1 0 0,0 0-1,0 0 1,0 1 0,-1-1-1,-1 0 1,1 1 0,-1 0-1,0 0 1,-1 0-1,0 0 1,0 0 0,-6-7-1,1 4 12,0 1-1,0 0 0,-1 0 1,-1 1-1,1 0 0,-1 1 0,0 0 1,-1 1-1,0 0 0,0 1 0,0 0 1,-1 1-1,1 1 0,-1 0 1,-17-2-1,21 4-80,0 0 0,-1 1 0,1 0 0,0 1 0,0 0 0,0 0 0,0 1 0,0 0 0,0 1 0,0 0 0,1 0-1,-1 1 1,1 0 0,0 0 0,0 1 0,0 0 0,1 1 0,0-1 0,0 2 0,0-1 0,1 1 0,-8 9 0,11-11-349,0 0 0,0 0 0,0 1 1,1-1-1,0 0 0,0 1 0,0 0 0,1-1 0,0 1 0,0 0 0,0-1 0,1 1 0,0 0 0,1 11 0,-1-12-445,0 19-5695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7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36 281 10626,'0'0'1419,"0"0"-725,0 0-376,3-23 144,2 2-316,-1 4-19,-1 1 0,0-1 1,-1 1-1,-1-1 0,-1 0 1,0 0-1,-3-18 0,-15-13-3,17 46-122,0-1 1,0 0-1,-1 1 1,1-1-1,-1 1 0,0-1 1,1 1-1,-1 0 1,0 0-1,0 0 1,-1 0-1,1 0 0,0 0 1,-5-2-1,6 6-55,0 0 1,1 0-1,-1 0 0,1 0 0,-1 1 0,1-1 1,0 0-1,0 0 0,0 0 0,1 5 0,-1-4-5,0 95 284,18 131 0,-11-188-53,1-1 1,2 0-1,1 0 1,2-1-1,36 72 1,-45-103-142,1 0 1,0 0 0,0-1 0,1 1 0,0-1-1,0 0 1,1-1 0,0 0 0,0 0-1,0 0 1,1-1 0,0 0 0,0 0 0,16 6-1,-18-9 16,0 0 0,0-1-1,0 0 1,-1 0 0,1-1-1,0 1 1,0-1-1,0-1 1,0 1 0,0-1-1,0 0 1,0 0 0,0-1-1,-1 1 1,1-1 0,0-1-1,-1 1 1,0-1 0,0 0-1,1 0 1,-2 0-1,1-1 1,8-8 0,-1 1-31,-2 0 0,1-1 0,-1-1-1,-1 0 1,-1 0 0,1-1 0,-2 0 0,0 0 0,8-26 0,-8 16-46,-1 0 0,-1-1 0,-1 0 0,-2 0-1,0-34 1,-3 49-399,-2 18-40,-2 21 113,4-8 427,1 0 0,1-1 0,1 1-1,1-1 1,1 0 0,1 1 0,12 34-1,-13-47-17,-1 0-1,2 0 1,-1 0-1,1-1 1,0 1-1,1-1 0,-1 0 1,1-1-1,1 1 1,-1-1-1,1 0 1,0-1-1,1 0 1,-1 0-1,1 0 1,0-1-1,0 0 0,1-1 1,-1 0-1,15 3 1,-16-4-39,0 0 1,0-1-1,0 0 0,0 0 1,0-1-1,0 0 0,0 0 1,0-1-1,0 0 0,0 0 1,0 0-1,0-1 1,0 0-1,-1-1 0,1 1 1,8-6-1,-9 4-11,-1-1 0,0 1 0,0-1 0,0 0 0,-1 0 0,1-1 0,-1 1 0,-1-1 0,1 0 0,-1 0 0,0-1 0,0 1 0,-1 0 0,0-1 0,0 0 0,2-12 0,0-2-28,-1 1 0,-1-1 0,-1 0-1,-1 0 1,0 0 0,-2 0 0,0 1-1,-2-1 1,0 1 0,-1-1 0,-15-36-1,11 45-118,5 19-6,3 28-7,1-29 186,2 12-2,-1-1 0,2 1 1,0-1-1,1 0 0,1 0 1,0 0-1,2-1 1,0 0-1,0 0 0,2 0 1,13 19-1,-15-26 0,-1-1 1,1 0-1,1 0 0,-1-1 1,1 1-1,1-2 1,-1 1-1,1-1 0,10 5 1,-13-8-29,1 0 0,0-1 0,0 0-1,0 0 1,0 0 0,0-1 0,0 0 0,0 0 0,1-1 0,-1 0 0,0 0 0,1-1 0,-1 0 0,10-2 0,-10 1-128,1-1 1,0 0-1,0-1 1,-1 0 0,0 0-1,0 0 1,0-1 0,0 0-1,-1-1 1,0 1 0,9-11-1,21-30-3379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8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7682,'0'0'1660,"0"0"-269,2 23-265,0-6-892,0 10 205,2 0 1,1 0-1,1-1 0,11 30 1,16 38 763,149 386 410,-182-480-1604,0 0-1,0 0 0,0 0 1,0 0-1,0 1 1,0-1-1,0 0 0,0 0 1,0 0-1,0 1 0,0-1 1,0 0-1,1 0 1,-1 0-1,0 0 0,0 1 1,0-1-1,0 0 0,0 0 1,0 0-1,0 0 1,1 0-1,-1 0 0,0 1 1,0-1-1,0 0 0,0 0 1,0 0-1,1 0 1,-1 0-1,0 0 0,0 0 1,0 0-1,0 0 1,1 0-1,-1 0 0,0 0 1,0 0-1,0 0 0,1 0 1,-1 0-1,0 0 1,0 0-1,0 0 0,0 0 1,1 0-1,-1 0 0,0 0 1,0 0-1,0 0 1,6-13 259,2-29-30,-6 30-194,0-2-45,5-25-174,13-42 1,-17 72 146,0-1 1,1 1-1,0 0 1,1 0-1,0 0 1,0 0-1,0 1 1,1 0-1,13-14 0,-16 20 28,0-1 0,0 1 0,0 0 0,0 0 0,0 0 0,0 0-1,0 1 1,1-1 0,-1 1 0,1 0 0,-1 0 0,1 0 0,0 1 0,-1-1-1,1 1 1,0 0 0,-1 0 0,1 0 0,0 0 0,-1 0 0,1 1 0,0 0-1,-1 0 1,1 0 0,-1 0 0,0 1 0,1-1 0,-1 1 0,0 0 0,0 0-1,0 0 1,0 0 0,0 0 0,0 1 0,0-1 0,2 5 0,4 2 91,0 1 0,-1 0 0,0 1 0,-1-1 0,-1 2 0,1-1 0,-2 1 0,1 0 0,3 14 0,-6-15-11,0-1 0,0 1 0,-1 1 1,-1-1-1,0 0 0,-1 0 0,0 0 0,0 1 1,-1-1-1,-1 0 0,-3 15 0,3-21-68,0 0 1,0 0-1,-1 0 0,0 0 1,0-1-1,0 0 0,0 1 0,0-1 1,-1 0-1,0 0 0,0-1 1,0 1-1,0-1 0,-1 0 0,1 0 1,-1-1-1,0 1 0,0-1 1,0 0-1,0 0 0,0 0 0,0-1 1,0 0-1,0 0 0,-9 0 1,-8 2-57,0-1 0,0-1-1,-1-2 1,1 0 0,0-1 0,0-1 0,0-1 0,0-1 0,0-1 0,1-1 0,0-1 0,1-1 0,-1-1 0,-20-13 0,41 23-30,-1 0 0,1 0-1,-1 0 1,1 0-1,-1 0 1,1 0-1,0-1 1,-1 1-1,1 0 1,-1 0 0,1 0-1,-1-1 1,1 1-1,0 0 1,-1 0-1,1-1 1,0 1-1,-1 0 1,1-1 0,0 1-1,-1-1 1,1 1-1,0 0 1,0-1-1,0 1 1,-1-1 0,1 1-1,0-1 1,0 1-1,0 0 1,0-1-1,0 1 1,0-1-1,0 1 1,0-1 0,0 1-1,0-1 1,0 1-1,0-1 1,0 1-1,0-1 1,19-4-5868,-16 5 5476,26-4-8865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2:3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9938,'0'0'1668,"0"0"-551,0 0-530,0 0 227,4 22 383,88 387 1535,-90-402-2711,44 151 278,-40-139-280,2 0 0,1 0 0,0-1 0,1 0 0,23 31 0,-30-46-18,-1 1 0,1-1 1,0 0-1,0 0 1,0 0-1,1-1 1,-1 1-1,1-1 0,-1 0 1,1 0-1,0 0 1,0 0-1,0-1 1,0 1-1,0-1 0,0 0 1,0 0-1,0-1 1,1 1-1,-1-1 1,0 0-1,0 0 0,1-1 1,-1 1-1,0-1 1,0 0-1,0 0 1,0 0-1,0 0 0,0-1 1,0 0-1,5-2 1,10-8 26,-1 0 0,-1-1 0,0-1 0,-1 0 0,16-19 0,-9 11-46,14-13-11,71-72 29,-97 95-38,0-2 0,-1 1 0,-1-1 0,0-1-1,0 0 1,9-24 0,-17 35 20,1 1-1,-1-1 1,0 0 0,0 1 0,0-1 0,-1 0-1,1 0 1,-1 0 0,0 0 0,0 0 0,0 0-1,0 0 1,-1 1 0,0-1 0,1 0-1,-3-5 1,1 6-3,0 1 1,0-1-1,0 1 0,0 0 0,-1 0 0,1 0 1,-1 0-1,1 0 0,-1 0 0,1 0 0,-1 1 0,0 0 1,0-1-1,0 1 0,0 0 0,0 0 0,0 1 1,0-1-1,0 1 0,-4-1 0,2 0-72,0 0 0,0 1 0,-1-1 0,1 1-1,0 0 1,0 0 0,0 1 0,0 0 0,0 0 0,0 0 0,0 0 0,-5 3-1,7-2 87,0 0 0,0 0 0,0 1-1,1-1 1,-1 1 0,1 0 0,0 0-1,-1 0 1,1 0 0,1 0-1,-1 0 1,0 0 0,1 1 0,0-1-1,0 0 1,0 1 0,-1 7-1,-2 3 55,1 1 0,1-1 0,1 1 0,0 0 0,1 0-1,0 0 1,1 0 0,1-1 0,0 1 0,7 20-1,-5-24 42,0 0-1,0-1 0,1 0 1,1 0-1,0 0 0,0-1 0,1 0 1,0 0-1,1-1 0,0 1 1,0-2-1,1 1 0,-1-1 1,13 7-1,-3-3 0,1-1-1,0-1 1,0-1 0,1-1 0,0 0-1,1-2 1,29 5 0,-3-4 30,0-3 1,61-3 0,-102 0-255,0 0 1,1-1-1,-1 0 0,0 0 1,0 0-1,0-1 0,-1 0 1,12-5-1,6-6-2497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47.8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47 7642,'0'0'2556,"0"0"-1046,0 0-681,0 0-217,0 0-11,0-5-175,0 4-387,0-1 0,1 1 0,-1-1 0,0 1 0,0-1 0,1 1 0,-1 0 0,1-1 0,-1 1 0,1 0 0,-1-1 0,1 1 0,0 0 0,0 0 0,0-1 0,0 1 0,0 0 0,0 0 0,0 0 0,0 0 0,0 0 0,0 0 0,0 1 0,1-1 0,1-1 0,2 0 81,0 1-1,1-1 0,-1 1 0,1 0 1,-1 0-1,1 0 0,5 0 1,420 1 944,-358 7-1413,-13-1-3548,-41-6-1256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48.4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75 116 10138,'0'0'1495,"0"0"-879,0 0-496,0 0-44,0 0 135,1 26 82,3 431 1380,1-1056 60,-4 606-1744,1 0 0,0 0 0,0-1 0,0 1 0,1-1 0,0 1 0,0-1 0,1 0 0,6 8 0,1 5 11,16 22 8,1-2 1,3 0-1,46 46 1,-47-52-19,-24-27 15,0 1 0,-1-1 0,0 1 0,0 1-1,-1-1 1,1 1 0,-2 0 0,1-1 0,-1 2 0,2 9 0,-4-14-3,0 0 1,-1 0-1,0 0 0,1 0 1,-2 0-1,1 0 0,0 0 1,-1 0-1,0 0 1,0 0-1,0 0 0,0-1 1,0 1-1,-1 0 0,0-1 1,0 1-1,0-1 0,0 1 1,0-1-1,-1 0 0,1 0 1,-1 0-1,-5 4 1,-22 16 57,-1-1 1,-1-2 0,-57 27 0,43-23 108,-46 30 0,78-39-705,9-3-3122,5-7-2452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28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 23 5265,'0'0'734,"0"0"-188,0 0 204,0 0 341,0 0 22,-18 15-450,11-9-586,-129 122 1431,108-97-1105,-22 20 465,-77 106 0,115-138-812,0 0-1,2 0 0,0 1 0,1 0 0,0 1 1,2 0-1,1 0 0,0 1 0,2 0 1,-2 26-1,2-3 125,2-1 0,3 1 0,1 0 0,2-1 0,14 58 0,-15-86-125,2-1 1,0 0-1,1-1 1,0 1-1,1-1 1,1 0 0,0-1-1,1 0 1,0 0-1,1-1 1,0 0-1,1-1 1,1 0-1,0-1 1,0 0-1,1 0 1,0-2-1,22 12 1,14 1 72,0-2-1,1-3 1,1-1 0,0-3 0,97 10-1,265-7-17,-403-14-110,-1-2 0,1 0 0,0 0 0,-1 0-1,0-2 1,1 1 0,-1-1 0,0 0 0,0-1 0,0 0 0,-1 0-1,12-9 1,-9 5 9,-1-1-1,0 0 1,0-1-1,-1 0 1,-1 0-1,0-1 1,0-1-1,8-15 1,4-13 9,-2 0 1,-1-2-1,-3 0 0,-1-1 1,-2 0-1,7-60 0,-9 25-1,-4-1-1,-8-137 0,2 197-14,-1 1-1,-1-1 1,-1 1-1,-1-1 1,0 1-1,-1 1 1,-1-1-1,-1 1 1,-1 0-1,0 1 1,-13-18-1,9 17 3,-2 0-1,0 0 0,-1 2 1,-1 0-1,-1 0 1,1 2-1,-2 0 1,-28-13-1,7 7-1,-2 2-1,0 2 1,-1 1 0,-1 3-1,0 1 1,0 3 0,-1 1-1,-80 1 1,101 5-15,1 1-1,-1 1 1,1 1 0,0 1-1,0 1 1,0 1 0,1 1-1,-1 1 1,2 1 0,-1 1-1,1 0 1,-26 20 0,23-13-36,0 1 1,2 2 0,0 0-1,2 1 1,0 2 0,1 0-1,2 0 1,0 2 0,1 0-1,2 1 1,-16 39 0,14-23 24,2 0 0,2 0 0,2 1 0,2 0 0,1 1 0,3 0 0,1 46 0,3-54 33,1 0 0,2 0 0,2 0 0,9 37 0,-10-57-146,1-1 0,1 0 0,0 0 0,1-1 0,0 1 0,1-1 0,1-1 0,0 0 0,1 0 0,1-1 0,20 20 0,-11-16-1387,1-1 0,30 17 0,-17-14-4572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50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443 29 7274,'0'0'1773,"0"0"-244,0 0-310,0 0-382,0 0-33,0 0-42,-3-2-197,-2-2-450,0 1-1,0 0 1,0 0-1,-1 1 1,1 0 0,-1 0-1,0 0 1,1 0-1,-1 1 1,0 0 0,0 0-1,0 1 1,0 0-1,-7 0 1,-14 0-107,-50 7 0,62-4 6,-1 1 0,1 0 0,0 2 0,0-1 0,-24 14 0,33-16-23,0 0 1,-1 1-1,1 0 1,1 0-1,-1 1 1,1-1-1,-1 1 1,1 0-1,1 1 1,-1-1-1,1 1 1,0 0-1,0 0 1,-5 12-1,8-16-6,1-1-1,-1 0 1,1 0-1,0 0 1,0 1 0,-1-1-1,1 0 1,0 0-1,0 1 1,0-1 0,0 0-1,0 0 1,0 1-1,1-1 1,-1 0-1,0 0 1,1 0 0,-1 1-1,0-1 1,1 0-1,0 0 1,-1 0-1,1 0 1,0 0 0,-1 0-1,1 0 1,0 0-1,0 0 1,0 0-1,0 0 1,0-1 0,0 1-1,0 0 1,0-1-1,0 1 1,0 0-1,0-1 1,1 0 0,-1 1-1,0-1 1,0 0-1,0 1 1,2-1-1,8 1-5,1 0 0,-1 0 0,0-1 0,15-2 0,3 0-6,-2 1 32,-1 2 1,1 0-1,-1 2 0,0 1 0,50 14 0,-70-16 3,0 1 1,1-1 0,-1 1-1,0 0 1,0 1-1,-1 0 1,1 0-1,-1 0 1,1 0-1,-1 1 1,-1 0 0,1 0-1,-1 0 1,0 1-1,0 0 1,0-1-1,-1 1 1,0 0-1,0 1 1,-1-1 0,1 1-1,-1-1 1,-1 1-1,1-1 1,-1 1-1,-1 0 1,1 0 0,-1 10-1,0-11 8,0-1 0,-1 1 0,1 0 0,-1 0 0,0 0 0,-1-1 0,0 1 0,1 0 0,-2-1-1,1 0 1,-1 1 0,0-1 0,0 0 0,-4 5 0,1-4 41,0 1 1,-1-1-1,0 0 0,0-1 1,0 0-1,-1 0 0,0-1 1,-14 7-1,10-6-33,-1 0 0,1 0 0,-1-2 0,0 0 0,0 0 0,0-1 0,0-1 0,-1 0 0,1 0 0,0-2-1,0 0 1,-1 0 0,1-1 0,0-1 0,0 0 0,1-1 0,-1 0 0,1-1 0,-1 0 0,2-1 0,-1 0 0,1-1 0,-1-1 0,2 1 0,-1-2 0,1 1 0,1-2 0,0 1 0,-9-13 0,17 21-59,0 1 1,0-1-1,0 0 0,0 0 1,1 0-1,-1 0 1,0 0-1,0 0 1,1 0-1,-1 0 0,1 0 1,-1 0-1,1 0 1,0 0-1,-1 0 1,1 0-1,0-1 0,0 1 1,0 0-1,0 0 1,0 0-1,0 0 0,0-1 1,0 1-1,0 0 1,0 0-1,1 0 1,-1 0-1,0-1 0,1 1 1,-1 0-1,1 0 1,-1 0-1,1 0 1,0 0-1,-1 0 0,1 0 1,0 0-1,0 1 1,0-1-1,1-1 1,3 0-658,1-1 0,-1 1 0,1 0 1,0 1-1,0-1 0,10 0 0,-1-1-1186,17-3-3456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51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56 109 5033,'0'0'1351,"0"0"-541,0 0 256,-4 22 164,3-12-1049,-7 33 854,-2 77 0,9-108-980,1 1 0,1-1 0,0 1 1,1-1-1,0 1 0,0-1 0,2 0 1,-1 0-1,1 0 0,1-1 0,0 1 0,10 14 1,-8-18 8,0 0 0,0-1 1,0 0-1,1-1 0,0 0 0,0 0 1,1 0-1,0-1 0,0-1 1,0 1-1,13 3 0,-18-6-15,0-1 0,0 1 0,1-1-1,-1 0 1,1-1 0,-1 1 0,1-1 0,0 0 0,-1 0-1,1 0 1,-1 0 0,1-1 0,-1 0 0,1 0 0,-1 0-1,0 0 1,1-1 0,-1 0 0,0 0 0,0 0-1,0 0 1,0-1 0,-1 1 0,1-1 0,0 0 0,4-6-1,-1-1 105,0 0 0,-1 0-1,0 0 1,-1-1 0,0 0-1,-1 0 1,0-1 0,0 1 0,-1-1-1,-1 0 1,0 0 0,-1 0-1,0 0 1,-1 0 0,0 0-1,-1 1 1,0-1 0,-5-17-1,3 13-85,-2 0-1,0 1 1,0 0-1,-2 0 1,0 0-1,0 1 1,-2 0-1,1 0 1,-2 1-1,0 0 0,0 1 1,-1 0-1,-15-12 1,10 11-28,-1 1 0,0 1 1,-32-17-1,42 25-96,0 0-1,0 0 1,0 0 0,-1 1 0,1 0 0,-1 1-1,1 0 1,-1 0 0,1 0 0,-1 1-1,0 0 1,1 0 0,-11 3 0,17-2-2,-1 0 0,1 0 0,0 0 0,0 0 0,0 0 0,-1 0 0,1 1 0,0-1 0,0 0 0,1 1 0,-1-1 0,0 1 0,0-1 1,1 1-1,-1 0 0,1-1 0,-1 1 0,1-1 0,0 1 0,0 0 0,-1-1 0,1 1 0,0 0 0,0-1 0,1 1 0,-1 0 0,1 2 0,-1 4-311,0 32-2031,0-2-2743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52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10098,'0'0'1144,"0"0"-601,0 0-261,0 0 6,0 25 330,0 5-427,4 136 479,1-89-326,4 0 0,4 0 1,3-1-1,49 143 0,-58-202-343,0 0 0,2 0-1,0-1 1,0-1 0,17 20 0,-24-31 10,1 0 1,0-1 0,1 1 0,-1-1-1,0 0 1,1 0 0,0 0 0,0-1-1,0 1 1,0-1 0,0 0 0,0 0-1,0 0 1,1-1 0,-1 1 0,1-1-1,-1 0 1,1 0 0,0-1-1,-1 0 1,1 1 0,0-1 0,-1-1-1,1 1 1,0-1 0,7-2 0,-7 1 3,-1-1 1,1 0 0,-1 0-1,0 0 1,1 0 0,-1-1-1,-1 1 1,1-1 0,-1 0-1,1-1 1,-1 1-1,0 0 1,-1-1 0,1 0-1,-1 1 1,3-8 0,4-12 19,-1 1 0,5-27 1,-1-26-40,2-104 0,-14 220 17,2-1-1,12 61 1,-9-79-4,0 0-1,1 0 1,1-1 0,1 0-1,1 0 1,16 26-1,-21-41-2,-1 0 0,1 0-1,0-1 1,0 1-1,1-1 1,0 1-1,-1-2 1,1 1-1,1 0 1,-1-1-1,0 0 1,1 0-1,0-1 1,-1 1-1,1-1 1,0 0-1,11 1 1,-13-2 3,1-1-1,0 0 1,-1 0 0,1 0 0,0 0 0,-1-1 0,1 0-1,0 0 1,-1 0 0,1-1 0,-1 1 0,0-1-1,0 0 1,1 0 0,-1-1 0,0 1 0,-1-1-1,1 0 1,0 0 0,-1 0 0,0 0 0,0-1-1,5-5 1,1-5 5,-1-1-1,0 0 0,-1 0 1,-1 0-1,0-1 0,-1 0 1,-1 0-1,0-1 0,2-27 1,-2-15 10,-5-81 1,0 106-21,1 28 2,0 1-3,0 1 1,0-1-1,0 0 0,0 1 0,-1-1 0,0 0 1,0 1-1,0-1 0,-1 1 0,1 0 1,-1-1-1,-3-4 0,2 32 24,3 38 323,16 119-1,-12-155-315,2-1 1,0 0-1,2 0 0,1-1 0,0 0 0,2 0 0,24 37 0,-31-53-33,1 0 1,0-1-1,1 1 0,0-1 1,-1-1-1,2 1 1,-1-1-1,1 0 0,0 0 1,0-1-1,0 0 1,0 0-1,1 0 0,0-1 1,-1 0-1,13 2 1,-12-4-261,-1 0 1,1-1-1,0 0 0,-1 0 1,1-1-1,-1 0 1,1 0-1,-1-1 1,1 0-1,-1 0 0,0-1 1,0 0-1,0 0 1,0 0-1,-1-1 1,1 0-1,11-10 1,24-24-5898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5:53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8186,'0'0'3406,"0"0"-2189,0 0-925,0 0-95,0 0 264,4 29 350,-2-14-661,7 50 563,21 81 0,45 248 813,-32-143-1081,-42-248-432,14 47 45,-15-49-60,0-1 1,1 1-1,-1 0 1,0-1-1,1 1 1,-1-1-1,1 1 1,-1 0-1,1-1 1,-1 1-1,1-1 0,0 1 1,-1-1-1,1 0 1,0 1-1,-1-1 1,1 0-1,0 1 1,-1-1-1,1 0 1,0 0-1,1 1 1,-1-2-4,1 1 0,-1-1 0,0 1 1,0-1-1,1 1 0,-1-1 0,0 0 1,0 1-1,0-1 0,0 0 0,0 0 1,0 0-1,0 0 0,0 0 1,0 0-1,0 0 0,-1 0 0,2-2 1,57-99 44,-49 81-78,1 0 1,1 0 0,1 1-1,0 1 1,2 0 0,30-31-1,-43 48 31,0 0-1,0 0 1,0 1 0,0-1-1,0 1 1,0-1 0,1 1-1,-1 0 1,0 0 0,1-1-1,-1 2 1,1-1 0,-1 0-1,1 1 1,-1-1 0,1 1-1,-1-1 1,1 1 0,0 0 0,-1 0-1,1 1 1,3 0 0,-3 0 4,-1 1 1,0-1-1,1 1 1,-1-1-1,0 1 1,0 0-1,0 0 1,-1 0-1,1 1 1,0-1 0,-1 0-1,1 0 1,-1 1-1,0-1 1,0 1-1,0-1 1,1 5-1,2 10 42,0 0-1,-1 0 1,-1 0 0,-1 0-1,0 22 1,-2-30-35,0 1 1,-1-1-1,0 1 0,0-1 1,-1 0-1,-1 0 0,1 0 1,-1-1-1,-1 1 0,1-1 1,-1 0-1,-1 0 1,0 0-1,0-1 0,0 0 1,-1 0-1,0-1 0,0 0 1,-1 0-1,1 0 0,-1-1 1,-10 4-1,7-3 8,0 0 0,0-1-1,0-1 1,-1 0 0,0-1-1,1 0 1,-1 0 0,-1-2-1,1 1 1,0-1 0,0-1-1,0 0 1,-1-1 0,1-1 0,0 0-1,0 0 1,-12-4 0,18 3-21,0 0 1,0 0 0,0 0-1,0-1 1,0 1 0,1-1 0,-1-1-1,1 1 1,0-1 0,1 0-1,-1 0 1,1 0 0,-5-9 0,9 14 6,0-1 1,0 1-1,1-1 1,-1 1-1,0-1 1,1 1-1,-1 0 1,0-1-1,1 1 1,-1 0-1,1-1 1,-1 1-1,0 0 1,1 0-1,-1-1 1,1 1-1,-1 0 1,1 0-1,-1 0 1,1 0-1,-1 0 1,1-1-1,-1 1 1,1 0-1,-1 0 1,1 0-1,-1 0 1,1 0-1,-1 1 1,1-1 0,-1 0-1,1 0 1,-1 0-1,1 0 1,0 0-2,27 2 22,47 8 0,19 2-18,-57-11 31,-1-1 0,1-2 0,0-2 1,-1-1-1,0-2 0,0-1 0,66-25 1,-79 23-26,-1 0 0,0-1 0,-1-2 1,0 0-1,-1-1 0,0-1 0,-2-1 1,1 0-1,-2-2 0,0 0 0,-2 0 0,27-41 1,-32 39-7,0-1 1,-1 0 0,-1-1 0,-1 1-1,-1-2 1,0 1 0,2-37 0,-5 29-2,-2 0 1,-1 0-1,-1 0 1,-1 0-1,-10-40 1,8 53-24,0 1 0,-2-1 0,0 1 0,-1 0 0,0 0 0,-1 1 0,-1 0 0,-1 0 0,-22-25 1,32 39 19,-1-1 0,0 1 1,0 0-1,0 0 1,0 0-1,0 0 1,0 0-1,0 1 0,0-1 1,0 0-1,0 0 1,0 1-1,-1-1 1,1 0-1,0 1 0,-1 0 1,1-1-1,0 1 1,-1 0-1,1-1 1,0 1-1,-1 0 0,1 0 1,-1 0-1,1 0 1,0 0-1,-1 1 1,1-1-1,0 0 1,-1 1-1,1-1 0,0 1 1,-1-1-1,1 1 1,0-1-1,0 1 1,0 0-1,0 0 0,0 0 1,-1 0-1,1-1 1,1 1-1,-1 1 1,0-1-1,0 0 0,0 0 1,0 0-1,1 0 1,-1 1-1,0 1 1,-4 8-10,1 0 0,0 1 0,1-1 1,-3 19-1,6-29 12,-8 46-11,3 0 0,1 0 0,3 0 0,7 78-1,-2-93 18,2 1 0,0-1 0,2 0 0,2-1-1,1 0 1,1-1 0,25 45 0,-28-60-3,1-1 0,0 1-1,1-2 1,1 1 0,0-2 0,0 0 0,2 0 0,-1-1 0,30 18 0,-34-24 5,1 0 0,0 0 1,1-1-1,-1-1 0,1 1 1,-1-2-1,1 1 0,0-2 1,0 1-1,0-1 0,0-1 1,0 0-1,1-1 0,-1 0 1,0 0-1,19-6 1,-20 2-7,1 1 0,-1-1 0,0-1 0,0 0 1,-1 0-1,0-1 0,0 0 0,0-1 0,-1 1 1,0-2-1,-1 1 0,0-1 0,0 0 1,-1-1-1,0 0 0,9-19 0,-5 7 4,-1-1 0,-1 0-1,-1 0 1,-1-1 0,-1 0-1,3-46 1,-7 53-6,1-3-36,-1 0 0,-1 0 0,-4-29 0,4 45 33,-1 1 1,1-1-1,-1 1 0,0-1 0,0 1 1,0-1-1,-1 1 0,1 0 0,-1 0 1,1-1-1,-1 1 0,0 0 1,0 0-1,-1 1 0,1-1 0,-1 0 1,1 1-1,-1-1 0,0 1 1,0 0-1,0 0 0,0 0 0,0 1 1,0-1-1,0 1 0,-4-2 1,5 3-1,0-1 0,0 1 0,-1 0 0,1 0 0,0 0 0,0 0 0,0 1 1,0-1-1,0 0 0,0 1 0,0 0 0,0-1 0,0 1 0,0 0 0,0 0 1,0 0-1,0 0 0,0 1 0,1-1 0,-1 0 0,0 1 0,1-1 0,-1 1 1,1-1-1,0 1 0,-1 0 0,1 0 0,0-1 0,0 1 0,0 0 0,1 0 1,-2 3-1,-3 7 5,1 0-1,1 1 1,0-1 0,-2 16 0,2-8 36,0-1-1,2 1 0,0 0 1,2 0-1,0 0 0,1 0 1,1 0-1,0 0 0,2-1 1,1 0-1,0 0 0,1 0 1,1-1-1,1 0 0,0 0 1,1-1-1,1-1 0,1 1 1,0-2-1,1 0 0,1 0 1,0-1-1,1-1 0,1 0 1,0-1-1,0-1 0,1-1 1,1 0-1,24 10 0,-12-9-213,1 0 0,0-3 0,1 0-1,0-2 1,0-1 0,51 0 0,-38-4-2025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2.9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47 10698,'0'0'1790,"0"0"-684,0 0-216,0 0-173,0 0-173,-20-8-284,-60-21-159,73 26-86,0 1 0,1 1 0,-1-1 0,0 1 0,0 1 0,0-1 0,0 1 0,0 0 0,0 1 0,0 0 0,0 0 0,1 0 0,-1 1 0,0 0 0,1 0 0,-1 1 0,1-1 0,-1 2 0,1-1 1,0 1-1,-7 5 0,-2 5-16,0 0 0,1 1 0,0 0 0,1 1 0,-12 20 0,22-31 2,-13 21-2,1 0 0,1 2 0,2 0 0,1 0 1,1 1-1,1 0 0,2 1 0,0 0 0,3 0 1,0 0-1,2 1 0,1-1 0,2 1 0,6 48 1,-4-62 2,0 0 0,1 0 0,1 0 0,1-1 0,0 1 0,1-1 0,1-1 0,0 0 0,1 0 0,1 0 0,0-1 0,15 15 0,-18-22-3,0 0-1,0 0 1,1 0 0,0-1 0,0-1 0,1 1 0,0-1 0,0-1-1,0 1 1,0-2 0,1 1 0,-1-1 0,1-1 0,0 1 0,0-2-1,0 0 1,0 0 0,0 0 0,0-1 0,0-1 0,0 0 0,12-2 0,-13 0 14,1-1 1,-2 1-1,1-1 1,0-1 0,-1 1-1,0-2 1,0 1 0,0-1-1,-1 0 1,0-1 0,0 1-1,-1-1 1,0-1 0,0 1-1,6-10 1,2-6 14,-1 0 0,-1-1 0,0 0 0,9-32 0,-11 15-73,-2 0 0,-1 0-1,-2-1 1,-2 0 0,-3-45-1,1 131-3,1 0-1,3 0 0,14 62 1,-14-86 49,0-1 0,2 1 0,0-1 0,1-1 0,0 0 0,2 0 0,0 0-1,1-2 1,1 1 0,14 15 0,-22-28 2,0 0-1,-1 0 1,1-1-1,1 0 1,-1 1-1,0-1 1,1-1-1,-1 1 1,1-1-1,0 0 1,0 0-1,0 0 1,0-1-1,0 1 1,1-1-1,-1 0 1,0-1-1,0 1 1,1-1-1,-1 0 0,0-1 1,1 1-1,-1-1 1,0 0-1,0 0 1,1-1-1,7-3 1,-4 0 4,0 0 0,1-1 1,-2-1-1,1 1 0,-1-1 0,0-1 1,0 1-1,-1-1 0,0-1 0,-1 1 1,1-1-1,7-15 0,-3 0-11,0 0 0,-1-1 0,-2 0 0,-1 0 0,0-1 0,4-43-1,-1-159-10,-11 274 83,2-1 0,2 1 0,2-1-1,20 79 1,-22-111-33,2 0-1,-1 0 1,2 0-1,0-1 1,0 0 0,1 0-1,0-1 1,1 0-1,1 0 1,-1-1-1,2 0 1,-1 0 0,2-1-1,-1 0 1,1-1-1,0-1 1,1 1-1,0-2 1,0 1-1,25 8 1,-24-11-145,0-1 0,0 0 1,0-1-1,1-1 0,-1 0 0,0 0 1,1-1-1,-1-1 0,0 0 0,0-1 0,1-1 1,-1 0-1,-1 0 0,22-10 0,10-12-4082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3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7314,'0'0'3832,"0"0"-2694,0 0-642,0 0-188,0 0 138,0 0 214,-3 18 25,-5 63 162,3 0 0,9 121 0,3-80-644,13 123 497,-14-203-2261,22 73 0,-27-112-3710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3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11138,'0'0'1625,"0"0"-1057,0 0-456,0 0 456,168 16 896,-96-14-608,7-2-247,5 0-281,-3 0-320,-6-9 184,-11-4-192,-12 0-336,-15-14-825,-12 2-2055,-16 1-4530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4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11242,'0'0'2409,"0"0"-1713,0 0-432,0 0 224,2 158 752,8-87-487,3 7-385,1 0 8,1-5-360,0-6 80,5-14-96,0-15-120,12-22-480,-3-14-1785,-4-2-3096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0 11226,'0'0'2134,"0"0"-915,0 0-401,0 0-176,0 0-231,0 0-203,-14 17-120,3-5-63,1-1 5,0 0 0,1 1 0,0-1 0,1 2 0,0 0 0,1 0 0,0 0 0,-5 18 0,4-4 82,1 1 0,1-1 0,2 1 0,0 0 0,2 0 0,1 0 0,2 0 1,0 0-1,10 48 0,-8-62-99,1 1 0,0 0 0,1-1 0,0 0 1,1 0-1,1-1 0,0 1 0,1-1 0,1-1 0,0 0 1,0 0-1,1-1 0,0 0 0,1 0 0,1-1 1,0-1-1,0 0 0,0-1 0,22 11 0,-24-14-13,-1 0 1,1-1-1,0-1 0,1 0 0,-1 0 0,0-1 1,1 0-1,0-1 0,-1 0 0,1-1 0,0 0 0,-1 0 1,1-1-1,-1-1 0,1 0 0,-1 0 0,1-1 0,-1 0 1,0-1-1,-1 0 0,1-1 0,0 0 0,-1 0 1,0-1-1,-1-1 0,1 1 0,-1-1 0,0 0 0,7-10 1,-1-1-16,-1-1 1,-1 0-1,-1-1 1,-1 0-1,-1 0 1,0-1 0,-1-1-1,-2 1 1,6-31-1,-6 15-49,-1-1 0,-2 0 0,-2-1-1,-5-65 1,4 104 62,-1 0 0,1 1 0,0-1 0,0 0-1,0 0 1,0 0 0,0 0 0,0 0 0,0 0 0,-1 0 0,1 1-1,0-1 1,0 0 0,0 0 0,0 0 0,0 0 0,-1 0-1,1 0 1,0 0 0,0 0 0,0 0 0,0 0 0,-1 0 0,1 0-1,0 0 1,0 0 0,0 0 0,0 0 0,-1 0 0,1 0 0,0 0-1,0 0 1,0 0 0,0 0 0,-1 0 0,1 0 0,0 0-1,0 0 1,0-1 0,0 1 0,0 0 0,-1 0 0,1 0 0,0 0-1,0 0 1,0 0 0,0-1 0,0 1 0,-3 17-14,0-1-1,2 1 1,0-1 0,1 1 0,2 19-1,-1 4 19,0-16-2,2 1 1,0 0-1,1-1 0,2 0 1,1 0-1,0 0 0,2-1 1,0 0-1,2-1 1,16 26-1,-20-36-3,0-1 1,1 0 0,0-1-1,1 0 1,0 0-1,0 0 1,1-1 0,1-1-1,-1 0 1,1 0-1,1-1 1,0-1-1,-1 0 1,2 0 0,-1-1-1,1-1 1,-1 0-1,1-1 1,1 0 0,19 2-1,-26-5 4,0 0 0,0 0 0,0-1 0,-1 0 0,1 0-1,0 0 1,0-1 0,-1 0 0,1 0 0,-1-1 0,1 0 0,-1 0 0,0 0 0,0-1-1,10-8 1,-9 5 4,0 0 0,-1-1-1,1 0 1,-1 0-1,-1-1 1,0 0 0,0 1-1,0-2 1,5-17-1,-2-2 67,-1-1-1,-1 0 1,-2-1-1,-1 1 1,-2-1-1,-2-37 1,0 54-45,0-1 0,-2 1 0,1 0 0,-2-1 0,0 1 0,0 1 0,-2-1 0,0 1 1,0 0-1,-1 0 0,0 0 0,-15-17 0,15 21 13,-1 1 0,-1-1 0,1 2 0,-1-1 0,0 1 1,-1 0-1,0 1 0,0 0 0,0 0 0,-1 1 0,0 1 0,0 0 0,0 0 0,0 1 1,-1 1-1,-11-2 0,12 3-33,0 0 1,0 0-1,-1 1 0,1 1 1,0 0-1,0 0 0,0 1 1,0 1-1,0 0 0,0 0 1,1 1-1,-1 1 1,-18 10-1,21-9-68,0 1 1,0-1-1,1 1 1,0 1-1,0-1 1,1 1 0,0 0-1,0 1 1,1-1-1,0 1 1,0 0-1,1 0 1,0 1-1,1 0 1,0-1-1,-2 14 1,-1 23-1632,0 87 0,5-58-4862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05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 10594,'0'0'3380,"0"0"-2295,0 0-711,0 0-70,28-2 93,-8 1-317,210-5 774,-224 7-835,-1-1 0,0 0 0,0 1 0,0 0 0,0 0 0,0 1 0,0-1 0,0 1 0,0 0 0,0 1 0,-1-1 0,1 1 0,-1 0 1,0 0-1,0 0 0,0 0 0,0 1 0,0 0 0,-1 0 0,1 0 0,-1 0 0,3 5 0,-4-3 5,0-1-1,0 0 1,0 1-1,0-1 1,-1 1 0,0 0-1,0-1 1,-1 1-1,0 0 1,0 0-1,0-1 1,0 1 0,-1 0-1,0 0 1,0-1-1,-1 1 1,0-1-1,1 1 1,-2-1 0,-3 7-1,-2 2 10,0-1 1,-2 0-1,1 0 0,-2-1 0,1-1 0,-2 1 0,1-2 1,-27 19-1,15-14-28,0-1 0,-2-1 0,1-1 0,-37 13 0,54-23-14,0 0-1,0 0 1,0-1-1,-1 0 1,1 0-1,-10 0 1,17-16-521,2 9 446,0 1 0,1 0 0,-1 0 0,1 1 0,0-1 0,0 0 0,1 1 0,-1 0 0,1 0 0,0 0 0,0 0 0,0 1 0,1-1 0,-1 1-1,1 0 1,0 1 0,8-5 0,3 0-100,-1 0-1,1 1 0,1 1 0,26-6 1,-28 8 245,0 1 1,1 1 0,-1 1 0,1 0 0,-1 0 0,0 2 0,0 0 0,1 1 0,-1 0-1,-1 1 1,1 1 0,0 0 0,-1 1 0,0 1 0,-1 0 0,0 1 0,0 0 0,0 1 0,-1 0-1,0 1 1,-1 1 0,0 0 0,-1 0 0,0 1 0,-1 0 0,14 24 0,-17-26 11,0-1 1,-1 1 0,-1 0 0,0 1 0,0-1 0,-1 1 0,0 0-1,0 0 1,-2 0 0,1 0 0,-1 0 0,-1 0 0,-1 12 0,0-15-51,0 0 1,-1 1 0,0-1 0,0 0-1,-1 0 1,0 0 0,-1 0 0,0-1-1,0 0 1,0 1 0,-1-1 0,0-1-1,0 1 1,-1-1 0,0 0 0,0 0-1,-11 7 1,2-2 48,0-2 0,-1 0-1,0-1 1,-1-1 0,0 0-1,0-2 1,0 1 0,-1-2-1,1-1 1,-1 0 0,0-1 0,-30 0-1,28-3 83,0 0 0,0-1-1,0-1 1,1-1 0,-1-1 0,1 0-1,0-1 1,1-2 0,-1 0-1,2 0 1,-21-14 0,30 16-90,-21-10-247,28 16 99,0 0 1,0 0-1,0 0 1,0 0 0,0 0-1,0 0 1,0 0-1,0 0 1,0 0 0,0 1-1,0-1 1,0 0-1,0 1 1,0-1 0,0 1-1,0-1 1,0 1-1,0-1 1,0 1 0,0 0-1,1-1 1,-1 1-1,0 0 1,0 0 0,1-1-1,-1 1 1,0 0-1,0 1 1,-11 19-3354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38:21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1 262 4561,'0'0'1442,"0"0"-781,0 0-484,0 0 21,0 0 145,0 0-43,20 3-2,16 4 149,0 1 0,52 18 0,-64-16-308,67 22 564,-82-30-540,0 0-1,0 0 0,-1-1 0,1 0 1,0-1-1,0 0 0,0-1 1,15-2-1,-19 1-94,0 0 0,0 0 0,0 0 0,-1-1 0,1 0 0,-1 0 1,0 0-1,0 0 0,0-1 0,7-7 0,35-48-24,-36 46-38,0-1 5,0 0 0,0-1 0,-1 0 0,-1-1 1,8-21-1,-14 32 10,-1 0 0,1 0 1,-1 0-1,-1 0 0,1-1 0,0 1 1,-1 0-1,0 0 0,-1 0 0,1-1 1,-1 1-1,0 0 0,0 0 0,0 0 1,-1 0-1,0 0 0,0 0 0,0 1 1,0-1-1,-1 0 0,-5-7 0,-7 0-38,10 20-17,15 29-13,-7-30-98,-2-5-157,1 0 0,-1 1 0,0-1 0,-1 1 0,1-1 0,0 1 0,-1-1 0,1 1 0,-1-1-1,1 6 1,-1 0-2384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14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1139 10698,'0'0'2211,"0"0"-1224,0 0-615,0 0-74,0 0 65,0 0 167,4 0-195,44-2-212,-1-2 0,1-2-1,-1-3 1,-1-1 0,0-2 0,0-2-1,-1-2 1,-1-2 0,-1-2 0,-1-2-1,61-42 1,-54 29-118,-2-1 0,-1-3 0,-2-1-1,-2-3 1,-2-1 0,-2-2 0,-1-2 0,53-94-1,35-115 148,-123 314-196,11 176 48,-13-229-5,3 14 42,-1-30 218,0-30-24,-5-5-225,-2 1 0,-2-1 0,-2 1 0,-2 1 0,-2 0 0,-2 0 0,-1 2 0,-26-46 1,32 72-13,11 21-56,20 26 20,11-6 43,0-1 0,1-2-1,1-1 1,1-1 0,53 19-1,-47-21-2,-1 2-1,-1 1 0,68 48 1,-106-68 0,-1 0 1,1 0 0,0 1 0,-1-1 0,1 1 0,-1-1 0,1 1 0,-1-1 0,0 0 0,1 1 0,-1-1 0,0 1-1,1 0 1,-1-1 0,0 1 0,1-1 0,-1 1 0,0 0 0,0-1 0,0 1 0,0-1 0,1 1 0,-1 0-1,0-1 1,0 1 0,0 0 0,0-1 0,0 1 0,-1 0 0,1-1 0,0 1 0,0-1 0,0 1 0,-1 0 0,1-1-1,0 1 1,0-1 0,-1 1 0,1-1 0,0 1 0,-1-1 0,1 1 0,-1-1 0,1 1 0,-1-1 0,1 1 0,-1-1-1,1 0 1,-1 1 0,1-1 0,-1 0 0,0 0 0,0 1 0,-43 17 15,31-13-20,-196 90 274,183-80-227,1 0 1,0 2-1,1 0 0,1 2 1,-36 37-1,58-55-182,1 0 0,-1 0 0,1 0 0,0 0 1,-1 0-1,1 0 0,0 0 0,0 0 0,0 0 0,0 0 0,0 0 0,0 1 1,0-1-1,0 0 0,0 0 0,0 0 0,0 0 0,1 0 0,-1 0 0,1 0 1,-1 0-1,0 0 0,1 0 0,0 0 0,-1 0 0,1 0 0,0-1 1,-1 1-1,2 1 0,6 12-3593,-5 1-4325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10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9298,'0'0'1624,"0"0"-1040,0 0-584,0 0 88,0 0 649,0 0-113,160-22 184,-113 22-128,0 0-448,0 0 40,0 0-240,-7 0 48,-3 5 16,-10-3-96,-5 0-8,-7-2-808,-8 0-1576,-4 0-4162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11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6529,'0'0'945,"0"0"-529,0 0-112,5 21 789,72 374 2191,-53-171-1403,-41-566-1472,15 278-494,1 31-10,1 0-1,5-49 1,-5 79 84,0 1 1,1-1 0,-1 0 0,1 1-1,-1-1 1,1 1 0,0-1 0,0 1-1,0 0 1,0-1 0,0 1-1,1 0 1,-1-1 0,1 1 0,-1 0-1,1 0 1,0 0 0,0 1-1,0-1 1,0 0 0,0 1 0,0-1-1,0 1 1,1 0 0,-1 0 0,0-1-1,1 2 1,-1-1 0,1 0-1,-1 0 1,1 1 0,-1-1 0,1 1-1,4 0 1,-1 1-2,-1 0-1,1 0 1,0 0-1,0 1 1,-1 0 0,1 0-1,-1 1 1,0-1 0,0 1-1,0 0 1,0 1-1,0-1 1,0 1 0,4 5-1,4 5 36,0 0 0,-1 0 0,-1 1 0,-1 0 0,0 1 0,-1 1 0,12 29 0,-18-39-10,-1 0 0,1 0 1,-1 0-1,-1 0 1,0 0-1,0 1 0,0-1 1,-1 0-1,0 0 0,0 1 1,-1-1-1,0 0 0,0 0 1,-1 1-1,0-1 1,0 0-1,0-1 0,-1 1 1,0 0-1,-1-1 0,1 1 1,-8 8-1,2-4-10,-1-1-1,0 0 1,0-1 0,-1 0-1,-1-1 1,1 0 0,-1-1-1,0 0 1,-1-1 0,0 0-1,0-1 1,0 0 0,0-1-1,-1-1 1,0 0 0,1-1-1,-19 1 1,31-3-99,0 1 0,1-1 0,-1 0 0,0 0 0,0 0 0,1 0 0,-1 0 0,0 0 0,1 0 0,-1 0 0,0 0 0,0 0 0,1-1 0,-1 1 0,0 0 0,1 0 0,-1-1 0,0 1 0,1 0 0,-1-1 0,1 1 0,-1-1 0,0 1 0,1-1 0,-1 1 0,1-1 0,0 1 0,-1-1-1,1 1 1,-1-1 0,1 0 0,0 1 0,-1-1 0,1 0 0,0 1 0,-1-2 0,0-15-6025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11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49 6993,'0'0'3012,"0"0"-1213,0 0-588,0 0-155,0 0-125,0 0-402,-19-7-223,-65-23 11,73 27-292,-1 0 0,1 1 0,-1 1 0,1 0 1,-1 0-1,1 1 0,-1 0 0,-12 3 0,1-1 11,9-1-45,0 0 0,0 2 0,0-1 0,1 2 0,-1 0 0,1 0 0,0 2 0,0-1 0,1 2 0,-1-1 0,1 2 0,-17 13 0,27-19-14,0-1 1,1 1-1,-1 0 0,1-1 0,0 1 0,-1 0 0,1 0 0,0 0 0,0 0 0,0 0 0,0 0 0,1 0 0,-1 0 0,0 0 0,1 0 0,0 0 0,-1 1 0,1-1 0,0 0 0,0 0 0,0 0 0,0 1 0,1-1 0,-1 0 0,1 0 0,-1 0 0,1 0 0,0 0 0,0 0 0,0 0 0,0 0 0,0 0 0,0 0 0,0 0 0,1 0 0,-1-1 0,1 1 0,-1-1 0,1 1 0,-1-1 0,1 1 0,3 1 0,8 6-212,0-1 0,1 0 0,0 0 0,22 8 0,-35-16 233,132 49-551,23 9 498,-132-47 106,-2 0-1,1 1 1,-2 1-1,28 22 1,-46-33-1,0 1 0,0-1 0,0 0 1,0 1-1,-1-1 0,0 1 0,1 0 0,-1 0 0,0 0 1,0 0-1,0 0 0,-1 1 0,1-1 0,-1 0 1,0 1-1,0-1 0,0 1 0,0-1 0,-1 1 0,1 0 1,-1-1-1,0 1 0,0 0 0,0-1 0,-1 1 0,-1 6 1,0-5 39,0 0 0,-1 1 1,0-1-1,0-1 0,-1 1 1,1 0-1,-1-1 1,0 0-1,0 0 0,-1 0 1,1 0-1,-1 0 0,0-1 1,0 0-1,-9 4 1,-3 1-6,-1-1 1,0 0 0,0-2-1,-1 0 1,1-1 0,-24 2-1,-116 0 161,138-6-222,8 0-37,-1 0 1,1-1-1,0 0 0,-1-1 0,1 0 1,0-1-1,0 0 0,0-1 0,1 0 1,-15-8-1,24 11-175,0 0-1,0-1 1,1 1 0,-1-1 0,0 1-1,0-1 1,1 0 0,-1 1-1,1-1 1,0 0 0,0 0-1,-1 0 1,1 0 0,0 0 0,1-1-1,-1 1 1,0 0 0,1 0-1,-1-1 1,1 1 0,-1 0-1,1 0 1,0-1 0,0 1 0,0 0-1,1-1 1,-1 1 0,0 0-1,1-1 1,0-1 0,3-18-4923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12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1 412 1032,'0'0'7575,"0"0"-5397,0 0-1975,0 0 3,0 0 603,1 25 268,0 16-681,7 102 532,-6-131-892,0 1 0,1-1 0,1 0-1,0 0 1,1 0 0,0 0-1,1-1 1,0 0 0,0 0-1,2-1 1,-1 0 0,1 0-1,1-1 1,-1 1 0,19 13 0,-20-18 5,0 0 0,0 0 0,0-1 0,1 0 0,-1 0 1,1-1-1,0 0 0,0 0 0,0-1 0,0 0 0,1-1 1,-1 1-1,0-2 0,1 1 0,-1-1 0,1 0 0,-1-1 1,0 0-1,1 0 0,-1-1 0,0 0 0,0-1 0,0 1 1,14-8-1,-13 4-12,0-1 0,0 1 1,-1-2-1,1 1 1,-2-1-1,1-1 0,-1 1 1,0-1-1,-1 0 0,0-1 1,0 1-1,-1-1 0,-1-1 1,1 1-1,-2 0 0,1-1 1,2-19-1,-3 18-4,-1-1 0,0 1 0,-1-1 0,0 0 0,-1 1 0,-1-1 0,0 0-1,0 1 1,-1-1 0,-1 1 0,0-1 0,-1 1 0,0 0 0,-1 0 0,-8-14 0,6 16-59,0 1 0,0-1 0,-1 2 0,-1-1 0,1 1 0,-1 0 0,-1 1 1,1 0-1,-14-7 0,15 10 8,1 0-1,-1 1 1,1 0 0,-1 0-1,0 1 1,0 0 0,0 1-1,0-1 1,0 1 0,0 1-1,-1 0 1,1 0 0,0 1-1,-11 1 1,14 0 23,0 0 0,0 0 0,0 1 0,0-1 1,0 1-1,0 0 0,1 1 0,-1-1 0,1 1 0,0 0 0,0 0 0,0 0 0,1 0 0,-1 1 0,1-1 0,0 1 0,1 0 1,-1 0-1,1 0 0,0 0 0,0 1 0,-2 9 0,-2 7 36,2 1 0,0 0 0,1 0 1,1 27-1,2-35-14,0 0-1,1 1 1,1-1 0,0 0-1,1 0 1,0 0 0,1 0-1,1-1 1,8 17 0,-10-25-13,0 0 0,1 0 1,0 0-1,1-1 0,-1 1 0,1-1 1,0 0-1,0 0 0,0-1 0,1 1 1,0-1-1,0-1 0,0 1 0,0-1 1,0 0-1,1 0 0,0-1 0,-1 1 1,1-2-1,0 1 0,0-1 0,8 1 1,-8-1-2,-1-1 0,1 0 1,0 0-1,0-1 1,-1 0-1,1 0 1,0 0-1,-1-1 1,1 0-1,-1 0 1,1-1-1,-1 1 1,0-1-1,11-8 0,-9 4 7,0 1 0,-1-1-1,0-1 1,-1 1-1,1-1 1,-1 0-1,-1-1 1,1 1-1,4-12 1,1-7-58,-2 1-1,0-1 1,-2 0 0,-1-1-1,-1 0 1,1-39 0,-1-7-213,-8-87 0,0 125 212,-1 0-1,-2 1 1,-2 0-1,-17-50 1,14 68-6,4 27-134,3 34 87,3-2 246,-2 41 314,16 157 0,-10-216-411,1-1-1,1 1 0,2-1 1,0 0-1,1 0 1,1-1-1,1 0 0,1-1 1,1 0-1,1-1 1,20 25-1,-27-38-30,0-1 1,1 1 0,0-2-1,0 1 1,0-1-1,1 0 1,-1-1-1,1 1 1,0-1-1,1-1 1,-1 0-1,0 0 1,1-1-1,0 0 1,12 2-1,-15-4-2,0 0-1,1 0 0,-1 0 1,0-1-1,1 0 0,-1 0 1,0 0-1,0-1 0,0 0 1,0 0-1,0-1 1,0 0-1,-1 0 0,1 0 1,-1 0-1,0-1 0,0 0 1,0 0-1,-1 0 0,1-1 1,-1 0-1,4-5 0,4-8-18,-2 0 0,0-1-1,-2 0 1,0 0 0,-1-1-1,-1 0 1,7-35 0,-6 13-402,-2 0 1,0-52-1,-8 167 282,1-29 263,6 79-1,-3-112-99,0 0 0,1 0 1,1 0-1,0 0 0,0 0 0,1-1 1,0 0-1,1 0 0,0 0 0,1 0 1,0-1-1,9 12 0,-12-18-26,0 1 0,1-1 1,-1 0-1,1 0 0,0 0 0,0 0 1,0-1-1,0 1 0,1-1 0,-1 0 1,1-1-1,-1 1 0,1-1 0,-1 0 0,1 0 1,0 0-1,0 0 0,-1-1 0,1 0 1,0 0-1,0 0 0,9-3 0,-8 2-2,1-1 1,-1-1-1,0 1 0,0-1 0,0 0 1,0-1-1,0 1 0,-1-1 0,0 0 0,0 0 1,0-1-1,0 0 0,0 0 0,-1 0 1,6-9-1,-1-2-40,0-1 0,-1 0 0,-1 0 0,-1-1 0,0 0 0,-1 0 0,2-22 0,7-119-960,-13 131 730,-1 46 259,-4 31 141,3 2-1,3-1 1,8 57 0,-8-93-108,0-1 0,1 1-1,1-1 1,0 0 0,1 0 0,1 0-1,0-1 1,0 0 0,2 0 0,-1 0-1,1-1 1,1 0 0,0-1 0,0 0-1,1 0 1,20 14 0,-26-21-49,1 0 0,-1 0 0,1 0 0,0-1 0,0 0 0,0 0 1,1 0-1,-1-1 0,0 1 0,1-1 0,-1-1 0,1 1 0,-1-1 1,1 0-1,-1 0 0,1 0 0,-1-1 0,0 0 0,1 0 0,-1 0 0,9-4 1,-8 2-255,0 0 1,0 0-1,0-1 1,0 0 0,-1 0-1,0-1 1,0 0 0,0 1-1,0-2 1,6-9-1,22-41-6153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6:13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0 144 8618,'0'0'2135,"4"29"-972,-3-14-1024,6 40 399,1 1 0,18 55-1,36 97 1962,45 159-1264,-104-354-1222,-3-9-13,0-1 0,1 0 0,0 1 0,-1-1 0,1 0 0,1 1-1,-1-1 1,0 0 0,1 0 0,-1 0 0,1 0 0,0 0 0,3 3 0,-4-6-2,0 0 0,-1-1 0,1 1 0,0 0 0,-1 0 0,1-1 0,0 1-1,-1 0 1,1-1 0,0 1 0,-1-1 0,1 1 0,0-1 0,-1 1 0,1-1-1,-1 1 1,1-1 0,-1 1 0,0-1 0,1 0 0,-1 1 0,0-1 0,1 0 0,-1 1-1,0-1 1,1 0 0,-1 0 0,0 1 0,0-2 0,1-1-1,28-69-16,27-55-645,-50 115 561,1-1 0,1 1 0,0 1 0,1 0 0,0 0 0,1 0 0,16-13 0,-23 22 110,0-1 1,0 0 0,1 1 0,-1 0-1,1 0 1,0 0 0,0 0 0,-1 0 0,1 1-1,0-1 1,0 1 0,1 0 0,-1 1-1,0-1 1,0 1 0,0 0 0,0 0-1,1 0 1,-1 0 0,0 1 0,0-1-1,0 1 1,0 0 0,0 1 0,0-1-1,0 1 1,0-1 0,0 1 0,-1 0-1,1 1 1,-1-1 0,1 1 0,-1-1-1,3 4 1,1 1 86,-1 1 0,1 0 1,-2 0-1,1 0 0,-1 0 0,0 1 0,-1 0 0,0 0 1,-1 1-1,1-1 0,-2 1 0,0-1 0,2 16 0,-2-18-76,-1 0 1,-1 1-1,1-1 0,-1 0 0,-1 1 0,1-1 0,-1 0 0,0 0 0,-1 1 0,0-1 0,0 0 0,-1 0 0,1-1 0,-1 1 0,-1 0 0,0-1 0,1 0 1,-2 0-1,1 0 0,-1 0 0,0-1 0,0 0 0,0 0 0,-1 0 0,0 0 0,0-1 0,0 0 0,0-1 0,-1 1 0,1-1 0,-1 0 0,-10 2 1,4 0-10,0-2 1,0 0-1,-1-1 1,1 0-1,0 0 1,-1-2-1,0 0 1,1 0-1,-1-1 1,-22-6-1,28 6-20,0-1-1,0 0 0,1-1 1,-1 0-1,1 0 0,-1-1 0,1 0 1,0 0-1,0 0 0,1-1 1,-1 0-1,1-1 0,0 1 1,1-1-1,-1 0 0,1-1 1,0 1-1,-7-15 0,11 20 8,1 1 0,-1-1-1,1 0 1,-1 0 0,1 0-1,0 1 1,-1-1 0,1 0 0,0 0-1,0 0 1,-1 0 0,1 0-1,0 0 1,0 0 0,0 0-1,0 0 1,0 1 0,0-1 0,1 0-1,-1 0 1,0 0 0,0 0-1,1 0 1,-1 0 0,0 0-1,1 1 1,-1-1 0,1 0 0,0-1-1,0 1-6,1 1-1,0-1 0,-1 0 0,1 1 0,-1-1 1,1 1-1,0 0 0,-1-1 0,1 1 0,0 0 1,-1 0-1,1 0 0,0 0 0,2 1 0,9 1-43,-1 0-1,0 1 0,17 6 0,18 9 69,0-2 0,59 11-1,-87-24-6,0-1-1,-1 0 1,1-1-1,0-1 1,0-1-1,-1-1 1,1 0-1,-1-2 1,26-7-1,-13 0-8,-1-2 0,-1-2 0,0 0 0,-1-2 0,0-1 0,-2-1 0,0-1 0,-2-2 0,0 0 0,22-28 0,-17 16-121,-1-2-1,-3 0 1,0-2 0,-3-1 0,-1-1-1,28-77 1,-36 74-49,-2 0 0,-3-1 0,-1 0 0,-2-1 0,-2 0 0,-3-45 0,0 83 251,-1-1 0,0 1 0,0 0 0,0-1 0,-1 1 1,0 0-1,-4-8 0,6 14-60,-1 0 1,0 0 0,1-1-1,-1 1 1,1 0 0,-1 0-1,0 0 1,0 0 0,0 0-1,0 0 1,0 0 0,0 0-1,0 0 1,0 0 0,0 0-1,0 1 1,0-1 0,-1 0-1,1 1 1,0-1 0,0 1-1,-1 0 1,1-1 0,0 1-1,-1 0 1,1 0 0,0 0-1,-1 0 1,1 0 0,0 0-1,-1 0 1,1 0 0,-1 0-1,1 1 1,0-1 0,0 0-1,-1 1 1,1-1 0,0 1-1,0 0 1,-1-1 0,1 1-1,0 0 1,0 0 0,0 0-1,-1 1 1,-4 4 24,0-1-1,0 2 1,1-1-1,0 0 1,0 1-1,0 0 1,1 0 0,0 1-1,-5 14 1,-23 77 370,23-60-312,1 1-1,3 0 1,0 0 0,3 0 0,1 1-1,8 66 1,-3-86-94,0 0 0,1 0 0,1 0 0,1-1 0,1 0-1,10 21 1,-11-29-3,1 0 0,0 0 0,0-1-1,1 1 1,1-2 0,0 0-1,0 0 1,1-1 0,24 16 0,-28-20-8,1 0 1,0-1 0,0 0-1,1-1 1,-1 0-1,1 0 1,0-1 0,0 0-1,-1 0 1,1-1 0,1 0-1,-1-1 1,0 0 0,0 0-1,0-1 1,0 0-1,17-5 1,-16 2 9,0 0 0,0 0 0,0-1 0,-1-1 0,0 0 1,0 0-1,0 0 0,-1-1 0,1 0 0,-2-1 0,1 0 0,-1 0 0,-1-1 0,9-13 0,-3 1 14,-1 0 0,-2 0 0,0-1 0,-1 0 0,-1-1 0,8-45 0,-10 31-38,-2 0 0,-1 0 0,-6-63 0,4 98 18,0 0-1,0 0 0,-1-1 0,1 1 0,-1 0 1,1-1-1,-1 1 0,0 0 0,0 0 0,0 0 1,0 0-1,0 0 0,0 0 0,-1 0 0,1 0 1,-1 0-1,1 1 0,-3-3 0,2 4 0,1-1 1,0 1-1,0 0 0,0 0 1,-1 0-1,1 0 0,0 0 0,0 0 1,0 0-1,-1 0 0,1 0 0,0 1 1,0-1-1,0 0 0,0 1 1,0-1-1,-1 1 0,1-1 0,0 1 1,0-1-1,0 1 0,0 0 0,0 0 1,1-1-1,-1 1 0,0 0 1,0 0-1,0 0 0,1 0 0,-1 0 1,1 0-1,-1 0 0,0 0 1,1 0-1,0 1 0,-1-1 0,1 1 1,-7 12 27,0 1 1,2 0 0,0 0-1,0 0 1,2 1 0,-4 30-1,1 100 108,6-128-137,1 0 1,1 0-1,0 0 0,2 0 1,0 0-1,0-1 1,2 1-1,0-1 1,1-1-1,1 1 0,0-1 1,2-1-1,-1 1 1,2-2-1,0 1 1,1-1-1,0-1 0,1 0 1,0-1-1,1-1 1,1 0-1,0 0 1,0-2-1,1 0 0,0 0 1,0-2-1,31 10 1,-7-7-1784,59 8 1,-43-11-6308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29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54 5761,'0'0'2217,"0"0"-660,0 0-667,0 0 9,0 0-58,-4-1 85,-12-5 122,20 4 314,37 3 679,-12 0-2523,311-12 526,8 0 30,-329 6-877,-4-8-4350,-10 6-476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30.5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76 496,'0'0'5044,"0"0"-3101,0 0-1222,0 0-287,2 21 371,28 323 2675,-29-279-3228,-1-28 133,6 49-1,-1-189 1573,-17-381-1856,9 443-17,3 41-75,0 0-22,13 23-276,9 5 291,-1 0 1,18 34 0,-33-51-1,-1 1 0,0-1 0,-1 1 0,0 0 0,0 0 0,-2 1 1,1-1-1,-2 1 0,1 17 0,-2-22-104,1 4 131,-1-1-1,-1 1 1,0 0-1,-1 0 1,-3 15 0,3-23-130,1-1 0,-1 1 1,0-1-1,1 0 1,-1 1-1,-1-1 0,1 0 1,0 0-1,-1 0 1,0-1-1,0 1 0,0 0 1,0-1-1,0 0 1,0 0-1,0 0 0,-1 0 1,1 0-1,-1-1 1,-5 2-1,-11 2-4396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31.9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 4585,'0'0'1654,"0"0"-274,0 0-101,0 0-104,0 0-304,0 0-245,-1 0-454,0 1 0,0 0 0,0 0 0,0 0 0,0 0 0,1 1-1,-1-1 1,0 0 0,0 0 0,1 0 0,-1 1 0,1-1-1,-2 3 1,1 17-177,0 1 0,1-1-1,1 0 1,0 1 0,2-1-1,1 0 1,1 0 0,0 0-1,14 32 1,-15-45 0,0 0 1,0 0-1,1-1 0,0 1 1,0-1-1,0 0 1,1-1-1,1 1 0,-1-1 1,1 0-1,0-1 1,0 0-1,0 0 0,1 0 1,0-1-1,0 0 0,0-1 1,0 1-1,0-2 1,1 1-1,-1-1 0,1 0 1,0-1-1,0 0 1,14-1-1,10-1 20,-1-1-1,56-12 1,-3 1-26,-48 8 19,44-10 0,-62 11-11,0 1 0,0 0 1,0 2-1,23 1 0,-25 1 5,0-2-1,0 1 1,0-2 0,-1 0 0,1-1 0,18-6 0,14-1-7,-45 10 6,0 0 0,-1 0 0,1 0 0,0-1 0,-1 1 0,1-1 1,-1 0-1,1 0 0,-1 0 0,1 0 0,-1-1 0,0 1 0,1-1 0,-1 0 1,0 0-1,0 0 0,0-1 0,-1 1 0,1-1 0,-1 1 0,1-1 0,-1 0 1,0 0-1,0 0 0,3-4 0,-1-7-44,-1 0 0,0 0 0,-1-1-1,0 1 1,-1 0 0,-1-1 0,-2-26 0,1-4-1091,1 44-372,0 1-1446,0 0-1401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2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9 7642,'0'0'1708,"0"0"-230,0 0-222,0 0-277,0 0 78,-20-8 2659,20 498-3557,-18-510-1012,-2-11-1742,-1-8-4390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2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11026,'0'0'1593,"0"0"-1177,0 0-416,0 0-1008,0 0-1849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16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4457,'0'0'977,"0"0"-307,0 0 288,0 0 415,0 0-91,0 0-6,13 14-236,3 1-751,-9-10-188,-1 1-1,0 0 0,0 0 0,-1 1 0,0-1 0,0 1 0,0 0 1,-1 1-1,0-1 0,0 1 0,4 13 0,2 16 385,-1 0 1,-1 1-1,4 71 0,-10 118-44,-3-121-152,-12-136 886,5-25-1164,2 0-1,2 0 0,5-71 1,0 111-11,1 1-1,0-1 1,0 1 0,2 0 0,0 0 0,6-14 0,-9 23-4,1 1-1,0-1 1,0 1 0,0 0 0,0-1 0,1 1 0,0 0 0,0 0 0,0 1 0,0-1 0,1 1 0,-1-1 0,1 1 0,0 0 0,0 1-1,0-1 1,0 1 0,1-1 0,-1 1 0,1 0 0,7-2 0,-8 4 2,-1 1 1,1-1-1,0 0 0,-1 1 0,1 0 1,-1 0-1,1 0 0,-1 0 0,0 1 1,1-1-1,-1 1 0,0 0 0,0 0 1,0 0-1,0 0 0,0 0 0,-1 1 1,1-1-1,-1 1 0,1 0 0,-1-1 1,0 1-1,0 1 0,0-1 0,-1 0 1,1 0-1,1 5 0,6 12 10,-1 0 1,-1 1-1,5 23 0,-11-42-8,9 53-2,-2 0 1,-2 0-1,-3 1 1,-5 84-1,2-137 1,-3 22 40,3-24-38,0 0-1,0-1 1,0 1-1,0 0 1,0 0-1,0-1 0,-1 1 1,1 0-1,0-1 1,0 1-1,-1 0 1,1-1-1,0 1 1,-1-1-1,1 1 1,-1 0-1,1-1 1,-1 1-1,1-1 1,-1 1-1,1-1 1,-1 0-1,0 1 1,1-1-1,-1 1 1,0-1-1,1 0 1,-2 1-1,0-8-104,1 0-1,-1 0 1,1 0-1,1 0 1,-1 1-1,1-9 1,0 13 38,-1-25-119,0 0 0,2 0 0,1 1 1,2-1-1,9-40 0,-12 61 187,1 0 1,0 0-1,1 0 0,-1 1 0,1-1 1,0 0-1,1 1 0,-1 0 0,1 0 0,0 0 1,0 1-1,1-1 0,-1 1 0,1 0 1,0 0-1,0 0 0,0 1 0,1 0 0,-1 0 1,1 0-1,0 1 0,0-1 0,0 1 1,0 1-1,0-1 0,0 1 0,0 0 1,0 1-1,12 0 0,-14 0-2,0 0 0,-1 1-1,1 0 1,-1 0 0,1 0 0,-1 0-1,1 1 1,-1-1 0,0 1 0,0 0 0,0 0-1,0 0 1,0 0 0,0 0 0,0 1 0,-1-1-1,1 1 1,-1 0 0,3 4 0,6 9 8,-1 0 1,12 28 0,-6-12-6,-5-12 1,0 0 0,2-1 0,0-1 0,20 22 0,-28-34-3,1-1-1,0 0 1,0-1-1,0 1 1,0-1-1,1 0 1,0-1 0,0 0-1,0 0 1,0 0-1,0-1 1,0 0-1,1 0 1,-1-1 0,1 0-1,13 1 1,-13-2 1,-1-1 1,1 1-1,0-1 1,0-1-1,-1 1 1,1-1 0,-1-1-1,0 1 1,1-1-1,-1 0 1,0-1-1,-1 0 1,1 0-1,-1 0 1,0-1 0,0 0-1,0 0 1,0-1-1,-1 1 1,0-1-1,0 0 1,-1-1-1,5-7 1,3-7-55,-2 0 0,0-1 1,-1 0-1,-1 0 0,-1-1 0,-1 0 0,-1-1 1,-1 1-1,-1-1 0,-1 0 0,-1 0 0,-4-31 1,4 53 45,-1 0 1,0 0 0,0 0-1,0 0 1,0 0 0,-1-1-1,1 1 1,0 0 0,-1 0-1,1 0 1,-1 0 0,0 0-1,0 1 1,0-1 0,0 0-1,0 0 1,0 0 0,0 1-1,-1-1 1,1 1-1,-1-1 1,1 1 0,-1-1-1,1 1 1,-1 0 0,0 0-1,0 0 1,0 0 0,1 0-1,-1 0 1,0 0 0,0 1-1,0-1 1,0 1 0,0-1-1,-1 1 1,1 0 0,0 0-1,0 0 1,0 0 0,-4 1-1,5-1 8,-1 1 0,1 0-1,-1 0 1,1 0 0,0 0-1,-1 0 1,1 0-1,0 1 1,0-1 0,0 0-1,0 1 1,0-1-1,0 1 1,0-1 0,0 1-1,1-1 1,-1 1 0,0-1-1,1 1 1,0 0-1,-1-1 1,1 1 0,0 3-1,-5 47 45,5-46-22,-1 14 67,1 0 0,1-1 0,1 1 1,0 0-1,2-1 0,0 0 1,1 0-1,1 0 0,0 0 0,2-1 1,0 0-1,1-1 0,1 0 1,0 0-1,2-1 0,0 0 0,0-1 1,2 0-1,20 17 0,-29-27-82,2-1 0,-1 1 0,0-1 0,1-1-1,0 1 1,0-1 0,0 0 0,0-1 0,0 0 0,1 0 0,-1 0-1,1-1 1,11 1 0,-15-2-51,0-1 0,1 1-1,-1-1 1,0 0 0,0 0 0,1 0-1,-1 0 1,0-1 0,0 0 0,0 0-1,-1 0 1,1 0 0,0-1 0,-1 1-1,0-1 1,1 0 0,-1 0-1,0 0 1,0 0 0,-1-1 0,1 1-1,-1-1 1,0 1 0,0-1 0,3-6-1,6-20-1706,0-1 0,8-46 0,-5 8-4458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3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7330,'0'0'917,"0"0"-489,0 0-326,0 0 130,0 0 296,0 0-14,10-7-143,31-21-271,-40 28-92,0-1 0,1 1 0,-1-1 0,1 1-1,-1 0 1,1 0 0,-1-1 0,1 1 0,-1 0 0,1 0-1,-1 1 1,1-1 0,-1 0 0,1 0 0,-1 1 0,0-1-1,1 1 1,-1-1 0,1 1 0,-1 0 0,0 0 0,0-1-1,1 1 1,-1 0 0,0 0 0,0 0 0,0 0 0,0 0-1,1 2 1,24 35 308,-23-34-243,9 21 163,0 0-1,-1 0 1,-2 1 0,0 0-1,6 35 1,11 138-41,-23-172-178,-1-19 43,-3-13 23,0-1 0,0 1 0,1-1 0,0 1-1,0 0 1,1-11 0,0-14-88,-4-7-8,-7-205-27,10 240 38,-1 0 0,1 1 1,0-1-1,0 0 1,0 0-1,0 1 1,1-1-1,-1 0 1,0 1-1,1-1 0,-1 0 1,1 1-1,0-1 1,-1 1-1,1-1 1,0 1-1,0-1 1,0 1-1,0 0 0,0-1 1,0 1-1,1 0 1,-1 0-1,0 0 1,1 0-1,-1 0 0,1 0 1,-1 0-1,1 0 1,-1 0-1,1 1 1,-1-1-1,1 1 1,0-1-1,-1 1 0,1 0 1,0-1-1,0 1 1,-1 0-1,1 0 1,0 0-1,-1 1 1,4-1-1,-1 1 25,1 1 0,0-1 0,-1 1 0,0 0 0,1 0 0,-1 0 0,0 1 1,0-1-1,0 1 0,-1 0 0,1 0 0,-1 0 0,1 1 0,4 6 0,8 18 342,-1 0 0,-2 1 0,-1 1 0,9 33 0,-4-15-203,-17-47-222,0 1 0,0-1-1,1 0 1,-1 0 0,0 0 0,1 0 0,0 0-1,-1 1 1,1-1 0,-1 0 0,1 0 0,0 0-1,0-1 1,0 1 0,0 0 0,-1 0 0,1 0 0,0-1-1,0 1 1,1 0 0,-1-1 0,0 1 0,0-1-1,0 1 1,0-1 0,0 1 0,1-1 0,-1 0-1,0 0 1,0 0 0,0 0 0,1 1 0,-1-2-1,0 1 1,0 0 0,2 0 0,7 0-4337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3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5 7770,'0'0'2698,"0"0"-1437,0 0-609,0 0-73,0 0 77,0 0 154,-24 0 9,-183-4-221,197 4-590,1 0 0,-1 0 0,1 1 0,0 0 0,0 1-1,0 0 1,0 1 0,0-1 0,-12 7 0,18-7-9,0 0 1,-1 0 0,1 1-1,0 0 1,0-1 0,0 1-1,1 0 1,-1 1 0,1-1-1,0 0 1,0 1-1,0-1 1,0 1 0,0 0-1,1-1 1,0 1 0,-1 0-1,2 0 1,-1 0 0,0 0-1,1 0 1,-1 0-1,1 0 1,1 4 0,-1-4-39,1-1 1,0 1 0,0-1 0,0 1 0,0-1-1,0 0 1,1 1 0,-1-1 0,1 0-1,0 0 1,0 0 0,0 0 0,0-1-1,1 1 1,-1 0 0,1-1 0,0 0-1,-1 0 1,1 1 0,0-2 0,0 1-1,0 0 1,1-1 0,5 3 0,8 3-362,1-1 0,1 0 0,21 3 1,55 6-267,31 6 446,-113-18 220,0 1 0,0 0 0,0 1 0,0 0 0,-1 1 0,21 14 0,-30-18 59,0 0 1,-1 0-1,1 0 0,-1 0 0,0 0 1,0 1-1,1-1 0,-1 1 1,-1 0-1,1-1 0,0 1 0,-1 0 1,1 0-1,-1 0 0,0 0 1,0 0-1,0 0 0,-1 0 0,1 1 1,-1-1-1,1 0 0,-1 0 1,0 1-1,0-1 0,-1 0 1,1 0-1,-1 0 0,1 1 0,-1-1 1,0 0-1,0 0 0,0 0 1,-1 0-1,1 0 0,-1 0 0,-2 2 1,-3 6 209,-1 0 1,-1 0-1,0-1 0,-1 0 1,0 0-1,0-1 1,-13 8-1,9-7-178,-1-1 1,1 0-1,-2-1 0,1 0 0,-1-2 1,0 0-1,-1 0 0,1-2 1,-1 0-1,0-1 0,0 0 1,-29 0-1,45-3-147,0 0 1,-1 0-1,1 0 1,0 0-1,0-1 1,-1 1-1,1 0 1,0 0-1,0-1 1,0 1-1,-1-1 1,1 1-1,0-1 1,0 1-1,0-1 1,0 0-1,0 1 1,0-1-1,0 0 1,0 0-1,0 0 1,1 0-1,-1 0 1,0 0-1,-1-2 0,-4-33-6047,6 8-2414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4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70 579 5393,'0'0'4877,"0"0"-3427,0 0-1185,0 0-154,7 20-42,-2-1-60,3 10-5,2-1 0,0 0 0,27 49 1,-31-68-1,0 0 0,0-1 1,1 0-1,0 0 1,1-1-1,0 0 0,15 11 1,-18-15-3,0 0 0,1 0 0,-1 0 0,0-1 0,1 0 1,0 0-1,-1-1 0,1 1 0,0-1 0,0-1 0,-1 1 0,1-1 1,0 0-1,0 0 0,8-2 0,-11 1 0,0 1 1,-1-1 0,1-1-1,-1 1 1,1 0-1,-1-1 1,0 1-1,1-1 1,-1 1-1,0-1 1,0 0-1,0 0 1,0 0-1,-1 0 1,1-1-1,0 1 1,-1 0-1,1-1 1,-1 1 0,0-1-1,0 1 1,0-1-1,0 0 1,-1 1-1,1-1 1,-1 0-1,1-3 1,1-10 41,-1 1 0,-1-1 1,-1-22-1,1 34-33,-1-3 45,-1 0 0,1 0 1,-1-1-1,-1 1 0,1 0 0,-1 1 1,0-1-1,-1 0 0,0 1 1,0 0-1,0 0 0,-1 0 1,0 0-1,0 1 0,0-1 0,0 1 1,-1 1-1,0-1 0,0 1 1,-1 0-1,-11-5 0,8 3 8,-1 2 1,0-1-1,0 1 0,0 1 1,-1 0-1,1 0 0,-1 1 1,0 1-1,1 0 0,-1 1 1,0 0-1,0 0 0,-14 4 1,21-3-71,0 1 0,0 0 1,0 1-1,0-1 0,0 1 1,1 0-1,-1 0 0,1 1 0,0-1 1,0 1-1,0 0 0,1 0 1,-1 0-1,1 0 0,0 1 1,0-1-1,0 1 0,1 0 0,-1 0 1,1 0-1,1 0 0,-1 0 1,1 0-1,-1 1 0,2-1 1,-1 1-1,0 7 0,1-7-2,-1 0 0,1 1 0,0-1 1,0 0-1,1 1 0,-1-1 0,2 0 0,-1 0 0,1 0 0,0 0 0,0 0 0,0 0 0,1 0 0,0-1 1,0 1-1,0-1 0,1 0 0,0 0 0,0 0 0,0 0 0,1-1 0,-1 1 0,8 3 0,-5-4-33,0 0 1,1-1-1,-1 0 0,1 0 0,0 0 0,0-1 0,0-1 0,0 1 0,0-1 0,0-1 0,0 0 0,0 0 1,0 0-1,14-3 0,-11 0-6,1 0 0,-1-1 0,-1 0 1,1-1-1,0 0 0,-1-1 0,0 0 1,-1-1-1,13-10 0,-2-1-28,-1-1-1,-2-1 1,1-1 0,-2 0 0,-1-1-1,-1-1 1,-1 0 0,14-32-1,-12 10 26,-1-1-1,-3 0 0,-2 0 1,-1-1-1,-3 0 0,-2-1 1,-2-52-1,-1 83 145,-1 0 0,-4-28 1,4 42-63,1-1 0,-1 1 1,0 0-1,1 0 1,-1 0-1,-1 0 0,1 0 1,0 0-1,-1 0 0,1 1 1,-1-1-1,0 0 0,0 1 1,0-1-1,0 1 1,-1 0-1,1 0 0,-1 0 1,1 0-1,-1 0 0,-4-2 1,7 4-12,-1 0 0,0 0 1,0 1-1,0-1 0,1 0 1,-1 0-1,0 1 0,0-1 1,1 0-1,-1 1 0,0-1 0,1 1 1,-1-1-1,0 1 0,1-1 1,-1 1-1,1-1 0,-1 1 1,1 0-1,-1-1 0,1 1 1,-1 0-1,1-1 0,0 1 0,-1 0 1,1 0-1,0-1 0,0 1 1,-1 0-1,1 0 0,0-1 1,0 1-1,0 0 0,0 0 0,0 0 1,0-1-1,0 1 0,0 0 1,1 1-1,-3 44 99,2-40-91,0 39 62,1-1 0,2 0 0,2 0 0,12 45 0,50 127 641,-58-192-596,1 0 1,1-1 0,2-1-1,0 0 1,1 0 0,31 34-1,-40-51-118,0 0-1,1 0 0,0-1 1,0 0-1,0 0 1,0 0-1,1-1 0,0 0 1,-1 0-1,1-1 0,0 0 1,11 2-1,-15-3-15,1-1 0,0 1-1,-1-1 1,1 0 0,-1 0 0,1 0 0,0-1 0,-1 1-1,1-1 1,-1 0 0,1 0 0,-1 0 0,0 0 0,1-1 0,-1 1-1,0-1 1,0 0 0,0 0 0,0 0 0,0 0 0,0-1-1,-1 1 1,1-1 0,-1 0 0,4-4 0,0-5 8,0 0 1,-1 0-1,0-1 1,-1 1-1,0-1 1,-1 0-1,0 0 1,-2 0-1,2-16 1,-2-20-41,-4-52 1,2 93 16,1-3-37,-1-1 0,0 1-1,-1 0 1,0-1 0,-1 1 0,0 0-1,-1 0 1,0 0 0,-6-10-1,10 22 47,0-1 0,0 0-1,-1 0 1,1 1 0,0-1-1,0 0 1,0 0-1,0 0 1,0 1 0,0-1-1,0 0 1,0 0 0,-1 0-1,1 0 1,0 1-1,0-1 1,0 0 0,0 0-1,-1 0 1,1 0 0,0 0-1,0 0 1,0 1-1,0-1 1,-1 0 0,1 0-1,0 0 1,0 0 0,-1 0-1,1 0 1,0 0-1,0 0 1,0 0 0,-1 0-1,1 0 1,0 0 0,0 0-1,0 0 1,-1 0-1,1 0 1,0 0 0,0 0-1,-1-1 1,1 1 0,0 0-1,0 0 1,0 0-1,0 0 1,-1 0 0,1 0-1,0-1 1,0 1 0,0 0-1,0 0 1,0 0-1,-1 0 1,1-1 0,0 1-1,0 0 1,0 0 0,0 0-1,0-1 1,0 1-1,-1 26-30,1 0 0,2 1 0,0-1 0,2 0 0,1 0 0,9 27 0,-9-35 39,1 0 0,1-1 0,1 0 0,1 0 1,0 0-1,1-1 0,1 0 0,0-1 0,19 20 0,-26-32-1,-1 1 0,1-1-1,0 0 1,0 0 0,0 0-1,1 0 1,-1-1 0,0 1-1,1-1 1,0 0 0,0-1-1,-1 1 1,1-1-1,0 0 1,0 0 0,0 0-1,0-1 1,0 0 0,0 0-1,0 0 1,7-2 0,-7 1 3,-1-1-1,0 1 1,0-1 0,0-1 0,0 1 0,0 0 0,0-1 0,-1 0 0,1 0 0,-1 0 0,0 0 0,0-1-1,0 1 1,0-1 0,-1 0 0,1 0 0,-1 0 0,0 0 0,0 0 0,-1 0 0,1 0 0,-1-1-1,2-5 1,1-10 4,0 1 1,-2-1-1,0 0 0,-1-1 0,0 1 0,-2 0 0,-1 0 0,0 0 0,-1 0 0,-2 1 0,0-1 1,-1 1-1,-12-28 0,5 32 115,6 23 81,4 32-60,3-40-151,1 24 67,1-1 1,1 0 0,1 0-1,1 0 1,0-1 0,17 41-1,-14-46-27,0 0 0,0 0-1,2-1 1,0 0 0,1-1 0,0 0-1,2 0 1,-1-1 0,16 12-1,-24-22-37,1-1-1,-1 1 0,1-1 0,0 0 0,0 0 1,0 0-1,1-1 0,-1 1 0,1-1 1,-1-1-1,1 1 0,-1-1 0,1 0 0,0 0 1,0-1-1,0 1 0,-1-1 0,1-1 1,0 1-1,0-1 0,7-2 0,-4 0-191,-1 0-1,-1-1 1,1 0-1,-1-1 1,1 0 0,-1 0-1,-1 0 1,1-1-1,-1 0 1,0 0-1,0 0 1,0-1 0,5-10-1,23-37-4249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5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8434,'0'0'2446,"3"19"-1187,71 321 2264,81 224-950,-148-553-2722,-1-26 63,3-52 0,-5 29 6,0 17-10,0 0 0,2 0 0,0 1 0,1-1 0,2 1 0,19-36 0,-24 51 78,-1-1 0,1 1 0,0 0 0,0 0 0,1 0 0,0 0 0,0 1 0,0 0 0,0 0 0,0 0 0,1 0 0,0 1 0,0 0 0,0 1 0,0-1 0,0 1 0,0 0 0,1 0 0,-1 1 0,1 0 0,-1 0 0,1 1 0,-1-1 0,1 2 0,0-1 0,11 2 0,-12 0 26,0-1 0,-1 1 0,1 0 1,0 1-1,-1-1 0,0 1 0,0 0 0,0 0 1,0 1-1,0-1 0,0 1 0,-1 0 1,7 9-1,-4-5 55,-1 1 0,0 0 0,0 0 0,-1 1 0,0 0 0,-1 0 0,5 16 0,-6-16-27,0-1-1,-1 0 1,0 0-1,-1 1 1,0-1-1,-1 1 1,1-1-1,-2 1 1,1 0-1,-2-1 1,1 0-1,-1 1 1,0-1-1,-1 0 1,0 0-1,-1 0 1,0 0-1,-10 16 1,5-15-31,-1 0 0,-1-1 1,1 0-1,-1-1 0,-1 0 1,0-1-1,0 0 0,0-1 0,-1 0 1,0-1-1,0 0 0,0-1 1,-1-1-1,-22 3 0,-20 1 43,1-4-1,-76-3 0,58-1-38,172-22-4893,-43 10-1422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7:5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8146,'0'0'3807,"0"0"-2649,0 0-951,0 0 26,11 27 148,70 170 1302,-58-126-1131,-2 1-1,13 84 1,9 37-184,-38-176-345,1 0-1,0 0 0,1 0 0,1-1 0,0 0 0,1-1 1,1 0-1,17 22 0,-23-33-22,1 1 0,-1-1 1,0 0-1,1 0 0,0-1 0,0 1 1,0-1-1,0 0 0,1 0 0,-1-1 1,1 0-1,0 0 0,-1 0 0,1-1 1,0 1-1,0-1 0,0-1 0,0 1 1,0-1-1,0 0 0,0 0 0,0-1 1,0 0-1,0 0 0,0 0 0,0-1 1,0 0-1,10-5 0,-4 1 12,-1-1 0,-1 0 0,1-1-1,-1 0 1,0-1 0,-1 0 0,0 0 0,-1-1 0,0 0-1,0 0 1,-1-1 0,0 0 0,8-20 0,-4 8-3,-2 1 1,-1-2-1,-1 1 1,-1-1-1,-1 0 1,3-33-1,-8 54-2,2-21-5,-1 1 0,-1-1 0,-5-38-1,4 57 15,0-1 0,0 0 0,-1 1 0,0 0 0,0-1 0,0 1 0,-1 0 0,0 0 0,-4-6 0,5 9 11,0 0 0,0 0 0,0 0 0,0 0 0,0 0 0,-1 1 0,1-1-1,-1 1 1,1 0 0,-1-1 0,1 1 0,-1 0 0,0 0 0,0 1 0,1-1 0,-1 1 0,0-1 0,0 1-1,-4 0 1,6 0-25,-1 1-1,1-1 1,-1 1-1,1-1 1,-1 1-1,1 0 0,-1 0 1,1 0-1,0 0 1,-1 0-1,1 0 1,0 0-1,0 0 1,0 0-1,0 0 0,0 1 1,0-1-1,0 0 1,0 1-1,1-1 1,-1 1-1,0-1 0,1 1 1,-1-1-1,1 1 1,0-1-1,-1 1 1,1 0-1,0-1 1,0 3-1,-3 61 0,3-56 1,0 4-1,0 0 0,1 0-1,1 0 1,0 0 0,1 0-1,0-1 1,1 1 0,0-1-1,7 13 1,-6-17-2,0 0-1,0 0 0,0-1 1,1 1-1,1-1 1,-1-1-1,1 1 1,0-1-1,0-1 1,1 1-1,0-1 1,0 0-1,15 6 1,-5-4 5,-1-1 1,2-1-1,-1-1 0,0 0 1,1-2-1,0 0 1,0 0-1,35-4 1,-39 1-95,1-1 1,-1 0-1,0-1 0,0-1 1,0 0-1,-1-1 1,1-1-1,-1 0 1,0-1-1,-1 0 0,15-11 1,-7-1-4032,-13 6-6465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3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5697,'0'0'848,"0"0"-504,0 0-98,0 0 433,-20 23 53,-63 75-95,77-91-540,0 1 0,0 1-1,0-1 1,2 1 0,-1 0-1,1 0 1,0 0 0,1 1-1,0-1 1,0 1 0,1 0-1,0 0 1,1 0 0,0 0-1,1 15 1,0-2 89,-3 21 15,3 0 1,2 0-1,2 0 0,1 0 1,3-1-1,16 56 1,-19-81-163,2 0 0,0 0 0,2-1 0,-1 0 0,2 0 0,0-1 0,1 0 0,1-1 0,0 0 0,1-1 0,1-1 0,0 0 0,1 0 0,0-2 0,1 0 0,0 0 0,18 7 0,-26-13 35,0-2 0,1 1 0,-1-1 0,1 0 0,0-1-1,0 0 1,0 0 0,0-1 0,0 0 0,0-1 0,0 0 0,0 0 0,0-1-1,1 0 1,-1-1 0,-1 0 0,1 0 0,0-1 0,0 0 0,-1-1 0,0 1 0,0-2-1,0 1 1,0-1 0,-1 0 0,1-1 0,-1 0 0,-1 0 0,8-8 0,3-6-30,-1 0 0,-1 0 0,-1-2 0,-1 0 1,-1 0-1,-1-1 0,-1-1 0,-1 0 0,-1 0 0,-1-1 1,-1 1-1,-1-2 0,-1 1 0,0-48 0,-4 73-44,0-1-1,0 0 1,0 1-1,0-1 0,0 0 1,0 1-1,0-1 1,0 0-1,0 1 1,0-1-1,-1 1 0,1-1 1,0 0-1,0 1 1,-1-1-1,1 1 0,0-1 1,-1 1-1,1-1 1,-1 1-1,1-1 1,-1 1-1,1-1 0,-1 1 1,1 0-1,-1-1 1,1 1-1,-1 0 0,1-1 1,-1 1-1,0 0 1,1 0-1,-1 0 0,0-1 1,1 1-1,-1 0 1,1 0-1,-1 0 1,0 0-1,-1 0 0,1 0-1,0 1 1,0-1-1,0 0 0,0 1 0,0-1 0,0 1 0,0-1 0,0 1 0,0-1 0,0 1 0,0 0 0,0-1 0,0 1 1,0 0-1,0 0 0,1 0 0,-1-1 0,0 1 0,1 0 0,-1 0 0,0 0 0,1 0 0,-1 0 0,1 2 0,-4 18-3,1 0-1,1 0 0,1 0 0,1 0 0,0 0 0,2 0 1,6 27-1,-4-30 1,1-1 1,1 1 0,0-1-1,1 0 1,1-1-1,1 1 1,1-2 0,0 1-1,19 21 1,-24-31 5,0 0 1,0 0-1,1 0 0,0-1 1,0 0-1,1 0 0,-1-1 1,1 1-1,0-1 1,0-1-1,0 0 0,1 0 1,-1 0-1,1-1 1,0 0-1,0 0 0,-1-1 1,1 0-1,0 0 0,0-1 1,0 0-1,0-1 1,0 1-1,10-3 0,-12 0 2,0 1 0,-1-1 0,1 0-1,-1-1 1,1 1 0,-1-1 0,0 0-1,0 0 1,-1-1 0,1 1 0,-1-1 0,0 0-1,0-1 1,-1 1 0,1 0 0,-1-1-1,0 0 1,2-8 0,3-6 6,-1-1 0,0 0 0,-2-1 0,3-22 0,-4 1 9,-1-1 1,-5-74 0,2 114-17,0 0 1,-1 0 0,1 0-1,-1 0 1,0 1 0,0-1-1,0 0 1,-1 0 0,-2-3-1,1 35-3,4-1 63,1 0 0,0 0 0,3 0 0,0 0 0,17 50 0,-18-65-36,1 0 0,0-1-1,0 0 1,1 0 0,1 0 0,0-1-1,0 1 1,1-2 0,0 1 0,1-1-1,0-1 1,0 1 0,1-1 0,0-1-1,15 9 1,-17-13-73,0 0 0,0 0 0,0-1 0,0 0-1,0 0 1,1-1 0,-1 0 0,1-1 0,-1 1 0,1-2-1,-1 1 1,0-1 0,1 0 0,-1-1 0,0 0 0,1 0-1,-1-1 1,12-6 0,28-20-2268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4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538 24 8130,'0'0'3518,"0"0"-2258,0 0-453,0 0 124,-24-5 56,10 3-876,-20-4 138,0 1 0,-1 1 1,-66 3-1,83 4-231,0 2 0,0 0-1,1 0 1,0 2 0,0 0 0,1 1 0,0 1-1,0 0 1,0 1 0,2 1 0,-1 0 0,1 1-1,1 1 1,0 0 0,1 1 0,-18 26 0,28-38-28,0 1 0,0 0 0,1 0 0,-1 0 0,1 0 0,0 0 0,0 0 0,0 0 0,0 0 0,1 1 0,-1-1 0,1 0 0,0 0 0,-1 1 0,2 5 0,0-7 6,-1 0 1,1 0-1,0 0 0,0-1 1,0 1-1,0 0 0,0 0 0,0-1 1,1 1-1,-1-1 0,1 1 1,-1-1-1,1 1 0,-1-1 0,1 0 1,0 0-1,-1 0 0,1 0 1,0 0-1,0 0 0,0-1 0,0 1 1,0 0-1,0-1 0,2 1 1,52 9-10,75 5 1,-79-11-9,-1 2 0,54 14 0,-69-11 25,-1 2 0,0 1 0,44 23 0,-68-29 2,-1 0 0,1 1 0,-1 1-1,-1 0 1,18 17 0,-23-20-1,0 0 0,0 0 0,0 0 0,-1 1 0,0-1 0,0 1 0,0 0 0,-1 0 1,0 0-1,0 0 0,-1 1 0,2 8 0,-2-10 25,-1-1 0,0 1 0,0 0 0,0 0-1,-1-1 1,1 1 0,-1 0 0,0 0 0,-1-1 0,1 1 0,-1-1 0,0 0 0,0 1 0,0-1 0,0 0-1,-1 0 1,-6 7 0,3-5 5,0-1 0,0 1 0,-1-1 0,0-1 0,0 1 0,0-1 0,-1-1 1,1 1-1,-13 3 0,-9 1-4,0-2 0,0-1 1,-1-1-1,-51 0 0,47-3-11,-1-2 0,1-1 0,0-1-1,0-2 1,0-2 0,1-1 0,0-2-1,0-1 1,-58-28 0,91 39-43,0 0 0,0 0-1,0 0 1,0 0 0,1 0 0,-1 0 0,0 0 0,0 0-1,0 0 1,0 0 0,0 0 0,0 0 0,0 0 0,0 0-1,0 0 1,1 0 0,-1 0 0,0 0 0,0 0 0,0-1-1,0 1 1,0 0 0,0 0 0,0 0 0,0 0 0,0 0-1,0 0 1,0 0 0,0 0 0,0 0 0,1 0 0,-1 0-1,0-1 1,0 1 0,0 0 0,0 0 0,0 0 0,0 0-1,0 0 1,0 0 0,0 0 0,0 0 0,0 0-1,0-1 1,0 1 0,0 0 0,0 0 0,0 0 0,0 0-1,0 0 1,-1 0 0,1 0 0,0 0 0,0 0 0,0-1-1,0 1 1,0 0 0,0 0 0,0 0 0,0 0 0,0 0-1,0 0 1,0 0 0,0 0 0,0 0 0,-1 0 0,17-3-1278,28 0-1272,-37 3 1807,39-2-4629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94 163 11306,'0'0'1866,"0"0"-1250,-14 28-304,-45 92 180,55-110-416,0 1 0,1-1-1,0 0 1,1 1-1,0 0 1,1-1-1,0 1 1,1 0-1,0 0 1,2 14-1,-1-5-55,0-5-6,2 0 0,-1 1 1,2-1-1,0 0 0,1-1 0,0 1 0,1-1 0,1 0 0,0 0 0,1-1 0,0 0 0,1-1 0,1 1 0,0-2 0,1 1 1,0-1-1,0-1 0,1 0 0,0-1 0,1 0 0,0-1 0,1 0 0,-1-1 0,2-1 0,27 9 0,-27-10 30,1 0 0,0-1 0,0-1 0,0-1 0,0 0 0,0-1 0,0 0 0,1-2 0,-1 0 0,0 0 0,0-2 0,0 0-1,0-1 1,-1 0 0,1-2 0,-1 0 0,0 0 0,0-1 0,-1-1 0,0 0 0,-1-1 0,0-1 0,0 0 0,17-18 0,-18 14 38,-1-1 0,-1 0 0,0-1 0,-1 0 0,-1 0 0,0-1 0,-2 1 0,1-2 0,6-34 0,-8 28 44,-2-1 0,-1 1 0,0-1 0,-2 0 0,-1 0-1,-7-44 1,5 55-74,-1 1-1,0 0 0,-1 1 0,0-1 0,-1 1 1,0 0-1,-1 0 0,-1 1 0,0 0 0,0 0 1,-1 1-1,0 0 0,-1 1 0,0-1 1,0 2-1,-1 0 0,0 0 0,-1 1 0,0 0 1,-22-9-1,11 7 30,1 1 1,-2 1-1,1 1 1,-1 1-1,0 1 0,0 1 1,0 1-1,0 1 1,-1 1-1,-44 7 0,61-6-124,0 1 0,0 0-1,0 0 1,1 1-1,-1 0 1,0 0-1,1 1 1,0 0 0,0 0-1,0 1 1,0 0-1,1 0 1,0 1-1,0-1 1,0 1 0,1 1-1,0-1 1,0 1-1,1 0 1,-1 0-1,1 0 1,-4 12 0,4-9-125,1 1 1,1-1-1,-1 1 1,1 0-1,1 0 1,0 0-1,1 0 1,0 0-1,1 1 1,0-1-1,0 0 1,1-1-1,1 1 1,0 0-1,0-1 1,6 12-1,22 35-5156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5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0 10218,'0'0'1567,"0"0"-920,-11 20-112,3-4-392,-4 3 333,1 1 1,1 1-1,1 0 1,1 0-1,-9 32 1,16-45-341,-1 0 0,1 1 0,1-1-1,0 0 1,0 0 0,0 0 0,3 16 0,-1-21-97,-1 1 0,0-1 0,1 0-1,0 1 1,0-1 0,0 0 0,0 0-1,0 0 1,0-1 0,1 1 0,-1 0 0,1-1-1,0 0 1,0 0 0,0 0 0,0 0-1,0 0 1,0 0 0,7 2 0,7 2 56,0-1 1,0 0-1,0-1 1,1-1-1,26 1 1,93-3 238,-71-2-302,-48 1-59,-1-1 0,0-1 0,1 0 0,-1-1 0,22-7 1,-24 4-717,0 0 0,0 0 0,16-11 0,3-6-4957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5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9130,'0'0'1952,"0"0"-911,0 127-33,0-60 544,5 6-248,5 5-199,2-1-705,1 1-120,-3-7-240,-1-4 56,-1-9-24,-1-9-72,-2-11 0,0-10-64,0-8-56,-2-6-536,-3-5-1657,0-7-3104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17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22 101 5617,'0'0'1364,"0"0"348,0 0-11,0 0-637,0 0-549,0 0 47,-1 25 511,-1 68 85,13 103-1,-11-190-1134,46 537 472,-46-542-530,0-1 0,1 1 0,-1 0-1,0-1 1,0 1 0,0-1 0,0 1 0,0 0 0,0-1 0,0 1 0,0 0 0,0-1 0,0 1-1,-1-1 1,1 1 0,0 0 0,0-1 0,-1 1 0,1-1 0,0 1 0,-1-1 0,1 1 0,0-1 0,-1 1-1,1-1 1,-1 1 0,1-1 0,-1 0 0,1 1 0,-1-1 0,1 0 0,-1 1 0,1-1 0,-1 0-1,1 0 1,-1 1 0,0-1 0,1 0 0,-1 0 0,1 0 0,-1 0 0,0 0 0,1 0 0,-1 0-1,0 0 1,1 0 0,-1 0 0,1 0 0,-1 0 0,0 0 0,1 0 0,-1-1 0,1 1 0,-1 0-1,1-1 1,-1 1 0,1 0 0,-1-1 0,0 1 0,-2-2-58,0 0-1,1 0 1,-1 0 0,1 0-1,-1 0 1,1 0 0,0 0-1,0-1 1,0 1 0,-3-5-1,1-3 101,0 0 0,0 0 0,1 0 0,1-1 0,0 1-1,0-1 1,1 1 0,0-1 0,1 0 0,0 1 0,2-16 0,-1 22 34,0-1 0,0 1 1,1 0-1,-1-1 0,1 1 1,0 0-1,0 0 0,0 0 1,1 1-1,-1-1 0,1 0 1,0 1-1,0 0 1,0-1-1,0 1 0,1 0 1,0 1-1,-1-1 0,1 1 1,0 0-1,0-1 0,0 2 1,0-1-1,0 0 0,1 1 1,-1 0-1,0 0 0,10-1 1,-5 1-2,1 0 0,-1 1-1,1 0 1,-1 0 0,0 1 0,1 0 0,-1 1 0,0 0 0,0 1-1,1 0 1,-2 0 0,1 1 0,0 0 0,10 7 0,3 4 165,-2 1 0,0 1 0,31 34-1,-36-33-118,2-2 0,0 0 0,1 0 0,0-2 1,35 21-1,-48-32-77,0 0 0,0-1 0,0 1 1,0-1-1,0-1 0,1 1 1,-1-1-1,1 0 0,-1 0 1,1 0-1,-1-1 0,1 0 0,0 0 1,-1 0-1,1-1 0,-1 1 1,1-2-1,-1 1 0,0 0 1,1-1-1,-1 0 0,0 0 0,0-1 1,0 0-1,0 1 0,-1-2 1,1 1-1,-1 0 0,0-1 1,1 0-1,-2 0 0,1 0 1,0 0-1,-1-1 0,0 1 0,0-1 1,0 0-1,-1 0 0,3-7 1,1-1 7,-1 0 0,-1-1 0,0 1 0,-1-1 0,-1 0 0,0 1 0,0-1 0,-1 0 0,-1 0 0,-1 0 0,-3-24 0,3 35-17,-1 1 0,1 0 0,-1-1 0,0 1 0,0 0 0,1 0 0,-1 0 0,-1 1 0,1-1 0,0 0 0,0 1 0,-1-1 0,1 1 0,0 0 0,-1 0 0,0 0 1,1 0-1,-1 0 0,0 0 0,1 1 0,-1-1 0,0 1 0,1 0 0,-7 0 0,1-1-2,-1 1 0,0 0 0,0 1 0,0 0 0,0 0-1,-15 5 1,4 4-34,1 0 0,1 1-1,-1 1 1,2 1 0,0 0-1,0 2 1,-19 21 0,34-33 22,0 0 1,0 0-1,0 1 1,1-1 0,-1 1-1,1-1 1,0 1-1,0-1 1,0 1 0,0 0-1,1-1 1,-1 1-1,1 0 1,0 0 0,0-1-1,0 1 1,2 7-1,-1-4 14,1 0 0,-1 0 0,1 0 0,0 0 0,1 0-1,0 0 1,0-1 0,5 8 0,-4-8-2,0-1 1,1 0-1,0 0 1,0-1-1,0 1 1,0-1-1,1 0 1,0-1-1,-1 1 1,1-1-1,1 0 1,-1 0-1,0-1 1,1 0-1,-1 0 1,8 0-1,-10-1 9,1 0-1,-1-1 1,1 0-1,0 0 1,-1-1-1,1 1 1,-1-1-1,1 0 1,-1 0-1,1 0 1,-1-1-1,0 1 1,1-1-1,-1 0 1,0-1 0,0 1-1,0-1 1,-1 1-1,1-1 1,-1 0-1,1-1 1,-1 1-1,0-1 1,3-4-1,3-7 9,0-2 0,-2 1-1,0-1 1,0 0-1,-2-1 1,0 1 0,-1-1-1,3-33 1,-5 44 8,-2 7-22,0 0 0,-1 0 0,1 0 0,0-1 0,0 1 0,0 0 0,0 0 0,1 0 0,-1 0 0,0 0 0,0 0 0,0 0 0,0-1 0,0 1 0,0 0 0,0 0 0,0 0 0,0 0 0,0 0 0,0 0 0,0 0 0,0 0 0,0 0 0,0 0 0,0-1 0,1 1 0,-1 0 0,0 0 0,0 0 0,0 0 0,0 0 0,0 0 0,0 0 0,0 0 0,0 0 0,1 0 0,-1 0 0,0 0 0,0 0 0,0 0 0,0 0 0,0 0 0,0 0 0,0 0 0,0 0 0,1 0 0,-1 0 1,0 0-1,0 0 0,0 0 0,0 0 0,0 0 0,0 0 0,0 0 0,0 0 0,1 1 0,-1-1 0,0 0 0,0 0 0,0 0 0,0 0 0,0 0 0,8 10 12,9 19-11,-15-26 15,8 16 36,1-1 0,1 0 0,0-1 0,2-1 0,0 0 0,1 0 0,0-2 0,17 14 0,-22-21-52,0-1-1,1 0 1,-1 0 0,1-1-1,0-1 1,0 0-1,1 0 1,-1-1 0,1 0-1,0-1 1,0 0-1,0-1 1,-1-1 0,1 0-1,22-2 1,-25 0 6,-1-1-1,1 0 1,-1 0 0,0-1 0,0 0-1,0 0 1,0 0 0,-1-1 0,1-1 0,-1 1-1,-1-1 1,1 0 0,-1-1 0,0 1-1,0-1 1,-1-1 0,6-10 0,4-6-58,-2 0 1,-1 0-1,-1-2 1,12-37-1,-11 11 0,-3-1-1,-1 0 1,-3 0 0,-2 0-1,-8-99 1,2 122 50,0 0 0,-2 1-1,-1-1 1,-1 1 0,-2 0 0,-1 1 0,-1 0-1,-1 1 1,-17-27 0,27 50 14,0 1 0,0 0-1,-1 0 1,1 0 0,-1 0 0,0 0 0,0 1-1,0-1 1,0 1 0,-6-4 0,8 6-12,0 0 1,0-1 0,0 1-1,0 0 1,0 0 0,0 0 0,0 0-1,0 0 1,-1 0 0,1 0-1,0 0 1,0 1 0,0-1-1,0 0 1,0 1 0,0-1-1,0 1 1,1-1 0,-1 1-1,0-1 1,0 1 0,0-1 0,0 1-1,0 0 1,1 0 0,-1-1-1,0 1 1,1 0 0,-1 0-1,1 0 1,-1 0 0,1 0-1,-1 0 1,1 0 0,-1 0 0,1 0-1,0 0 1,0 0 0,-1 0-1,1 0 1,0 0 0,0 1-1,-6 23 4,1 0-1,2 1 1,0-1-1,1 0 1,3 30-1,1-11 94,3 0 0,11 48-1,-3-38-45,3 0-1,2-1 0,2-1 0,2-1 0,3 0 0,2-2 0,2-1 0,63 79 1,-78-112-21,0 1 0,1-2 1,0 0-1,2-1 1,-1 0-1,2-2 1,-1 0-1,2 0 1,-1-2-1,1-1 0,38 13 1,-54-21-68,0 1 0,-1 0 0,1-1-1,-1 1 1,1 1 0,-1-1 0,1 0 0,-1 1 0,0-1 0,0 1-1,0-1 1,1 1 0,-2 0 0,1 0 0,2 3 0,-2-1-541,0 0 1,-1 0-1,1 0 0,-1 0 1,0 0-1,0 0 1,-1 0-1,1 0 0,-1 7 1,0 18-7779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6769,'0'0'889,"0"0"-424,0 0 54,0 0 624,26 5-247,217 32 1797,-8-19-352,-77-20-4440,-158 1-2058,0-3-1709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39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18 144 4809,'0'0'1198,"0"0"-718,0 0 67,0 0 1241,0 0-612,0 0-561,8 20-212,2 2-293,-4-9-34,0-1 1,-1 1 0,0 0 0,-1 1-1,-1-1 1,0 1 0,1 18 0,2 201 739,-7-154-713,1-79-6,-1-26 441,-7-64-203,-21-94 1,14 107-243,4-1 0,-2-88 0,34 166-199,-5 4 94,-1 1 0,0 0 0,-1 1 0,1 1 0,13 8 0,19 9-11,57 17 23,-56-23 4,-1 2 1,51 29-1,-93-46-7,0 1-1,0-1 0,0 1 0,0 0 1,-1 0-1,0 0 0,0 1 0,0-1 1,0 1-1,-1 0 0,0 0 0,3 6 1,-5-8 1,0 0 1,0 0 0,0 1-1,0-1 1,-1 0 0,1 0-1,-1 0 1,0 1-1,0-1 1,0 0 0,-1 0-1,1 1 1,-1-1 0,1 0-1,-1 0 1,0 0 0,0 0-1,-1 0 1,1 0-1,-1 0 1,1 0 0,-1-1-1,0 1 1,-3 3 0,-9 9 82,-1 0 1,-1-1-1,0 0 1,-1-1-1,-1-1 1,0-1-1,-1 0 1,1-2-1,-25 9 1,-10 2 603,-2-2 0,-65 12 0,118-30-707,-1 1 0,1-1 1,0 1-1,0 0 0,-1 0 1,1 0-1,0 0 0,0 0 1,0 0-1,0 0 0,1 1 1,-1-1-1,0 1 1,0 0-1,1-1 0,-1 1 1,1 0-1,-2 3 0,-10 39-3618,7-21-205,-1 4-3238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57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 7922,'0'0'1911,"0"0"-250,-24 4-448,10-2-1057,-37 6 1017,-79 2 0,72-11-337,-38 1-568,94 0-269,1 1 1,-1 0-1,1-1 1,-1 1-1,1 0 1,-1 0-1,1 0 1,0 0 0,-1 0-1,1 0 1,0 1-1,0-1 1,0 0-1,0 1 1,0-1-1,0 0 1,1 1-1,-1 0 1,0-1-1,1 1 1,-1-1-1,1 1 1,-1 0-1,1-1 1,0 1-1,0 0 1,0-1 0,0 1-1,0 3 1,3 52-121,-2-52 50,1 1-1,0-1 1,1 0-1,-1 0 1,1 0 0,0 0-1,0 0 1,1-1-1,-1 1 1,1-1 0,0 0-1,0 0 1,1-1-1,-1 1 1,1-1 0,0 0-1,9 5 1,9 4-56,1-1 0,35 11 0,-7-6 103,57 8-1,-75-19 14,-1 2 0,1 1-1,-2 2 1,1 1-1,47 24 1,-78-34 34,0 0-1,0 0 1,0 0-1,0 0 1,0 1-1,0-1 1,-1 0-1,1 1 1,-1-1 0,1 1-1,-1 0 1,1-1-1,-1 1 1,0 0-1,0 0 1,0 0-1,0 0 1,0 0-1,0 0 1,0 0 0,-1 0-1,1 0 1,-1 1-1,0-1 1,1 0-1,-1 0 1,0 0-1,0 1 1,0-1-1,-1 0 1,1 0-1,-1 0 1,1 1 0,-1-1-1,1 0 1,-1 0-1,0 0 1,0 0-1,0 0 1,0 0-1,-1-1 1,1 1-1,0 0 1,-1 0 0,0-1-1,-2 3 1,-8 8 229,0-1 1,0-1 0,-1 0 0,-27 15-1,4-7-162,-1-1-1,-1-2 1,0-2 0,0-1-1,-2-2 1,1-1-1,-1-3 1,0-1-1,0-2 1,-1-2 0,-41-3-1,81 2-106,1 0-1,-1 0 1,0 0-1,1 0 1,-1 0-1,0 0 1,1 0 0,-1-1-1,0 1 1,1 0-1,-1 0 1,1 0-1,-1-1 1,0 1-1,1 0 1,-1-1 0,1 1-1,-1-1 1,1 1-1,-1 0 1,1-1-1,-1 1 1,1-1-1,0 1 1,-1-1 0,1 1-1,0-1 1,-1 0-1,1 0 1,0 0-55,0-1 0,0 1 0,1 0 0,-1 0 0,0 0 0,1 0 0,-1 0 0,1 0 0,0 0 1,-1 0-1,1 0 0,0 0 0,-1 0 0,1 0 0,0 0 0,0 0 0,0 0 0,0 1 0,0-1 0,0 0 0,2 0 0,118-65-6161,-58 33-788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57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 6145,'0'0'330,"0"0"-185,3 25 261,-2 0-242,-1-13-117,0-1 0,1 1 0,0 0 1,1-1-1,1 1 0,0-1 0,0 0 1,1 0-1,1 0 0,-1 0 0,12 16 0,-9-16-15,0-1 0,1 0 0,0 0 0,0-1 0,1 0 0,1 0 0,-1-1 0,1 0 0,1-1 0,-1 0 0,1-1 0,1 0 0,-1-1 0,1 0 0,0-1 0,0 0 0,0-1-1,0 0 1,1-1 0,-1 0 0,1-1 0,-1-1 0,1 0 0,22-3 0,-30 2 17,0 0 0,0 0 0,0 0 0,0 0 0,0-1 0,-1 0 0,1 0 0,0-1 0,-1 1 0,0-1 0,0 0 0,0 0 0,0 0 0,0-1 1,0 1-1,-1-1 0,0 0 0,0 0 0,0 0 0,0 0 0,0-1 0,-1 1 0,0-1 0,0 0 0,0 1 0,-1-1 0,0 0 0,1 0 0,-2 0 0,1 0 0,0 0 0,-1-10 0,-1 4-33,1 0 1,-1-1-1,-1 1 1,0 0-1,0 0 1,-1 0-1,0 1 0,-1-1 1,-1 1-1,1 0 1,-2 0-1,1 0 1,-1 0-1,-9-9 1,-2 2-210,-1 1 0,0 1 0,-2 1 1,1 0-1,-2 2 0,0 0 1,0 1-1,-1 1 0,-36-11 0,-23-4-2194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58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148 535 3817,'-134'165'920,"133"-163"-896,-1 0 0,1 0 0,0 0 1,-1 0-1,1 0 0,0 0 0,0 1 0,1-1 0,-1 0 1,0 0-1,1 1 0,-1-1 0,1 0 0,0 1 0,0-1 1,0 0-1,0 1 0,0-1 0,0 1 0,1-1 0,-1 0 0,1 1 1,-1-1-1,3 4 0,-1-3 8,0-1 0,1 1 0,0 0-1,-1-1 1,1 0 0,0 1 0,0-1 0,0 0 0,1-1 0,3 3 0,4 2 41,0 0-13,2 0 1,-1 0-1,0-1 0,1 0 0,0-1 0,0-1 1,0 0-1,1-1 0,-1 0 0,1-1 0,-1-1 1,1 0-1,-1-1 0,1 0 0,-1-1 0,0 0 1,1-1-1,-1-1 0,0 0 0,-1-1 0,13-6 0,-6 1 120,0 0-1,-1-1 0,0-1 0,-1-1 0,-1-1 0,0 0 0,0-1 0,-2 0 0,0-2 0,-1 1 0,0-2 0,18-33 0,-18 21-43,-1 0 1,-1-2 0,-2 1 0,-1-1 0,-1 0 0,-2-1-1,-1 0 1,-2 0 0,-1 0 0,-2 0 0,-5-37-1,6 59-81,-2 0 0,0 0 0,0-1 0,-1 1 0,0 1 0,-1-1 0,0 0 0,-1 1 0,0 0 0,-1 0 0,0 0 0,-12-15 0,17 25-35,1-1 1,0 0-1,-1 0 0,1 1 0,-1-1 1,0 0-1,1 1 0,-1-1 0,0 0 1,1 1-1,-1-1 0,0 1 1,0-1-1,1 1 0,-1-1 0,0 1 1,0 0-1,0 0 0,0-1 0,1 1 1,-1 0-1,0 0 0,0 0 0,0 0 1,0 0-1,0 0 0,0 0 0,0 0 1,0 0-1,1 0 0,-1 0 0,0 1 1,0-1-1,0 0 0,0 1 0,0-1 1,1 0-1,-1 1 0,0-1 0,0 1 1,1 0-1,-1-1 0,0 1 0,1-1 1,-1 1-1,1 0 0,-1 0 1,1-1-1,-1 1 0,1 0 0,-1 0 1,1 0-1,-1 0 0,-2 8 37,1-1 0,0 1 0,0 0 1,-1 13-1,2-16-67,-8 98 188,4 1-1,12 145 1,-4-211-133,1 0 0,2 0 0,2-1 1,19 59-1,-22-86-34,0-1-1,0-1 1,1 1 0,0-1 0,1 0 0,0 0 0,0-1 0,1 0 0,0 0 0,0-1 0,1 0 0,0 0 0,0-1 0,0 0 0,1-1 0,0 0-1,0 0 1,13 3 0,-14-5 13,1 0 0,0 0-1,0-1 1,1-1 0,-1 1-1,0-2 1,1 1 0,-1-2-1,0 1 1,0-1 0,1-1-1,-1 0 1,0 0 0,0-1-1,0 0 1,-1-1 0,1 0-1,15-9 1,-14 5-6,-1-1 0,0 1-1,0-2 1,-1 1 0,0-1 0,-1-1 0,0 1-1,-1-1 1,9-18 0,-5 7 18,-2 0 1,0-1-1,-2 0 1,7-36-1,-5-3-64,-3 0 1,-2-99-1,-4 131-78,0 104 258,10 73 0,-7-125-117,1 0-1,0 0 1,2 0-1,0-1 1,2 0-1,0 0 1,1-1-1,13 21 1,-18-35-26,0 1 1,1-1-1,0-1 1,0 1 0,1-1-1,-1 0 1,1 0-1,0 0 1,0-1 0,1 0-1,-1 0 1,1 0-1,0-1 1,0 0 0,0-1-1,0 0 1,1 0-1,-1 0 1,1-1 0,-1 0-1,1 0 1,-1-1-1,1 0 1,0 0 0,-1-1-1,1 0 1,-1 0-1,1-1 1,-1 0 0,0 0-1,0-1 1,0 0-1,0 0 1,0-1 0,0 0-1,-1 0 1,0 0-1,0-1 1,8-7 0,-2-3 8,-1-1 0,0 0 1,-1 0-1,-1-1 1,-1 0-1,0-1 0,-2 1 1,0-1-1,5-21 1,-3 0-10,-2 0 1,-1 0 0,-1-56-1,-1 136-78,3-1 0,0 0-1,3 0 1,18 52 0,-20-71 82,1 0 0,1-1 1,0 0-1,2-1 0,0 0 1,28 35-1,-33-47-11,1 0 1,-1-1-1,1 0 1,0 0-1,1 0 1,-1-1-1,1 0 1,14 6-1,-16-9-11,-1 0-1,1-1 1,0 1-1,0-1 1,0 0-1,-1-1 1,1 1-1,0-1 1,0 0-1,0-1 1,0 0-1,0 0 1,-1 0-1,11-3 1,-6-1-332,0 0 1,-1 0-1,0-1 0,0 0 1,0-1-1,-1 0 1,0 0-1,0-1 0,-1 0 1,0 0-1,7-10 0,23-44-6604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58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10058,'0'0'1659,"-1"26"-691,-2 65-88,4 0 0,16 115 0,-5-143-491,26 125 358,-30-157-641,2 0-1,1 0 0,27 52 0,-37-81-104,0 0 0,0 1 0,1-1 0,-1 0 0,1 0 0,-1 0 0,1 0 0,0 0 0,0 0 0,0 0 0,0-1-1,0 1 1,1-1 0,-1 1 0,0-1 0,5 2 0,-5-3 9,1 1 0,-1-1 0,0 0 0,0 0 0,0 0 1,0-1-1,0 1 0,0 0 0,0-1 0,0 1 0,0-1 0,0 0 0,0 1 0,0-1 0,0 0 0,3-3 0,5-4 42,-1 0-1,0-1 0,0 0 0,0-1 1,10-16-1,-11 14-59,10-11 49,6-10-144,2 0 0,53-50 1,-70 75 61,0 0-1,0 1 1,1 0 0,0 1 0,0 0 0,1 1 0,0 0 0,0 0 0,0 1-1,0 1 1,1 0 0,-1 0 0,1 1 0,16-1 0,-24 3 40,1 0 1,-1 1-1,0-1 0,0 1 0,0-1 1,0 1-1,0 0 0,0 1 1,0-1-1,-1 1 0,1 0 1,0 0-1,-1 0 0,1 0 1,-1 0-1,0 1 0,5 4 1,-4-2 13,0 0 1,0 0 0,0 1-1,-1-1 1,0 1-1,0 0 1,-1 0 0,1 0-1,-1 0 1,1 11 0,0-6 22,-2 1 1,0 0 0,0-1-1,-1 1 1,0 0 0,-1 0 0,-1-1-1,0 1 1,0 0 0,-1-1-1,-1 0 1,-8 19 0,3-16 2,0 0 1,-1 0-1,-1-1 1,0-1-1,-1 0 1,-1 0-1,1-1 1,-2-1-1,1 0 1,-2-1-1,1 0 0,-1-1 1,0-1-1,-1 0 1,0-1-1,0-1 1,0 0-1,-25 3 1,27-5-104,1-1 1,-1-1-1,1 0 1,-1 0-1,0-2 1,0 1-1,1-2 1,-1 0-1,0-1 1,1 0 0,0-1-1,0 0 1,0-1-1,0 0 1,1-1-1,0-1 1,0 0-1,1-1 1,0 0-1,0 0 1,0-1-1,1-1 1,-9-10-1,6-5-632,13 25 662,0-1-1,0 1 1,0-1-1,-1 1 1,1 0-1,0-1 1,0 1-1,0-1 1,1 1-1,-1-1 1,0 1-1,0-1 1,0 1-1,0-1 1,0 1-1,0-1 1,1 1-1,-1 0 1,0-1-1,0 1 1,1-1-1,-1 1 1,0 0-1,1-1 1,-1 1-1,0 0 1,1-1-1,0 1 1,2-1-239,1 0 0,0 0 0,0 0 0,0 0 0,-1 1 0,1 0 1,0-1-1,7 2 0,-1-1-223,34 0-2428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8:59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1 888,'0'0'8289,"-1"26"-5710,1-11-2420,-1 49 594,2 0 0,15 101 0,-1-94 109,37 104 1,-44-153-804,1 0 1,1 0-1,1-1 1,1 0-1,1-1 1,1 0-1,1-1 1,26 27-1,-34-40-42,0 0 1,0-1-1,0 0 0,1 0 1,-1 0-1,1-1 0,0 0 0,0-1 1,1 0-1,-1 0 0,1-1 0,-1 0 1,1 0-1,0-1 0,15 0 0,-17-1 0,1-1 0,-1 0 0,0 0-1,1-1 1,-1 0 0,0 0-1,0-1 1,0 0 0,-1 0-1,1-1 1,-1 1 0,0-1-1,1-1 1,-2 1 0,1-1 0,-1 0-1,1 0 1,8-12 0,-2 0 4,-1-1 0,-1 0 0,0 0 1,-1-1-1,-1 0 0,-1 0 0,8-34 0,-8 16 28,-1-1 0,-2 0 0,-1-48 0,-3 81-25,-1-1 1,1 1-1,-1 0 0,0-1 0,0 1 1,-1-1-1,-1-4 0,2 9-20,1 0 1,-1 0-1,1 0 0,0 1 0,-1-1 1,0 0-1,1 0 0,-1 1 0,1-1 1,-1 0-1,0 1 0,1-1 0,-1 1 1,0-1-1,0 1 0,1-1 0,-1 1 1,0 0-1,0-1 0,-1 1 0,1 0 1,-1 0 0,1 0 0,0 0 0,0 0 0,-1 1-1,1-1 1,0 1 0,0-1 0,-1 1 0,1-1 0,0 1-1,0 0 1,0-1 0,0 1 0,0 0 0,0 0 0,0 0-1,0 0 1,-1 1 0,-3 5 7,-1 0 0,1 0 0,1 1-1,-1 0 1,1 0 0,1 0 0,-1 0 0,1 0-1,1 1 1,0 0 0,-2 12 0,0 11-16,-1 61-1,5-80 5,0 0 0,1-1 0,1 1 0,0 0 0,1-1 0,0 0-1,1 0 1,0 0 0,1 0 0,0 0 0,1-1 0,0 0 0,1 0-1,0-1 1,1 0 0,0 0 0,0-1 0,1 0 0,0 0 0,1-1-1,0 0 1,0-1 0,1 0 0,0 0 0,0-1 0,15 5-1,-14-6-28,0-1 0,0-1 0,0 0 0,1 0 0,0-1 0,-1-1 0,1 0 0,0 0 0,0-1-1,0-1 1,-1-1 0,1 0 0,17-4 0,-20 3-561,-1-1 0,0 0 0,0 0 0,0-1-1,0 0 1,10-8 0,15-16-6189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80 231 10066,'0'0'1718,"0"0"-770,0 0-322,0 0-153,0 0 182,0 6 8,-16 197-310,4-84-324,0 26-65,-27 449-461,86-1538 366,-44 905 132,13-119-18,-13 143 15,0 0 0,1 0 1,1 1-1,0-1 0,0 1 0,2 0 0,13-23 1,-19 36-3,0 0 1,0 0 0,0-1 0,0 1-1,0 0 1,0 0 0,0 0 0,0 0 0,0 0-1,0 1 1,0-1 0,1 0 0,-1 0-1,0 1 1,0-1 0,1 1 0,-1-1 0,1 1-1,-1-1 1,1 1 0,-1 0 0,0 0 0,1 0-1,-1 0 1,1 0 0,-1 0 0,1 0-1,-1 0 1,1 0 0,-1 1 0,0-1 0,1 1-1,-1-1 1,0 1 0,1 0 0,-1-1-1,0 1 1,0 0 0,1 0 0,-1 0 0,0 0-1,0 0 1,0 0 0,0 0 0,0 0 0,0 0-1,-1 0 1,1 1 0,0-1 0,0 2-1,13 21 30,-1 0-1,-1 1 1,-1 0-1,11 38 0,-9-26 38,106 334 568,-25-72-370,-76-250-310,48 86 1,-21-47-2177,-31-54-2509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2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 9602,'0'0'1536,"0"0"-1272,0 0 113,136-17 343,-62 1-80,10 1 24,10-5-488,42-5-176,-27 5-224,-15 5-4809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3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475 80 4321,'0'0'4071,"0"0"-2525,0 0-823,-26-12 68,-87-40 177,105 49-893,0 0 0,0 1 0,-1 0 0,1 0 1,0 0-1,-1 1 0,0 0 0,1 1 0,-1 0 0,1 1 0,-1-1 0,1 1 0,-1 1 0,1 0 1,-1 0-1,1 1 0,0 0 0,0 0 0,1 1 0,-1 0 0,1 0 0,-1 1 0,1 0 0,0 0 1,1 0-1,-11 12 0,5-3-43,1 0 0,0 0 0,1 1 1,0 1-1,1 0 0,1 0 0,1 0 0,0 1 0,1 0 1,-5 27-1,8-34-12,2-1 0,-1 1 0,1 0-1,1 0 1,0-1 0,0 1 0,1 0 0,0-1 0,3 11 0,-3-17-16,0 1 1,1 0 0,0 0-1,0-1 1,0 1 0,0-1-1,0 0 1,1 1 0,-1-1-1,1 0 1,0-1 0,0 1-1,0 0 1,1-1 0,-1 0-1,0 1 1,1-1 0,0-1-1,-1 1 1,1 0 0,0-1-1,0 0 1,6 1 0,-2 0-3,1 0 1,0 0 0,0-1 0,0-1 0,0 1 0,1-1 0,-1-1 0,0 0 0,0 0 0,0-1 0,0 0-1,-1-1 1,1 1 0,-1-2 0,1 1 0,-1-1 0,0-1 0,0 1 0,14-12 0,-9 4-7,-1-1 1,0 0 0,-1 0 0,0-1-1,-1-1 1,-1 0 0,0 0-1,-1-1 1,9-24 0,-3 16 9,-13 23-5,-1 1-1,0 0 0,0 0 1,1 0-1,-1 0 1,0 0-1,1 0 0,-1 0 1,0 0-1,1 0 1,-1 0-1,0 0 0,0 0 1,1 0-1,-1 0 0,0 0 1,1 0-1,-1 0 1,0 0-1,0 1 0,1-1 1,-1 0-1,0 0 1,0 0-1,1 0 0,-1 1 1,0-1-1,0 0 1,0 0-1,1 0 0,-1 1 1,0-1-1,0 0 1,0 0-1,0 1 0,1-1 1,-1 0-1,0 0 1,0 1-1,0-1 0,0 0 1,0 1-1,11 56 154,-11-57-152,19 182 1268,-10-79-1109,4-1-1,35 140 1,-45-234-162,-1 1 0,2-1-1,-1 0 1,8 13 0,-9-18-271,0-1 1,0 1-1,0-1 1,0 0-1,0 1 1,0-1-1,0 0 1,1-1-1,-1 1 1,1 0-1,0-1 0,0 1 1,-1-1-1,1 0 1,0 0-1,5 1 1,12 0-7279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1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3 4353,'0'0'2264,"0"0"-142,0 0-195,0 0-512,0 0-391,0 0 11,-10 0-266,-2-1-646,3 0-21,1 0 0,-1 1 0,0 0 0,0 0 0,1 1 0,-1 0 0,0 1 0,1 0 1,-1 0-1,1 0 0,0 1 0,-1 1 0,1-1 0,1 1 0,-12 8 0,5 0-101,1 2 0,0 0 0,1 0 1,0 1-1,1 1 0,1 0 0,0 0 0,2 1 0,-1 0 1,2 1-1,-6 21 0,9-27 3,2-1 0,-1 1 0,1 0 0,1 0 0,0-1 0,1 1 0,0 0 0,1 0 0,0 0 0,1 0 0,0-1 0,1 1-1,0-1 1,1 1 0,0-1 0,1 0 0,0-1 0,1 1 0,7 9 0,-4-8 41,1 1 1,1-1-1,0-1 0,1 0 0,0-1 0,1 0 1,23 13-1,-29-19-38,0 0-1,1 0 1,0-1 0,0 0 0,0 0 0,0-1-1,0 0 1,1-1 0,-1 0 0,0 0 0,1-1 0,-1 0-1,1 0 1,-1-1 0,0 0 0,13-3 0,-15 1-4,0 0 0,0-1 0,0 1 1,0-1-1,-1 0 0,0-1 0,1 0 1,-2 1-1,1-2 0,0 1 0,-1 0 1,0-1-1,-1 0 0,1 0 0,-1 0 1,0 0-1,3-10 0,3-7-81,-2 0-1,8-38 0,-13 53-139,0 22 212,1 0 0,0 1 1,1-1-1,1 0 0,0-1 1,1 1-1,0-1 0,1 0 1,1 0-1,0-1 0,0 0 1,1-1-1,1 0 0,17 17 1,-18-21 10,0 0 1,0 0 0,0-1-1,1 0 1,0-1-1,0 0 1,1 0 0,-1-1-1,1-1 1,0 0 0,0 0-1,0-1 1,0 0 0,0-1-1,1-1 1,-1 1 0,0-2-1,1 0 1,17-3 0,-22 2-2,0 0 0,0-1 0,0 0 0,-1 0 0,1 0 0,-1-1 1,0 0-1,0 0 0,0-1 0,-1 1 0,0-1 0,1-1 0,-2 1 1,1-1-1,-1 1 0,1-1 0,-2-1 0,1 1 0,-1 0 1,5-13-1,-2 1 1,0 0-1,-1-1 1,-1 1 0,0-1 0,-2 0 0,1-34 0,-4 44-3,0 0 0,0-1 1,-1 1-1,0 0 0,0 1 0,-1-1 0,0 0 0,-1 1 1,0-1-1,0 1 0,-1 0 0,0 1 0,0-1 1,-1 1-1,0 0 0,0 0 0,0 1 0,-1 0 0,0 0 1,-15-10-1,12 10 3,0 0-1,0 1 1,-1 0 0,0 1 0,0 0-1,0 0 1,0 1 0,-1 1 0,1 0-1,-1 0 1,1 1 0,-1 1 0,1 0-1,-1 0 1,0 1 0,-17 4 0,22-2-6,-1 0 1,1 0 0,0 1 0,-1 0 0,2 1-1,-1-1 1,0 1 0,1 0 0,0 1 0,0 0 0,1 0-1,0 0 1,0 0 0,0 1 0,1 0 0,0 0-1,0 0 1,1 1 0,-1-1 0,-2 11 0,1-3-10,1 0 0,0 0 0,1 0 0,1 0 1,0 0-1,1 0 0,1 1 0,0-1 0,1 0 0,3 17 1,-2-25 8,0-1 1,1 1-1,0-1 1,0 0 0,1 1-1,0-1 1,0-1-1,0 1 1,0-1 0,1 1-1,0-1 1,0-1-1,1 1 1,-1-1 0,1 0-1,0 0 1,0 0-1,0-1 1,0 0 0,1 0-1,-1-1 1,11 3-1,-2-1-5,0 0 1,1-1-1,0-1 0,0 0 0,-1-1 0,1-1 0,0 0 0,30-5 0,-38 3 14,0 0-1,0-1 1,0 0-1,0 0 1,-1 0-1,1-1 1,-1-1-1,0 1 1,-1-1 0,1 0-1,-1-1 1,0 1-1,0-1 1,0-1-1,-1 1 1,0-1 0,0 1-1,6-15 1,1-4 6,-1 0 0,-2 0 0,-1-1 0,7-37 1,-15 63-17,1 0 1,-1-1-1,0 1 1,0 0-1,1 0 1,-1 0-1,0 0 1,0 0-1,1-1 1,-1 1 0,0 0-1,0 0 1,1 0-1,-1 0 1,0 0-1,0 0 1,1 0-1,-1 0 1,0 0-1,1 0 1,-1 0-1,0 0 1,0 0-1,1 0 1,-1 0-1,0 0 1,0 0 0,1 0-1,-1 1 1,0-1-1,0 0 1,1 0-1,-1 0 1,0 0-1,0 0 1,1 1-1,-1-1 1,0 0-1,0 0 1,0 1-1,0-1 1,1 0 0,-1 0-1,0 0 1,0 1-1,0-1 1,0 0-1,0 1 1,0-1-1,0 0 1,0 0-1,1 1 1,-1-1-1,0 0 1,0 1-1,11 16-29,-11-16 31,12 17 31,0 0 1,1 0-1,1-1 0,0-1 0,1 0 0,24 18 1,-31-27-34,1-1 1,-1 0-1,1-1 1,1 0-1,-1 0 1,1-1-1,0 0 1,-1-1-1,2 0 1,-1 0-1,0-1 1,1-1-1,-1 0 1,1 0-1,13-1 1,-20-1-38,-1 0-1,1 1 1,-1-1-1,1 0 1,-1-1-1,1 1 1,-1-1-1,0 1 1,1-1 0,-1 0-1,0 0 1,0-1-1,-1 1 1,1-1-1,0 1 1,-1-1 0,5-6-1,1-3-919,0-1 0,-1 0 1,6-17-1,-10 23 75,18-48-9236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3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8810,'0'0'1327,"0"0"-899,0 0-136,25-3 335,-4-1-465,3-1 39,0 0-1,0 2 1,0 1 0,0 1-1,1 1 1,26 4 0,-47-3-161,1 0 0,-1 0-1,0 0 1,1 0 0,-1 1 0,0 0 0,0 0 0,0 0 0,0 0 0,-1 1 0,1 0-1,0-1 1,-1 1 0,0 1 0,0-1 0,0 0 0,0 1 0,0-1 0,-1 1 0,1 0-1,-1 0 1,0 0 0,0 0 0,-1 0 0,1 1 0,-1-1 0,0 0 0,0 1 0,-1-1-1,1 1 1,-1-1 0,0 1 0,-1 7 0,0 0 46,0-1 0,-1 0-1,-1 0 1,0 0 0,-1 0 0,0-1-1,0 1 1,-1-1 0,0 0 0,-1 0-1,0-1 1,-12 15 0,1-6-45,0 0 0,-1-1 0,0-1-1,-2-1 1,0-1 0,0 0 0,-1-2 0,-1 0 0,0-1 0,-28 8-1,57-20-8,0 0 0,-1 1 0,1 0-1,0 0 1,11 1 0,8 1-29,374-11 273,-372 7-783,1-2 1,-1 0-1,0-2 1,43-14-1,-22 0-3831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4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765 63 10642,'0'0'4133,"0"0"-2982,-31-9-930,-6-3-146,10 3 6,1 1 0,-1 1-1,-1 2 1,-54-4 0,47 6 25,0 3 1,0 1-1,0 1 0,0 2 0,-65 16 0,86-16-92,-1 1-1,1 0 0,1 1 1,-1 0-1,1 1 0,0 1 1,1 0-1,-1 1 0,2 0 1,-1 1-1,1 0 1,1 1-1,0 0 0,0 1 1,1-1-1,-10 20 0,16-25-14,0-1 0,1 1 0,-1-1 0,2 1 0,-1 0-1,1 0 1,-1 0 0,2 0 0,-1 0 0,1 11-1,0-14-3,0 0 0,1 0 0,-1 1 0,1-1 0,0 0-1,0 0 1,0-1 0,0 1 0,1 0 0,-1 0 0,1-1-1,-1 1 1,1 0 0,0-1 0,0 0 0,1 1 0,-1-1-1,0 0 1,1 0 0,-1 0 0,6 2 0,6 3 1,0-1 0,1-1 0,-1 0 0,1-1-1,0-1 1,20 3 0,99 2-38,-76-6 29,-56-2 13,89 5-26,97 18-1,-162-18 24,0 0-1,0 2 1,-1 1-1,0 1 1,-1 2-1,0 0 1,0 1-1,32 24 1,-48-31 8,-1 1 0,0 0 0,-1 1 1,1-1-1,-1 1 0,-1 0 1,1 1-1,-1 0 0,-1-1 0,1 2 1,-1-1-1,-1 0 0,1 1 0,-2 0 1,1-1-1,-1 1 0,0 0 0,-1 1 1,0-1-1,-1 0 0,1 0 0,-2 0 1,1 0-1,-1 0 0,-1 1 1,0-1-1,0-1 0,-1 1 0,0 0 1,0-1-1,-1 1 0,0-1 0,-1 0 1,1 0-1,-2-1 0,1 1 0,-10 9 1,5-7 56,-1 0 1,1-1-1,-2 0 1,1 0-1,-1-1 1,-1-1-1,1 0 1,-1-1 0,0 0-1,-28 7 1,21-9-15,1 0 1,-1-2-1,0 0 1,0-1-1,0-1 1,0-1-1,-24-4 1,9-1-50,-1-3 1,2-1-1,0-1 1,0-2 0,1-1-1,0-2 1,2-1-1,-40-28 1,65 41-55,0 0 0,0-1 0,1 1 0,0-1 0,0 0 0,0-1 0,0 1 0,-6-11 0,11 14-43,-1 1-1,0-1 0,1 0 0,-1 0 0,1 1 0,0-1 1,-1 0-1,1 0 0,0 1 0,0-1 0,0 0 0,0 0 0,1 0 1,-1 1-1,0-1 0,1 0 0,-1 0 0,1 1 0,0-1 1,-1 0-1,1 1 0,0-1 0,0 1 0,0-1 0,0 1 1,0-1-1,1 1 0,-1 0 0,0 0 0,1-1 0,-1 1 1,1 0-1,-1 0 0,1 0 0,-1 1 0,4-2 0,41-19-3119,11 1-1679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4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206 135 10778,'0'0'1975,"0"0"-1118,-16 28-564,0-2-179,6-11 38,0 1 0,1 0 1,1 1-1,0 0 0,2 0 0,0 1 1,0 0-1,2 0 0,-4 29 0,7-25-36,0 1 0,1 0 0,1 0 0,2-1 0,0 1 0,1-1 0,1 0 0,2 0 0,0 0 0,15 32 0,-13-37-70,1 0 0,0-1-1,1-1 1,1 0 0,0 0 0,1-2-1,1 1 1,0-1 0,0-1 0,1-1-1,1 0 1,0-1 0,21 10 0,-21-13-9,0 0 0,1-1 0,0-1 1,0 0-1,0-2 0,1 1 0,-1-2 1,1-1-1,0 0 0,-1-1 0,1-1 1,0-1-1,-1 0 0,19-5 0,-26 4-15,0 0-1,-1 0 1,0-1-1,1-1 0,-2 1 1,1-1-1,0-1 1,-1 0-1,0 0 0,0 0 1,-1-1-1,0 0 1,0-1-1,0 1 0,-1-1 1,0-1-1,-1 1 0,0-1 1,0 0-1,-1 0 1,0 0-1,-1-1 0,0 0 1,0 1-1,2-20 1,-2 1 57,-1 0 0,-2 0 0,-1 0 1,-1 1-1,-1-1 0,-1 0 1,-2 1-1,-1 0 0,-1 0 0,-1 1 1,-1 0-1,-2 1 0,0 0 0,-2 1 1,0 0-1,-2 1 0,-1 0 1,0 2-1,-2 0 0,0 1 0,-1 1 1,-1 1-1,-1 0 0,-37-21 0,42 29-62,-1 0 0,0 2-1,-1 0 1,0 2 0,0 0-1,0 0 1,-1 2-1,0 1 1,0 0 0,0 1-1,0 1 1,-26 3-1,36-2-53,0 2-1,1-1 0,-1 1 0,1 0 0,-1 1 0,1 0 0,0 1 0,0 0 0,0 0 0,1 1 0,0 0 0,-1 0 0,2 1 0,-1 0 0,1 1 0,0 0 0,0 0 0,1 0 0,-1 1 0,2-1 0,-1 2 0,1-1 0,1 0 0,-1 1 0,1 0 0,1 0 1,-4 13-1,1 14-516,1 1 1,2 0-1,3 52 0,0-88 533,0 85-3814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4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10682,'0'0'1545,"0"0"-729,10 120 656,9-68 96,16-4-471,9-3-201,11-5-728,2-7-40,-1-8-128,-6-10-312,9-15-48,-17 0-2361,-10-22-3008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5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13315,'0'0'2536,"0"0"-2160,0 0-71,-13 140 135,13-55 368,0 8-48,3 7-496,14 0 64,0-6-328,1-8 88,1-10-200,9-5-288,-6-20-1304,-5-18-4482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5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3289,'0'0'9258,"0"0"-8018,0 0-1016,0 0-8,0 0 568,148 0 88,-76 0-432,9 0-392,6 0 225,-1 0-265,-4-8 48,-8 1-8,-10-2-48,-12 0-497,-3 0-1503,-17 0-897,-12 0-2808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05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48 8426,'0'0'2186,"0"0"-1180,0 0-576,0 0 330,-3 24 424,-6 59-546,3 0 0,8 123 0,-2-204-643,1 1 0,-1-1-1,1 0 1,-1 1 0,1-1 0,0 0 0,0 0 0,0 0-1,0 0 1,1 1 0,-1-2 0,0 1 0,4 3-1,-5-5 3,0 1-1,0-1 0,1 0 1,-1 0-1,0 1 1,1-1-1,-1 0 0,0 0 1,1 0-1,-1 0 0,0 0 1,1 0-1,-1 1 1,0-1-1,1 0 0,-1 0 1,0 0-1,1 0 0,-1 0 1,1 0-1,-1 0 1,0-1-1,1 1 0,-1 0 1,0 0-1,1 0 0,-1 0 1,0 0-1,1 0 1,-1-1-1,1 1 0,7-20 2,-2-27-6,-2-1-1,-2 1 0,-6-59 1,3 91 10,-10-76 25,6 65 287,-2-52 0,22 94-365,24 19 53,2-1 0,1-3 0,49 28-1,40 29 8,-126-84-8,0 0 0,0 0 0,0 0-1,-1 1 1,8 10 0,-11-14 4,0 0 0,-1 0 0,1 0 1,0 0-1,-1 0 0,0 0 0,1 0 0,-1 0 0,1 0 1,-1 1-1,0-1 0,0 0 0,0 0 0,0 0 0,0 0 1,0 1-1,0-1 0,0 0 0,0 0 0,0 0 0,-1 0 1,1 0-1,0 1 0,-1-1 0,1 0 0,-1 0 0,1 0 1,-1 0-1,0 0 0,1 0 0,-1 0 0,0-1 0,0 1 1,0 0-1,0 0 0,1 0 0,-1-1 0,0 1 0,0 0 1,0-1-1,-2 1 0,-21 10 105,-1 0 1,0-2-1,0-1 1,-37 6-1,27-6 422,-56 20-1,76-21-458,1 0 1,0 0-1,0 1 0,-19 16 0,-19 23-3048,35-29-2834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6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10 264,'0'0'7598,"0"0"-4904,0 0-1810,0 0-239,0 0-38,0 0 152,0-9 852,24 119-755,15 164 0,-37-236-915,-2-24-159,0-1 0,1 1 0,1 0-1,0 0 1,0-1 0,7 18-1,-6-28-2512,-1-3-2155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6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11779,'0'0'1872,"0"0"-1536,0 0-280,0 0-112,0 0 48,0 0-488,0 0-816,54-2-4418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7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9090,'0'0'1103,"0"0"-711,0 0-288,0 0 16,0 0 43,12 16 242,14 21-46,-2 1-1,-1 1 0,30 74 1,-16-5 94,27 131-1,-61-214-318,-3-24 192,0-4 555,-2-89-453,0 26 39,7-77-1,-3 124-416,1 1 0,0-1-1,1 1 1,1 0-1,1 0 1,1 0 0,0 1-1,17-29 1,-21 42-56,-1 1 1,0-1-1,1 1 0,0 0 1,0-1-1,0 1 0,0 0 0,0 1 1,1-1-1,-1 1 0,1-1 1,-1 1-1,1 0 0,0 0 1,0 1-1,0-1 0,0 1 1,0 0-1,1 0 0,-1 0 1,0 1-1,0-1 0,1 1 1,-1 0-1,0 1 0,0-1 0,1 0 1,-1 1-1,0 0 0,0 0 1,0 1-1,0-1 0,0 1 1,0 0-1,0 0 0,0 0 1,-1 0-1,1 1 0,-1-1 1,0 1-1,1 0 0,-1 0 1,0 0-1,-1 0 0,5 7 1,2 2 15,-1 1 1,-1 0-1,0 0 1,-1 1-1,0 0 1,-1 0-1,4 18 1,1 13-21,2 47 0,-9-63 4,-2-27-100,-1 0-1,0 0 1,0 0-1,1 0 1,-1 0-1,1 0 1,-1 0-1,1 0 1,0 0-1,0 0 1,0 0-1,0-1 1,0 1-1,1 0 1,-1-1-1,0 1 1,1-1-1,-1 1 1,1-1-1,-1 0 1,1 1-1,0-1 1,0 0 0,-1 0-1,1 0 1,0-1-1,0 1 1,0 0-1,0-1 1,0 1-1,0-1 1,3 1-1,17 0-4423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10442,'0'0'1581,"0"0"-812,0 0-398,0 0 80,-1 27 173,-5 181 599,22 387 362,-15-523-3313,-38-136-664,-8-15 2480,42 72 98,0-1 1,0 1-1,1-1 0,0 0 0,1 1 0,0-1 0,0 0 0,0 0 0,2-12 0,-1 18-159,0 1 0,1-1-1,0 1 1,-1 0 0,1-1-1,0 1 1,-1 0 0,1 0 0,0-1-1,0 1 1,0 0 0,0 0 0,0 0-1,0 0 1,0 0 0,1 0-1,-1 1 1,0-1 0,0 0 0,1 1-1,-1-1 1,0 0 0,1 1-1,1-1 1,40-8 465,-35 8-384,69-9 154,0 4-1,135 6 1,-210 0-262,0 1 0,0-1 1,-1 1-1,1-1 0,0 1 1,0 0-1,0 0 0,-1 0 0,1 0 1,0 0-1,-1 0 0,1 0 1,-1 1-1,1-1 0,-1 0 1,0 1-1,1-1 0,-1 1 1,0 0-1,0-1 0,0 1 1,0 0-1,-1-1 0,1 1 0,0 0 1,-1 0-1,1 3 0,9 64 22,-7-38-16,1-14-2,0 0 1,1-1 0,0 1 0,2-1 0,0-1-1,0 1 1,1-1 0,1-1 0,16 20 0,-21-28-1,0-2 1,0 1-1,0 0 1,1-1-1,0 0 1,0 0-1,0 0 1,0-1-1,0 1 1,1-1 0,0-1-1,-1 1 1,1-1-1,0 0 1,0 0-1,0-1 1,1 0-1,-1 0 1,0 0-1,1-1 1,-1 1-1,0-2 1,0 1-1,1-1 1,-1 0 0,0 0-1,0-1 1,0 1-1,7-4 1,-7 2 27,0-1 1,0 0-1,0-1 1,0 1-1,-1-1 1,0 0-1,0-1 0,0 1 1,0-1-1,-1 0 1,0 0-1,0 0 1,-1 0-1,0-1 1,0 0-1,3-11 1,1-2 38,-2 0 1,0-1-1,-1 0 1,1-32-1,-4 40-19,0-1-1,-1 1 1,-1-1 0,-1 1-1,0-1 1,0 1-1,-1 0 1,-7-18 0,8 26-36,-1 0 1,1 1 0,-1-1 0,0 0 0,-1 1 0,1 0-1,-1-1 1,0 1 0,0 1 0,0-1 0,0 1-1,0-1 1,-1 1 0,0 1 0,0-1 0,0 1 0,0-1-1,0 1 1,0 1 0,0-1 0,-1 1 0,1 0 0,-7-1-1,3 1 1,0 0-1,-1 1 1,1 0-1,0 0 1,-1 1-1,1 0 0,0 1 1,0 0-1,0 1 1,0-1-1,0 2 1,0-1-1,1 1 1,0 1-1,-14 8 0,16-8-140,1 0-1,-1 0 0,1 0 1,0 1-1,0 0 0,1 0 0,0 0 1,0 0-1,0 1 0,1-1 1,0 1-1,0 0 0,0 0 0,1 1 1,1-1-1,-1 0 0,1 1 1,0-1-1,0 13 0,1 8-3785,0-7-5241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22 672,'0'0'9190,"0"0"-6259,0 0-2136,0 0-40,0 0-53,-22-4-106,-74-13 80,85 17-655,0 0 0,0 0 0,0 1 0,0 0 0,0 1 1,0 0-1,1 1 0,-1 0 0,1 1 0,0 0 0,0 1 0,0 0 0,1 0 0,-1 1 1,-15 13-1,23-18-18,-5 4-2,1 0-1,0 0 1,0 1-1,0 0 1,1 0 0,0 0-1,-5 8 1,9-12-21,0-1 0,0 1-1,0-1 1,0 1 0,0 0 0,0 0 0,1-1 0,-1 1 0,0 0 0,1 0 0,0-1 0,-1 1 0,1 0-1,0 0 1,0 0 0,0 0 0,0 0 0,1-1 0,-1 1 0,0 0 0,1 0 0,-1 0 0,1-1 0,0 1-1,0 0 1,-1-1 0,1 1 0,0 0 0,0-1 0,0 1 0,1-1 0,-1 0 0,0 1 0,1-1 0,-1 0-1,3 2 1,17 10-57,1-1 0,1-1-1,27 10 1,-20-10 86,38 22 1,-46-21-15,-1 2 0,-1 0 0,35 32 0,-50-42 57,0 1 1,0 0 0,-1 1 0,1-1 0,-1 1 0,0 0 0,-1 0 0,0 0 0,0 1 0,0-1 0,-1 1 0,1-1 0,-2 1 0,1 0 0,-1 0-1,0 0 1,0 0 0,-1 10 0,-1-12 9,-1 0-1,0 0 0,0 1 1,0-1-1,0-1 1,-1 1-1,0 0 1,0-1-1,0 1 0,0-1 1,-1 0-1,0 0 1,0 0-1,0-1 1,0 1-1,0-1 0,-1 0 1,0 0-1,1-1 1,-1 1-1,-10 2 1,-2 3-37,-1-2 0,0 0 0,0-2 1,0 0-1,-23 2 0,28-4-25,-55 2 95,66-4-117,-1 0 0,1 0 0,0 0 1,0 0-1,-1 0 0,1 0 0,0-1 0,0 1 0,-1-1 0,1 0 0,0 1 0,0-1 0,0 0 0,0 0 0,0-1 0,0 1 0,0 0 0,1-1 1,-1 1-1,0-1 0,1 1 0,-3-4 0,3 0-309,0 1-1,0-1 1,0 1 0,1-1 0,0 0 0,0 1 0,0-1 0,1 1-1,-1-1 1,1 1 0,0-1 0,2-4 0,16-22-4950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25 602 9762,'0'0'1364,"0"0"-766,0 0-306,7 22 181,1 6-304,2 5-56,0-1 0,2 0 0,20 40-1,-27-66-106,-1 0-1,1-1 1,0 1-1,0-1 1,0 0-1,1 0 1,0 0-1,0-1 1,0 0-1,0 0 1,1 0-1,-1-1 1,12 4-1,-15-6-5,0 0-1,0 0 0,0 0 1,0 0-1,0-1 1,0 1-1,0-1 0,1 0 1,-1 0-1,0 0 1,0 0-1,0-1 1,0 1-1,1-1 0,-1 0 1,0 0-1,0 0 1,0 0-1,-1 0 0,1-1 1,0 1-1,0-1 1,-1 0-1,1 0 1,-1 0-1,1 0 0,-1 0 1,0-1-1,0 1 1,0-1-1,0 1 0,2-6 1,1-2-1,-1-1 1,0 1-1,-1-1 1,0 0-1,-1 0 1,0-1 0,0 1-1,-2 0 1,1 0-1,-1-1 1,-4-21-1,2 19-3,-1 0-1,0 0 1,-1 1 0,-1-1-1,0 1 1,-1 0 0,0 0-1,-1 0 1,-9-11-1,9 15-106,0 0 0,-1 0-1,0 1 1,0 1 0,-1-1-1,0 1 1,-1 1 0,0-1-1,0 2 1,-16-8 0,23 12 81,0-1 0,0 1 0,-1 0 0,1 0 0,0 1 0,-1-1 0,1 1 1,-1 0-1,1-1 0,-1 2 0,1-1 0,0 0 0,-1 1 0,1-1 1,-1 1-1,1 0 0,0 0 0,0 0 0,0 1 0,-1-1 0,1 1 0,0-1 1,1 1-1,-1 0 0,0 0 0,1 1 0,-1-1 0,1 1 0,-1-1 0,1 1 1,0 0-1,0-1 0,0 1 0,1 0 0,-1 0 0,1 0 0,0 1 1,-2 4-1,-4 15 100,0 0 0,2 1 0,1 0 0,0 0 0,2 0 0,1 0 0,1 0 0,1 0 0,7 41 0,-6-57-32,0 0 0,1 0 0,1 0 0,-1 0 0,1-1 0,0 1 0,1-1 0,0 0 0,0 0 0,0-1 0,1 1 0,0-1 0,0-1 0,1 1 0,0-1 0,0 0 0,0 0 0,0-1 0,1 0 1,0-1-1,-1 1 0,1-1 0,1-1 0,-1 0 0,0 0 0,1 0 0,-1-1 0,1 0 0,-1-1 0,1 0 0,-1 0 0,1-1 0,-1 0 0,0-1 0,1 1 0,-1-2 0,0 1 0,0-1 0,0 0 0,0-1 0,-1 0 0,1 0 0,-1-1 0,0 0 0,8-7 0,-1-2-11,-2 0 0,0-1 0,-1-1 0,0 0 0,-1 0-1,-1-1 1,-1 0 0,0-1 0,-1 0 0,-1 0-1,4-22 1,3-21 44,9-123-1,-15-113-18,-8 231-49,1 62-2,1-3 2,-1 0-1,0 0 0,-1-1 1,0 1-1,0 0 0,0 0 1,-3-7-1,4 14-2,0 0 0,0 0 0,0 0 0,0 0 0,0-1 0,0 1-1,0 0 1,0 0 0,0 0 0,0-1 0,0 1 0,-1 0 0,1 0 0,0 0 0,0 0 0,0 0 0,0-1 0,0 1 0,0 0 0,0 0-1,-1 0 1,1 0 0,0 0 0,0 0 0,0-1 0,0 1 0,-1 0 0,1 0 0,0 0 0,0 0 0,0 0 0,0 0 0,-1 0 0,1 0 0,0 0-1,0 0 1,0 0 0,-1 0 0,1 0 0,0 0 0,0 0 0,0 0 0,-1 0 0,1 0 0,0 0 0,0 0 0,0 0 0,0 1 0,-1-1-1,1 0 1,0 0 0,0 0 0,-6 18 19,-5 110 833,8 223 0,4-319-812,0 10 171,1 0-1,2 0 1,11 47 0,-11-75-107,0 0 1,1 0 0,0-1 0,1 1-1,0-1 1,1-1 0,1 1 0,0-1-1,0-1 1,1 0 0,1 0 0,20 18-1,-21-21-93,1-1 0,0 0 0,1 0 0,0-1 0,0 0 0,0-1-1,0 0 1,1-1 0,0-1 0,0 1 0,0-2 0,0 0-1,13 1 1,-17-3-9,0 0 0,-1-1 0,1 0 0,-1 0 0,1-1 0,-1 0 0,1 0 0,-1 0 0,0-1 0,0-1-1,0 1 1,-1-1 0,1 0 0,-1 0 0,0-1 0,0 0 0,0 0 0,-1 0 0,0-1 0,0 0 0,0 0 0,5-8-1,1-6-13,0 1-1,-2-2 0,0 1 0,-1-1 1,-2 0-1,0-1 0,-1 0 0,3-26 1,-1-25-356,-4-83 1,-3 135 248,-2-5-13,2 25 131,-1 1-1,1 0 1,0 0 0,0 0-1,0 0 1,0 0 0,0 0 0,0-1-1,0 1 1,0 0 0,0 0-1,0 0 1,0 0 0,0 0-1,0 0 1,0 0 0,-1 0-1,1-1 1,0 1 0,0 0-1,0 0 1,0 0 0,0 0 0,0 0-1,0 0 1,-1 0 0,1 0-1,0 0 1,0 0 0,0 0-1,0 0 1,0 0 0,0 0-1,-1 0 1,1 0 0,0 0-1,0 0 1,0 0 0,0 0 0,0 0-1,0 0 1,-1 0 0,1 0-1,0 0 1,0 0 0,0 0-1,0 0 1,0 1 0,0-1-1,0 0 1,0 0 0,-1 0-1,1 0 1,0 0 0,0 0 0,0 0-1,0 0 1,0 1 0,0-1-1,0 0 1,0 0 0,0 0-1,0 0 1,0 0 0,0 0-1,0 0 1,0 1 0,-11 43-38,5 14 203,3 1-1,2 0 0,11 98 1,-7-141-109,1-1 0,0 0 0,1 0 0,0 0 0,2-1 0,-1 0 0,2 0 0,11 16 0,-16-24-27,2 0 1,-1-1-1,1 1 1,0-1 0,0 0-1,0-1 1,1 1-1,-1-1 1,1 0-1,0-1 1,1 1 0,-1-1-1,0 0 1,1-1-1,0 1 1,-1-1-1,1-1 1,0 1-1,0-1 1,8 0 0,-12-1-19,0 0 1,-1-1 0,1 1 0,0-1-1,-1 1 1,1-1 0,0 0 0,-1 0-1,1 0 1,-1 0 0,1-1 0,-1 1 0,0-1-1,0 1 1,1-1 0,-1 0 0,0 0-1,3-4 1,-1 0-1,0 0 0,0 0-1,0 0 1,-1-1 0,0 0 0,4-13 0,-1-6-12,-1 1 1,4-52 0,-6-147-478,-4 297 436,-1-22 73,7 84 0,-3-121-16,0 0 0,0-1-1,1 1 1,1-1 0,1 1 0,0-1-1,0-1 1,1 1 0,1-1 0,16 23-1,-20-31-15,1 0-1,0 0 0,0-1 0,1 1 1,-1-1-1,1 0 0,0 0 1,-1-1-1,1 1 0,0-1 1,10 3-1,-12-4-17,1 0 1,-1-1-1,0 1 0,1-1 0,-1 0 1,0 0-1,0 0 0,1 0 1,-1-1-1,0 1 0,1-1 1,-1 0-1,0 0 0,0 0 0,0 0 1,0 0-1,0-1 0,0 0 1,0 1-1,0-1 0,-1 0 1,5-4-1,5-10-926,0 0 1,0-1-1,-2 0 1,0-1-1,12-31 1,7-26-5161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19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3393,'0'0'5744,"0"0"-3819,-2 28-684,1-9-1018,-8 183 2018,13-104-1671,5-1-1,4 1 1,4-2-1,38 122 0,-54-214-570,0-1-1,0 1 0,1-1 0,-1 1 0,1-1 1,0 0-1,0 1 0,2 2 0,8-3-3,4-19 40,20-52-140,-28 49 25,1 0 1,2 1-1,0 0 1,0 1 0,28-31-1,-37 45 77,0 1 0,0 0 0,1 0 0,-1 0-1,1 0 1,-1 0 0,1 0 0,0 1 0,0-1-1,-1 1 1,1 0 0,0 0 0,0 0-1,1 0 1,-1 0 0,0 1 0,0-1 0,0 1-1,0 0 1,1 0 0,2 0 0,-3 2 14,0-1 1,0 0 0,0 1-1,0-1 1,0 1 0,-1 0-1,1 0 1,-1 0-1,1 0 1,-1 1 0,0-1-1,0 1 1,0-1-1,0 1 1,0 0 0,2 5-1,3 5 98,-1 1-1,-1 1 1,-1-1-1,0 1 1,0 0-1,-2 0 1,2 20-1,-3-21-52,-1-1 0,0 1 0,-1-1 0,-1 1 0,0-1 0,-1 0 0,-5 17 0,6-25-40,0-1-1,0 1 1,0 0 0,-1-1-1,0 0 1,0 0-1,0 0 1,0 0 0,0 0-1,-1 0 1,0-1-1,0 0 1,0 0 0,0 0-1,0 0 1,-1-1-1,1 1 1,-1-1 0,0 0-1,0-1 1,1 1-1,-9 1 1,5-2-17,0 0 0,0-1-1,0 1 1,1-1 0,-1-1 0,0 0 0,0 0-1,1 0 1,-1-1 0,1 0 0,-1-1 0,1 1 0,-11-7-1,13 7-12,1-1 1,0 0-1,0 0 0,-1 0 0,2 0 0,-1-1 0,0 1 1,1-1-1,0 0 0,0 0 0,0 0 0,0-1 0,0 1 0,1-1 1,0 1-1,0-1 0,0 0 0,1 0 0,0 0 0,0 0 0,-1-7 1,2 11 5,0 0 1,0 1 0,0-1 0,0 0 0,0 1 0,0-1-1,0 0 1,0 1 0,0-1 0,1 1 0,-1-1 0,0 0-1,0 1 1,1-1 0,-1 1 0,0-1 0,1 1-1,-1-1 1,0 1 0,1-1 0,-1 1 0,1-1 0,-1 1-1,1-1 1,-1 1 0,1 0 0,-1-1 0,1 1 0,0 0-1,-1-1 1,1 1 0,-1 0 0,1 0 0,1 0-1,30 1-89,30 20 44,-40-12 67,-1-2-1,1 0 1,0-1-1,1-1 0,-1-1 1,1-1-1,0-1 1,26-2-1,-33-1-8,1 0 0,-1-1 0,1-1 0,-1-1 0,0-1 0,0 0 0,-1 0 0,1-2 0,-1 0 0,-1-1 0,1 0 0,12-11 0,-3-1-3,0-1 1,-2-1-1,-1-2 1,0 0 0,-2-1-1,-1 0 1,-1-2 0,-1 0-1,-1-1 1,-2 0 0,11-34-1,-11 25-20,-2 0 0,-2-1 0,-2 0 0,-1-1 0,-1 0 0,-3 0 0,-1 0 0,-7-62 0,5 92 16,-1 0 0,0-1-1,-1 1 1,0 0 0,0 0 0,-1 0 0,0 1 0,-6-11-1,8 16-6,0 0 0,0 0 0,-1 0 1,1 0-1,-1 0 0,1 1 0,-1-1 0,0 1 0,0 0 0,0 0 0,0 0 0,0 0 0,-1 0 0,1 1 0,-1-1 0,1 1 0,-1 0 0,1 0 0,-1 0 0,0 0 0,1 1 0,-1 0 0,-5 0 0,6 0 1,1 1 0,-1-1 0,1 1 0,-1 0 0,1 0-1,0 0 1,-1 0 0,1 0 0,0 1 0,0-1 0,0 1 0,0 0-1,0-1 1,0 1 0,0 0 0,1 0 0,-1 0 0,1 0 0,-1 0 0,1 0-1,-2 4 1,-19 56-99,19-53 94,-8 44 1,2 0-1,3 1 1,2 0-1,5 100 1,-1-132 13,2 0 0,0-1 0,2 1 0,0-1 0,2 1 0,0-2 0,1 1 1,1-1-1,14 25 0,-17-36 3,0 0 1,1-1-1,0 0 0,1 0 1,-1 0-1,2-1 1,-1 0-1,1 0 0,0-1 1,0 0-1,1 0 1,-1-1-1,1 0 0,1-1 1,-1 0-1,1 0 1,-1-1-1,1 0 1,0-1-1,0 0 0,20 1 1,-19-2 6,1-1-1,0-1 1,-1 1 0,1-2 0,0 0 0,-1 0 0,1-1-1,-1 0 1,0-1 0,0-1 0,-1 1 0,1-2 0,-1 1-1,0-2 1,0 1 0,-1-1 0,0-1 0,0 1 0,-1-2-1,0 1 1,0-1 0,-1 0 0,8-12 0,-7 7-7,0 1 1,-1-2 0,0 1-1,-1-1 1,-1 0-1,0 0 1,3-24 0,-3 8 13,-2-1 0,-2-54 1,-1 79-17,-1 0 1,0 0-1,0-1 1,0 1 0,-1 0-1,-4-11 1,6 16 0,-1 0 0,0 0 1,0 0-1,0 0 1,-1 0-1,1 1 1,0-1-1,-1 0 1,1 1-1,-1-1 1,1 1-1,-1-1 0,0 1 1,0 0-1,0 0 1,0 0-1,0 0 1,0 0-1,0 0 1,0 0-1,0 0 0,0 1 1,0 0-1,-4-1 1,3 1-5,1 1-1,0-1 1,-1 1 0,1 0 0,0 0-1,0 0 1,0 0 0,0 1 0,0-1-1,0 0 1,0 1 0,0-1 0,0 1-1,1 0 1,-1-1 0,1 1 0,-1 0 0,1 0-1,0 0 1,-1 0 0,1 1 0,0-1-1,1 0 1,-1 0 0,0 0 0,1 1-1,-1-1 1,0 4 0,-12 74-34,13-79 35,-3 34 17,2 1 0,1 0 0,7 53 0,-4-68 3,1-1-1,1 0 0,1 0 1,1 0-1,1-1 0,0 0 1,16 26-1,-12-26-61,1 0 0,0-1 0,1-1 0,1 0 0,1-1 0,0 0 0,1-1 0,1-1 0,0-1 0,1-1 0,0 0 0,1-2 0,0 0 0,1-1 0,-1-1 0,2-1 0,32 7 0,-23-9-3203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38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 1 8770,'0'0'1542,"0"0"-772,0 0-212,0 0-103,0 0 347,-6 1 127,-7 4-781,0-1 0,1 1 0,0 1 1,0 0-1,1 1 0,0 0 0,0 1 1,1 0-1,-1 1 0,2 0 0,-1 1 1,1-1-1,1 2 0,-8 11 0,5-6-131,0 1 0,1 0 0,0 1-1,2 0 1,0 1 0,1-1 0,1 1-1,1 1 1,-4 21 0,6-2 65,0 1 0,3-1-1,1 0 1,2 0 0,1 0 0,3-1 0,1 1 0,21 62 0,-20-79-50,1 1 1,0-2-1,2 1 1,0-2-1,2 1 1,24 28-1,-25-36-14,-1-1 0,1 0 0,1-1 0,0 0 0,0-1 0,1-1 0,1 0 0,-1-1 0,31 10 0,-28-13-61,-1 0 0,1-2 0,0 0 0,0-1 0,0-1 0,19-2 0,21-7-3301,-32-2-1602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39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60 8250,'0'0'1519,"0"0"-902,0 0-309,0 0 139,0 0 131,0 0-69,-5 24-217,-3 7-206,-4 42 0,13-65-75,-1 0-1,1 0 1,0 0-1,1 0 1,0 0-1,1-1 1,-1 1-1,1-1 1,1 1-1,-1-1 1,1 0-1,1 0 1,-1-1-1,1 1 1,0-1-1,1 0 1,11 11 0,-7-7-1,-3-2 3,1 0-1,-1-1 1,1 1-1,1-2 1,-1 1-1,1-1 1,0-1-1,1 1 1,-1-2-1,1 1 1,0-1-1,0-1 1,1 0-1,-1 0 0,1-1 1,-1 0-1,1-1 1,16 0-1,-24-1 62,1-1 0,-1 1 1,0-1-1,0 0 0,0 0 0,0 0 0,0 0 0,0 0 0,0-1 0,0 1 0,0-1 0,-1 0 0,1 0 0,0 0 0,-1 0 0,0 0 0,4-5 0,-2 2 25,0-1 1,-1 0-1,0 0 0,0 0 1,0 0-1,-1 0 1,0 0-1,1-9 1,1-9 80,-1-1 1,-1 0 0,-2-38-1,0 55-160,-1-1-1,0 1 1,0-1 0,-1 1-1,0 0 1,-1 0-1,0-1 1,0 2-1,-1-1 1,0 0-1,0 1 1,-1 0-1,0 0 1,0 0-1,-1 0 1,0 1-1,0 0 1,0 0-1,-14-9 1,11 9-5,1 1-1,-2 0 1,1 0-1,0 1 1,-1 1 0,0-1-1,0 2 1,0-1-1,0 1 1,0 1 0,-1 0-1,1 0 1,0 1-1,0 0 1,-1 1 0,-13 3-1,16-2-7,0 1 0,0 0 0,1 1 0,-1-1 0,1 1 0,0 1 0,0 0-1,1-1 1,-1 2 0,1-1 0,0 1 0,0 0 0,1 1 0,0-1 0,0 1 0,0 0 0,1 0 0,0 0-1,1 1 1,-5 11 0,1 1-3,0 0 0,1 0 0,1 1 0,1 0 0,1 0-1,-1 39 1,4-55-5,0 1 0,0-1-1,1 0 1,0 1 0,0-1-1,0 0 1,1 0 0,0 0-1,0 0 1,0 0 0,0 0-1,1-1 1,0 1 0,0-1 0,6 8-1,-3-6 1,0-1 0,1 0 0,-1 0 0,1-1 0,0 0 0,0 0 0,0-1 0,0 1 0,13 2 0,9 1-3,0-1 0,0-2 0,1-1-1,48-2 1,-53-1-489,1-2 1,-1 0-1,0-2 0,0-1 0,0-1 1,0-1-1,41-18 0,3-6-4897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39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16 9178,'0'0'2186,"0"0"-1037,0 0-212,0 0-25,0 0-47,0 0-171,-19-4-252,-65-8-229,79 12-202,-1 0 1,1 1-1,-1-1 1,1 1 0,0 0-1,-1 1 1,1-1-1,0 1 1,0 0 0,0 1-1,0-1 1,0 1 0,1 0-1,-1 0 1,-5 5-1,1 0-12,0 1 1,1 0-1,0 1 0,-11 17 0,13-19 17,1 0 1,1 0-1,0 1 1,0 0-1,0 0 1,1 0 0,1 0-1,-1 0 1,1 1-1,1-1 1,0 1-1,0-1 1,1 1-1,1 0 1,1 13-1,-1-16 3,1 0 0,0 0-1,1 0 1,-1 0 0,1 0-1,1-1 1,-1 0 0,1 1 0,0-1-1,0 0 1,1-1 0,0 1 0,0-1-1,0 0 1,1 0 0,0-1-1,-1 0 1,2 0 0,-1 0 0,10 4-1,3-1-8,0-1-1,0 0 0,0-2 1,0 0-1,1-2 0,0 0 1,-1-1-1,1-1 0,28-3 1,-39 2-83,-1 0 0,1 0 1,0-1-1,0 0 0,-1-1 0,0 0 1,1 0-1,-1-1 0,9-6 0,5-4-1616,36-32-1,-56 44 1540,44-40-7228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0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10938,'0'0'1563,"0"0"-812,0 0-455,0 0-158,0 0 255,0 0 12,11 3 120,13 7-372,0 1 0,-1 2-1,0 0 1,-1 1 0,-1 1 0,33 29 0,128 133 503,-152-144-591,0 3 0,-3 0 0,36 62 1,-53-80-55,-1 0 0,-2 1 0,0 1 0,-1-1 0,0 1 0,-2 0 0,0 0 0,-2 0 0,1 24 0,-3-16 24,-2 0 1,-1 0-1,-1 0 0,-1 0 1,-18 53-1,1-26 250,-2-2 0,-3 0 0,-2-1 0,-2-2 0,-64 79 0,72-100 305,-50 46 0,72-75-727,1 0-368,0 0-397,0 0-1352,0 0-3242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0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10666,'0'0'2013,"0"0"-898,0 0-36,0 0-295,0 0 52,-23 20-243,-72 64-343,87-76-221,2 0 1,-1 0 0,1 1-1,0-1 1,1 1 0,0 0-1,0 1 1,1-1 0,0 1-1,1 0 1,0 0 0,0 0-1,-1 18 1,-1-3 12,-1 6-5,1 0-1,1 1 1,2 0-1,1 0 1,4 50-1,-1-69-147,0-1-1,0 0 0,1 1 1,1-1-1,0-1 0,0 1 1,1 0-1,1-1 0,0 0 1,1 0-1,0-1 0,0 0 1,1 0-1,0-1 0,1 0 1,17 14-1,21 8-2966,-2-11-2492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1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27 8666,'0'0'1666,"0"0"-509,-7 22-191,-21 72-204,27-89-704,-1 0-1,1 1 0,0-1 0,0 0 0,0 1 1,1-1-1,0 0 0,0 1 0,0-1 0,1 1 0,0-1 1,0 0-1,0 1 0,1-1 0,-1 0 0,1 0 0,0 0 1,1 0-1,-1-1 0,1 1 0,0 0 0,0-1 0,1 0 1,-1 0-1,1 0 0,0 0 0,0-1 0,0 1 0,1-1 1,-1 0-1,1 0 0,0-1 0,6 4 0,7 1-33,0-2 0,0 1 1,1-2-1,0-1 0,-1 0 0,1-1 0,29-1 0,-38-1-18,1-1-1,0 0 1,-1 0 0,1-1-1,-1-1 1,1 0 0,-1 0-1,0-1 1,0 0-1,-1-1 1,1 0 0,-1 0-1,0-1 1,0 0 0,9-9-1,-12 9 8,-1 0-1,0 0 0,0 0 0,0 0 0,-1-1 1,0 0-1,0 0 0,0 0 0,-1-1 0,0 1 1,-1-1-1,0 1 0,0-1 0,-1 0 0,1 0 1,-2 0-1,1 0 0,-1 1 0,0-1 0,-1 0 0,-1-10 1,0 14-5,1-1 1,-1 0-1,0 1 1,0 0 0,0-1-1,0 1 1,-1 0-1,0 0 1,0 0 0,0 0-1,0 1 1,0-1-1,-1 1 1,0 0-1,1 0 1,-1 0 0,0 1-1,-1-1 1,1 1-1,0 0 1,-1 0 0,1 0-1,-1 1 1,-5-2-1,-9-1 153,0 0-1,-1 1 0,1 1 1,-32 0-1,47 2-122,0 0 1,-1 0-1,1 0 1,0 1-1,0-1 1,0 1-1,0 0 1,-1 1-1,1-1 1,1 1-1,-1 0 1,0-1-1,0 2 1,1-1-1,-1 0 1,1 1-1,0 0 1,-4 3-1,3-1-30,1 0 0,-1 1 0,1-1 0,1 1 0,-1-1-1,1 1 1,0 0 0,0 0 0,1 0 0,-1 0 0,1 0 0,0 7-1,0 3-3,-1-1-1,2 0 0,0 0 1,1 1-1,5 28 0,-4-38-35,0-1-1,0 1 1,0-1-1,0 1 1,1-1 0,0 0-1,0 0 1,1 0-1,-1 0 1,1-1-1,0 1 1,0-1-1,0 0 1,1 0-1,0-1 1,-1 1-1,1-1 1,1 0-1,4 2 1,5 1-644,0-1 1,-1-1 0,1 0-1,1-2 1,18 3-1,16-4-4514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1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1 11867,'0'0'1577,"0"0"-777,0 0-316,-24 12 230,-77 40 211,95-49-889,1 1 0,0-1 0,0 1 0,0 0 0,0 1 0,1-1 0,-1 1 0,1 0 0,0 0 0,1 0 0,-1 0 0,1 1 0,0 0 0,1-1 0,-1 1 0,1 0 0,0 0 0,1 1 0,-1-1 0,1 0 0,0 0 0,1 1 0,0-1 0,0 0 0,0 1 0,0-1-1,1 0 1,3 11 0,-3-12-25,1 0-1,0-1 0,1 1 0,-1 0 1,1-1-1,0 1 0,0-1 1,0 0-1,0 0 0,1 0 0,0-1 1,0 1-1,0-1 0,0 0 0,0 0 1,1 0-1,-1-1 0,1 1 0,7 2 1,4 1 1,-1 0 1,1-1-1,1-1 1,30 4-1,-29-6-51,0 0-1,0-2 1,0 0 0,0-1-1,0-1 1,25-6-1,-31 5-592,0-1 0,0-1 0,0 0 0,0 0 0,19-14 0,13-13-5624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5841,'0'0'2247,"0"0"-11,0 0-628,0 0-210,0 0-265,0 0-397,8 27 203,47 360 1187,-53-428-5509,-2 10-2872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1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10850,'0'0'1297,"0"0"-393,0 0-392,0 0 784,171 156 273,-119-99-833,-5 6-232,-10 10-216,-15 11-288,-17 8 0,-22 48-64,-23-23-1721,-9-12-5976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2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9338,'0'0'2590,"0"0"-1070,0 0-341,0 0-267,0 0-129,-23 21-173,-76 73-216,91-86-364,1 0-1,0 1 0,1 0 1,0 0-1,1 0 0,-1 1 1,2 0-1,0 0 0,0 0 1,0 1-1,1-1 0,1 1 1,0 0-1,-1 11 0,0 0 10,-2 10 31,1 0 0,2 0 1,1 1-1,3 33 0,-1-54-82,1 1 0,0-1 0,0 1 0,1-1-1,1 0 1,0 0 0,1-1 0,0 1 0,1-1 0,0 0 0,0-1 0,1 1 0,12 12 0,-15-19-66,0-1 0,0 1 1,0-1-1,0 0 0,1-1 1,-1 1-1,1-1 0,0 1 1,0-2-1,0 1 0,0 0 1,7 0-1,63 2-3510,-55-4 1851,33 0-4866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2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5337,'0'0'5013,"0"0"-3535,-1 20-1006,-1 8-298,1-9 37,0 1 1,1-1 0,0 0 0,5 21-1,-3-31-122,1 0 0,0 0 0,0 0 1,1 0-1,0-1 0,0 1 0,1-1 0,0 0 0,1-1 0,0 1 0,0-1 0,0 0 0,1-1 0,0 1 0,1-1 0,-1-1 1,1 0-1,0 0 0,0 0 0,1-1 0,16 6 0,-11-4-85,1-1 1,0-1 0,0 0-1,0-1 1,1-1-1,-1 0 1,1-1-1,-1-1 1,1 0 0,-1-1-1,0-1 1,28-6-1,-35 5 1,-1 0-1,1 0 0,-1-1 1,0-1-1,0 1 0,0-1 1,0 0-1,-1 0 0,0-1 1,0 0-1,-1 0 0,1-1 1,-1 1-1,0-1 0,-1 0 1,0 0-1,4-9 0,-6 10 0,1 1-1,-1 0 1,0-1-1,-1 0 1,0 1-1,1-1 1,-2 0-1,1 0 0,-1 1 1,0-1-1,0 0 1,0 0-1,-1 0 1,0 0-1,0 1 0,0-1 1,-1 1-1,0-1 1,0 1-1,0-1 1,-1 1-1,0 0 0,0 0 1,-7-9-1,3 7 41,0 1-1,0 0 0,-1 0 1,1 0-1,-1 1 1,-1 0-1,1 0 0,-1 1 1,1 0-1,-1 1 0,-16-4 1,4 3 142,1 0 0,-1 2 0,0 0 0,-26 2 0,41 0-172,-1 1-1,1 0 1,0 1 0,-1 0-1,1 0 1,0 0-1,0 0 1,0 1-1,0 0 1,1 1-1,-1-1 1,1 1 0,0 0-1,0 0 1,0 0-1,0 1 1,1 0-1,0 0 1,0 0-1,0 1 1,1-1 0,-1 1-1,1-1 1,1 1-1,-4 11 1,3-11-1,1 1 0,0-1 0,1 1 1,-1-1-1,1 1 0,0 0 0,1 0 0,0-1 1,0 1-1,0 0 0,1 0 0,0-1 1,0 1-1,1 0 0,0-1 0,0 1 0,0-1 1,1 0-1,0 0 0,0 0 0,1 0 0,0 0 1,0-1-1,8 9 0,-3-6-6,1-2 0,-1 1-1,1-1 1,1-1 0,-1 1-1,1-2 1,0 0 0,0 0 0,0-1-1,0 0 1,1-1 0,0 0-1,-1-1 1,1 0 0,-1-1-1,20-2 1,-7 0-472,-1-1 0,42-11 1,-40 6-2033,48-21-1,1-12-7084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3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0 1736,'0'0'12179,"0"0"-10771,0 0-672,-118 120-335,88-73-73,8 0 296,7-1-232,15-3-384,0-6 136,10-1-128,22-5 72,10-4 24,10-7-56,7-11-112,8-9 56,19-9-656,-14-22-1857,-13-3-3912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3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9794,'0'0'1408,"0"0"-1216,0 0-128,0 0 88,0 0 409,0 0-169,138 137-40,-81-88 152,0 9 664,-3 9 72,-10 4-287,-11 7-81,-16 4-488,-12 0-200,-8 32-184,-21-21-664,-11-13-6106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4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 8146,'0'0'2475,"0"0"-971,0 0-202,0 0-23,0 0-206,0 0-362,-19 16-293,-56 56-249,72-69-153,0 1 0,1-1 0,-1 1 1,1-1-1,0 1 0,0 0 0,0 0 0,1 0 0,-1 0 0,1 1 1,0-1-1,0 0 0,1 0 0,-1 1 0,1-1 0,0 0 0,0 1 1,1 5-1,-1 8 40,-1 9-2,2 1 1,0 0-1,2 0 0,1-1 1,2 1-1,14 45 1,-16-62-55,1 0 0,0 0 0,0 0 0,1-1 0,1 0-1,0 0 1,0 0 0,1-1 0,0 0 0,1-1 0,-1 0 0,2 0 0,-1-1 0,1 0 0,0 0 0,1-1 0,-1-1 0,15 6 0,-13-7-148,-1-1 1,1 0-1,0-1 1,0 0-1,0 0 0,0-2 1,17 0-1,-15-1-905,-1 0 0,-1-1 0,23-7 0,18-15-7229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10810,'0'0'1201,"3"21"-329,-1-11-811,-1 3 55,1 1 0,1 0 0,0-1 0,6 15 0,-6-22-44,-1 0 1,1-1 0,0 1 0,0-1-1,1 0 1,0 0 0,0 0-1,0 0 1,0-1 0,1 1 0,-1-1-1,1 0 1,0-1 0,1 1-1,6 3 1,2-1-23,0-1-1,1 0 1,0-1-1,-1 0 1,1-1-1,1-1 1,-1 0-1,0-1 1,1-1-1,-1 0 1,0-1 0,18-3-1,-27 3-47,0 0 0,0-1 0,0 0 1,0 1-1,0-2 0,-1 1 0,1-1 0,-1 0 0,1 0 0,-1 0 0,0-1 0,0 1 0,-1-1 1,1-1-1,-1 1 0,0-1 0,0 1 0,0-1 0,-1 0 0,1-1 0,-1 1 0,-1 0 1,1-1-1,-1 0 0,0 0 0,0 1 0,0-1 0,-1 0 0,0-1 0,0 1 0,-1 0 1,0-7-1,0 7-11,-1 0 1,0 1-1,0-1 1,0 0-1,-1 0 1,0 1 0,0-1-1,-1 1 1,1-1-1,-1 1 1,0 0-1,-1 0 1,1 0 0,-1 1-1,0-1 1,0 1-1,-1 0 1,1 0-1,-1 0 1,0 1-1,0 0 1,0 0 0,0 0-1,-9-4 1,-2 1 121,1 0 0,-1 1 1,0 0-1,0 1 1,0 1-1,-1 1 0,-29-1 1,40 3-85,0 1 1,0-1 0,0 1-1,0 1 1,0-1 0,0 1-1,0 0 1,1 1 0,-1-1-1,1 1 1,0 0 0,-1 1-1,1-1 1,1 1 0,-1 0-1,1 0 1,-1 0 0,1 1-1,0-1 1,0 1 0,1 0-1,0 0 1,0 1 0,-4 9-1,0 0-16,1 1-1,1 0 0,0 0 1,1 0-1,1 0 0,1 1 0,0-1 1,1 18-1,1-29-8,0-1 0,0 1 0,1 0-1,0-1 1,0 1 0,0-1 0,1 1 0,-1-1 0,1 0 0,0 0 0,0 1 0,1-1-1,-1-1 1,1 1 0,0 0 0,0-1 0,0 1 0,0-1 0,1 0 0,-1 0 0,1 0-1,0 0 1,0-1 0,0 0 0,0 0 0,0 0 0,0 0 0,1 0 0,4 0-1,11 3 1,0 0-1,1-2 0,0 0 0,-1-1 0,28-2 0,-27 0-204,1-2-1,0 0 1,0-2 0,-1 0 0,37-13 0,48-25-5059,-27 6-4501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14283,'0'0'1856,"0"0"-1027,0 0-517,-24 14-75,-73 48 51,92-58-259,0 0-1,1 0 1,-1 0-1,1 0 1,0 1-1,1-1 1,-1 1 0,1 0-1,0 0 1,0 1-1,0-1 1,1 0-1,-1 1 1,1 0 0,-1 8-1,1-4-23,1 1 0,1 0-1,0 0 1,0 0 0,4 20 0,-3-25-9,0-1 0,1 1 1,0-1-1,0 1 0,0-1 1,0 1-1,1-1 1,0 0-1,0 0 0,1 0 1,-1-1-1,1 1 1,4 4-1,1-2 3,0 1 0,0-2 0,0 1 0,1-1 0,0 0 0,14 5 0,-1-2-4,0-1 0,0-2 0,0 0 0,1-1 0,44 2 0,-48-6-164,0-1 0,-1-1 0,1 0 0,33-8 0,-39 5-590,-1 0 0,-1-1 0,1 0 0,16-10 0,23-18-5939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5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7042,'0'0'1272,"0"0"360,0 0-664,149 102 137,-90-55 311,0 11 208,1 9-432,-8 10-471,-13 6-33,-9 1-168,-13 3-216,-12-7 0,-5-5-296,0-6-16,-30 9-224,-2-18-1496,0-13-6034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7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10 5265,'0'0'2597,"0"0"-382,0 0-405,0 0-522,0 0 95,0 0-372,-41-9 1040,30 9-2031,0 1 0,0 0 1,0 1-1,0 0 0,0 1 0,1 0 1,-1 0-1,1 1 0,0 1 0,0 0 1,0 0-1,0 1 0,1 0 1,-14 13-1,2-4-22,1 1 0,0 1-1,2 1 1,0 1 0,1 0 0,1 2 0,1 0 0,1 0 0,-12 25-1,25-45 0,0 1 0,0 0 0,0 0 0,0-1 0,0 1 0,1 0 0,-1 0 0,1 0 0,-1 0 0,1 0 0,0 0 0,0 0 0,-1 0 0,2 0 0,-1 0 0,0 0 0,0 0 0,1 0-1,-1 0 1,1 0 0,-1 0 0,1 0 0,0-1 0,0 1 0,0 0 0,0 0 0,0-1 0,0 1 0,0-1 0,1 1 0,-1-1 0,1 1 0,-1-1 0,1 0 0,-1 1 0,1-1 0,0 0-1,-1 0 1,1-1 0,0 1 0,0 0 0,0 0 0,0-1 0,0 1 0,2-1 0,12 3 10,0-1 1,0-1-1,0 0 0,28-3 0,-17 1-11,-10 1 5,-1 0-1,0-1 0,1-1 0,-1-1 0,0 0 1,27-10-1,-30 9 1,0 0 0,1 0-1,-1 1 1,1 1 0,0 0 0,0 1 0,0 0 0,0 1 0,0 1-1,0 0 1,0 1 0,-1 1 0,26 7 0,-32-7-1,1 0 1,0 1-1,-1 0 1,0 0-1,0 0 1,0 1-1,0 0 1,-1 1-1,0-1 1,0 1-1,0 0 1,-1 1-1,0-1 1,0 1-1,0 0 0,-1 0 1,0 1-1,-1-1 1,0 1-1,0 0 1,0 0-1,-1 0 1,0 0-1,0 9 1,0-7 5,-2 0 0,1-1 0,-1 1 1,0-1-1,-1 1 0,0-1 0,-1 1 0,0-1 1,0 0-1,-1 0 0,0 1 0,-1-2 0,0 1 1,-10 16-1,7-16 0,0 0 1,-1 0-1,0-1 1,-1 0-1,1-1 1,-2 0-1,1 0 1,-1-1-1,0 0 1,0 0-1,0-1 1,-13 4-1,-6 1 33,1-2-1,-1-1 1,0-1-1,-55 3 1,-120-9-10,168-4-24,1-1 1,0-1 0,-59-19 0,-2-1 1,119 31-115,32 8 60,-1-2 0,111 6 0,-131-16 49,1-1 0,0-1 0,0-2 0,-1-2 0,0-1 0,62-20 0,-53 10 28,-12 6-67,1-2-1,-2-2 1,0 0 0,55-37-1,-80 47 37,-1 0 1,0 0-1,-1 0 0,1 0 0,-1-1 1,0 1-1,0-1 0,0 0 1,0 0-1,1-6 0,-3 9 0,0 1 0,-1-1 1,1 0-1,-1 0 0,1 0 0,-1 1 0,0-1 0,0 0 0,0 0 1,0 0-1,0 0 0,0 0 0,-1 1 0,1-1 0,0 0 1,-1 0-1,0 0 0,1 1 0,-1-1 0,0 0 0,0 1 0,0-1 1,0 1-1,0-1 0,0 1 0,0-1 0,-1 1 0,1 0 1,0 0-1,-1-1 0,1 1 0,-3-1 0,-59-37-138,37 22-85,-46-22-1,62 34 207,-2 1 0,1 0 0,0 1 0,-1 0-1,0 1 1,0 0 0,-21 0 0,-59 3-4,-96-2-22,181 0 46,-1-1 1,1 0-1,-1 0 0,1-1 1,-1 0-1,1 0 0,0 0 1,1-1-1,-1 0 1,1-1-1,-8-5 0,3 0 2,0 0 0,0 0 0,1-1 0,-17-23 0,26 32-4,0 1 1,0-1 0,0 0-1,0 1 1,1-1 0,-1 0 0,1 0-1,-1 1 1,1-1 0,-1 0-1,1 0 1,0 0 0,0 1-1,0-1 1,0 0 0,0 0 0,1 0-1,-1 0 1,1 1 0,-1-1-1,1 0 1,-1 0 0,1 1 0,0-1-1,0 0 1,0 1 0,0-1-1,0 1 1,0-1 0,0 1-1,0 0 1,1-1 0,-1 1 0,1 0-1,-1 0 1,1 0 0,1-1-1,10-6-2,-1 0 0,1 2 0,26-11 0,-18 8 4,26-12-4,1 1 0,1 3 0,1 2 0,0 2 1,93-12-1,-121 24 16,-14 1-50,0-1 0,0 1 0,0-1 0,0-1 0,0 1 0,-1-2 0,13-4 0,-15-1-3641,-5 1-1155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3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4585,'0'0'1352,"0"0"-504,0 0 107,0 0 420,0 20 134,0 61-581,0-72-770,1 18 271,-1-27-408,0 1 0,0-1 1,1 0-1,-1 1 0,0-1 1,0 0-1,1 1 0,-1-1 1,0 0-1,0 1 0,1-1 1,-1 0-1,0 0 0,1 1 1,-1-1-1,0 0 0,1 0 1,-1 0-1,0 0 0,1 1 1,-1-1-1,1 0 0,-1 0 1,0 0-1,1 0 0,-1 0 1,1 0-1,-1 0 0,0 0 1,1 0-1,0 0 0,1-49 2207,0 31-1958,3 16-633,10 27-1370,-5-5 590,8 8-2671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8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1016,'0'0'7943,"0"0"-5593,0 0-1940,0 0-42,-24 19 598,-74 61 157,85-68-935,0 0-1,1 1 0,0 0 1,1 0-1,1 2 0,0-1 1,1 1-1,0 1 0,1 0 1,-10 29-1,8-18 38,-3 6-77,2 0 0,2 1 0,1 1 0,2-1 0,1 1 0,1 1 0,2-1 0,4 40 0,-1-61-127,2 1 0,0-1 0,0 0 0,1 0 0,1-1 0,0 1 0,1-1-1,1 0 1,0 0 0,1-1 0,0 0 0,0-1 0,2 1 0,-1-2-1,1 1 1,1-1 0,17 12 0,-4-3-136,2-2 0,-1-1 0,2-1 0,0-1-1,1-1 1,0-1 0,35 8 0,28 2-2394,-6-11-2597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4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4929,'0'0'1215,"0"0"-172,0 0 660,0 0 136,24 16-408,7 4-1056,-1 0 188,-1 1 1,53 48 0,-61-50-336,-1 1 0,-1 1 1,0 1-1,-2 1 0,-1 0 0,-1 1 1,0 1-1,-2 0 0,-1 1 1,-2 0-1,0 1 0,-1 0 1,-2 1-1,-1 0 0,5 55 0,-9-36-86,-1 0-1,-9 67 0,5-95-137,0-1 0,-1 1-1,-1-1 1,-1 1 0,-1-2 0,0 1-1,-1-1 1,-19 30 0,7-24-425,4-14-2846,5-7-5196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50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413 1 3593,'0'0'4687,"0"0"-2876,0 0-1106,0 0 129,0 0 95,0 0-259,-14 5-452,-7 3-43,0 1 0,0 1 0,1 1 0,1 1 0,0 1 0,-26 21 0,37-27-133,0 0 0,1 1 0,0-1 0,0 1 0,0 1-1,1-1 1,0 1 0,1 0 0,0 1 0,1-1 0,0 1-1,0 0 1,1 0 0,0 0 0,0 1 0,2-1 0,-1 0-1,1 15 1,1-24-32,0 1 0,1 0 0,-1 0-1,1 0 1,-1-1 0,1 1 0,0 0 0,0-1-1,0 1 1,0-1 0,0 1 0,0-1-1,0 1 1,1-1 0,-1 0 0,0 1-1,1-1 1,-1 0 0,1 0 0,-1 0 0,1 0-1,0-1 1,-1 1 0,1 0 0,0-1-1,0 1 1,0-1 0,-1 1 0,1-1 0,0 0-1,0 0 1,3 0 0,13 2 132,0-1 1,29-3-1,-19 0-78,26 1-73,-30 0-9,0 0 0,1 2 0,-1 1 1,40 7-1,-57-7 14,0 0 0,-1 0 1,1 1-1,-1 0 0,0 0 1,0 0-1,0 1 0,0 0 1,0 0-1,-1 1 1,0-1-1,0 1 0,0 0 1,-1 1-1,1-1 0,-1 1 1,0 0-1,-1 0 0,0 0 1,6 13-1,-6-11 15,-1 0 1,1 0-1,-1 0 0,0 0 0,-1 0 1,0 0-1,0 1 0,-1-1 0,0 0 1,0 1-1,-1-1 0,0 0 0,-1 0 1,-4 16-1,3-17 22,-1 0 0,1-1-1,-1 0 1,0 1 0,-1-1 0,1-1-1,-1 1 1,0-1 0,-1 0 0,1 0 0,-1 0-1,0-1 1,0 0 0,-1 0 0,1 0-1,-1-1 1,-7 3 0,-3 0 85,0-1 0,0-1 0,-1 0 1,0-1-1,1-1 0,-1 0 0,0-2 0,0 0 0,0-1 0,0-1 1,-29-6-1,19 1-102,1-1-1,-1-1 1,2-2 0,-1 0 0,2-2-1,-41-26 1,17-2-2590,34 25-1202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50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1 9354,'0'0'2425,"0"0"-1440,0 0-742,0 0-85,0 0 471,0 0 96,-18 23-202,-58 75-58,62-79-201,1 1 0,1 0 0,1 0-1,1 1 1,1 1 0,1-1 0,0 1-1,-5 34 1,7-18-104,2 1-1,2 0 0,4 63 1,-1-91-148,1 1-1,0 0 1,1-1 0,0 1 0,0-1 0,1 0 0,1 0 0,0 0 0,1-1 0,0 1-1,0-1 1,1-1 0,0 1 0,1-1 0,0-1 0,0 1 0,1-1 0,0-1 0,1 0-1,18 11 1,-6-5-398,0-2 0,1-1-1,0-1 1,0-1 0,1 0-1,0-2 1,0-1 0,47 3-1,-3-6-4046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29:51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9762,'0'0'1819,"0"0"-1095,0 0-466,0 0 36,0 0 444,0 0-25,12 25-191,8 15-317,49 105 445,-55-111-423,-2 2-1,-1-1 1,-2 1 0,8 65 0,-11-30 224,-4 109 0,-5-148-383,0-1-1,-2 0 0,-1 0 1,-20 57-1,18-67-59,-1 0 0,0 0-1,-1-1 1,-2 0 0,0-1 0,-1-1-1,-23 27 1,-8-9-1692,26-22-3035,10-7-3437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02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10 4545,'0'0'1347,"0"0"-450,0 0-130,0 0 91,0 0 11,0 0 30,-8-9 2390,31 10-3294,1 2 1,-1 1-1,29 8 1,30 5 2,371 21 91,-362-33-82,-41-1-2280,-47-4-719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03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28 141 5537,'0'0'1390,"0"0"-709,0 0-405,0 0 86,0 0 679,0 0-163,4 15-122,10 66-5,7 112 0,-6 72-7,-19-356-706,-25-137 1,10 102-42,8 56 35,3 20 17,-2-79 0,10 129-78,0 0-9,11 18 6,19 20 39,2-2 0,2-2-1,1 0 1,2-3 0,1-1-1,1-2 1,1-1 0,2-2-1,84 36 1,-92-46-20,-8-5 27,-2 0 0,1 2-1,-2 1 1,25 18 0,-47-30 49,1 0 0,-1 0-1,0 0 1,1 0 0,-1 1 0,0-1 0,0 0 0,0 1-1,0-1 1,0 1 0,0-1 0,0 1 0,0-1 0,-1 1 0,1 0-1,0-1 1,-1 1 0,0 0 0,1 0 0,-1-1 0,0 1-1,0 0 1,0 0 0,0 2 0,-1-1 22,0 0 0,-1 0 0,1-1 0,0 1 0,-1 0 0,0 0 0,1-1 0,-1 1 0,0-1 0,0 0 0,-1 1 0,-3 2 0,-8 6 124,-1-1 0,-1-1-1,-27 14 1,39-22-217,-136 60 493,88-42-323,1 4 0,1 1 0,1 3 0,-50 35 0,97-59-388,0 0 1,1 0-1,-1 0 0,1 1 0,-1-1 1,1 1-1,0-1 0,1 0 0,-1 1 0,1-1 1,-1 1-1,1 0 0,0-1 0,0 1 1,1-1-1,-1 1 0,2 3 0,-1 10-2889,-1 10-5667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 6513,'0'0'1523,"0"0"-264,0 0-2,0 0-399,0 0-213,0 0-245,-2-3-10,0 13-368,6 88 594,26 143 0,-3-45-633,-27-196-183,0 5 309,0-3-3063,-2-2-2346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5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10218,'0'0'1368,"0"0"-983,0 0-249,0 0-136,0 0-56,0 0-953,0 0-383,38-2-2729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5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4241,'0'0'756,"0"0"204,0 0 31,0 0 72,21 22 296,68 75-269,-76-80-924,-1 0 0,-1 0 0,0 1 0,-1 0 0,-1 1 1,-1 0-1,0 0 0,-2 1 0,8 36 0,-9-36-94,5 33 107,7 98 0,-14-111 259,-21-127-52,0 8-437,11 32-25,2 0-1,1 0 0,6-67 1,-1 98 64,2 1-1,-1-1 1,2 0 0,0 1 0,1 0-1,8-15 1,-9 22 14,0 0-1,1 0 0,0 0 1,1 1-1,-1-1 1,2 1-1,-1 1 1,1-1-1,0 1 1,0 0-1,11-6 0,-14 9 0,1 1-1,0-1 1,0 1-1,0 0 0,0 0 1,1 1-1,-1-1 1,0 1-1,1 0 0,-1 1 1,1-1-1,-1 1 1,1 0-1,-1 1 0,11 1 1,-7 0 11,-1 1 1,1 0-1,-1 1 1,0-1-1,0 2 1,0-1-1,-1 1 1,1 0-1,6 7 1,2 2 127,0 2 0,-2 0 0,0 1 0,-1 0 0,0 1-1,-1 1 1,11 25 0,-15-24-92,-1 0-1,-1 0 0,-1 1 0,-1 0 0,2 23 1,4 17-90,0-36-258,7-18-3913,-5-6-1819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3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7458,'0'0'2736,"0"0"-1067,0 0-420,0 0-378,0 0 93,0 0-162,1-8-285,6-29-69,-6 36-420,0-1 0,0 1-1,0 0 1,0 0 0,0-1 0,0 1-1,0 0 1,0 0 0,0 0-1,0 0 1,0 1 0,1-1 0,-1 0-1,0 0 1,1 1 0,-1-1-1,1 1 1,-1-1 0,0 1 0,1 0-1,-1-1 1,1 1 0,-1 0-1,1 0 1,2 0 0,35 4 258,-32-2-265,0 1 1,-1 0-1,0 0 0,1 1 1,-1 0-1,0 0 0,0 0 1,-1 1-1,0-1 0,1 1 1,-2 1-1,1-1 0,0 1 1,3 6-1,7 11 71,-1 1-1,15 31 1,-15-24-47,-2 0 1,-1 0-1,-1 1 0,-2 0 1,-1 1-1,-1 0 0,1 48 1,-7-81 23,1-5-75,0 1-1,-1-1 1,0 0 0,0 0 0,0 1-1,0-1 1,-2-8 0,1 7-7,-3-35-118,2-1 0,6-76 0,-3 106 90,1-1 0,1 0 1,0 0-1,0 1 0,1 0 0,1-1 1,0 2-1,1-1 0,0 1 0,1-1 0,0 2 1,0-1-1,14-13 0,-19 22 37,0-1 0,1 1 0,-1 0 0,1 0 0,0 0 0,-1 0 1,1 1-1,0-1 0,0 1 0,0-1 0,0 1 0,1 0 0,-1 0 0,0 1 0,0-1 0,1 1 0,-1-1 0,0 1 0,5 0 0,-3 1-2,0 0 0,0 1 1,-1-1-1,1 1 0,0 0 0,-1 0 0,1 1 0,-1-1 0,0 1 0,0 0 0,6 5 0,6 8 20,0 0-1,-1 2 1,-1 0-1,16 26 1,-29-42-9,30 50 156,-2 2 1,-3 1 0,-2 1-1,28 98 1,-52-154-239,1 1 1,-1 0-1,0-1 1,0 1-1,0-1 1,0 1-1,0-1 1,1 1-1,-1-1 1,0 1-1,1-1 1,-1 1-1,0-1 1,1 1-1,-1-1 1,0 1-1,1-1 1,-1 0-1,1 1 1,-1-1-1,1 0 1,-1 1-1,1-1 1,-1 0-1,1 1 1,0-1-1,0 0-5771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6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 1 9794,'0'0'1771,"0"0"-731,0 0-686,0 0-152,0 0-32,0 0-47,-21 2 135,-71 8-99,75-7-107,0 2 1,1 0-1,-1 1 0,1 1 1,0 0-1,1 1 0,0 1 1,0 0-1,-19 17 1,7-8-85,19-12 11,-32 23 162,38-27-147,1-1 0,-1 1-1,0 0 1,0-1 0,1 1 0,-1 0 0,1 0-1,0 0 1,0 0 0,-1 0 0,1 1 0,1-1 0,-1 0-1,0 0 1,0 1 0,0 1 0,2-3-16,-1-1 0,0 1 0,0 0-1,1-1 1,-1 0 0,0 1 0,0-1 0,1 1 0,-1-1 0,1 1 0,-1-1 0,0 1 0,1-1 0,-1 0 0,1 1 0,-1-1-1,1 0 1,-1 0 0,1 1 0,-1-1 0,1 0 0,-1 0 0,1 0 0,0 0 0,-1 1 0,1-1 0,-1 0 0,1 0 0,0 0 0,23 1-104,-18-1 74,128-1-39,59 4 55,-187-2 66,1-1 0,0 1 0,0 1 1,-1 0-1,1 0 0,-1 0 0,1 0 0,-1 1 1,0 0-1,0 1 0,0-1 0,-1 1 0,1 0 1,-1 1-1,0-1 0,0 1 0,0 0 0,6 10 1,-8-10 4,0 1 0,0-1 0,-1 1 1,1 0-1,-2 0 0,1 0 0,-1 0 0,1 0 1,-2 0-1,1 0 0,-1 1 0,0-1 1,0 0-1,-1 0 0,1 1 0,-1-1 1,-1 0-1,1 0 0,-1 0 0,-5 10 0,1-4 80,0 0 0,-1-1-1,0 0 1,-1 0-1,0-1 1,0 0-1,-1 0 1,-1-1-1,0 0 1,0-1-1,0 0 1,-1 0-1,-1-1 1,1-1-1,-1 0 1,0 0 0,0-1-1,-1-1 1,1 0-1,-1-1 1,0 0-1,0-1 1,0-1-1,-19 1 1,20-2-95,3 0-42,-1 0 1,1 0-1,0-1 0,-16-3 0,22 3-31,1 0 0,0 0 0,0 1 0,0-1 0,-1-1 0,1 1 0,0 0 0,0 0 0,0-1 0,1 1 0,-1-1 0,0 0 0,1 0 0,-1 1 0,1-1 0,-1 0 0,1 0-1,0 0 1,0-1 0,0 1 0,0 0 0,0 0 0,-1-5 0,1 2-316,1 0 0,-1-1 0,1 1 0,0 0 0,0-1 0,1 1 0,-1-1 0,1 1-1,1 0 1,-1 0 0,4-9 0,17-22-4675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7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0 529 6705,'0'0'1798,"0"0"-396,0 0-486,5 27-247,16 86-252,-17-99-377,1 0 0,0-1 0,0 0 0,1 1 0,1-2 0,0 1 0,1-1 0,1 0 0,-1-1 0,2 0 0,0 0 0,0-1 0,1 0 0,0-1 0,0 0 0,1-1 0,0 0 0,1-1 0,0-1 0,0 0 0,0 0 0,1-1 0,20 4 0,-23-6-29,1-1 1,0 0-1,0-1 1,0 0-1,0-1 1,0 0-1,0-1 1,0 0-1,20-5 1,-27 5 8,0-1 0,-1 0 0,0 0 0,1 0-1,-1-1 1,0 1 0,0-1 0,0 0 0,0 0 0,0 0 0,-1-1 0,0 1 0,1-1 0,-1 0 0,-1 0 0,1 0 0,0 0 0,-1-1 0,0 1 0,0 0 0,0-1 0,-1 0-1,0 1 1,0-1 0,0 0 0,0-5 0,1-1-9,-1-1-1,-1 1 1,0-1-1,-1 1 1,0 0-1,-1-1 1,0 1 0,-1 0-1,0 0 1,-1 0-1,0 1 1,0-1-1,-1 1 1,-1 0-1,0 0 1,-7-9-1,3 7 5,0 0 0,-1 1 0,0 0 0,-1 1 0,0 0 0,-1 1 0,0 0 0,0 1 0,-1 1 0,0 0 0,-19-6 0,20 8 8,0 1 0,0 0 1,0 1-1,-1 1 0,1 0 0,-1 1 1,1 0-1,-1 1 0,-21 3 0,30-2-1,0 0 0,0 0-1,0 1 1,0-1 0,0 1-1,1 0 1,-1 1 0,1-1-1,-1 1 1,1 0 0,0 0 0,0 0-1,0 0 1,0 1 0,1 0-1,0-1 1,-1 1 0,1 1-1,0-1 1,1 0 0,-1 1 0,1-1-1,0 1 1,0 0 0,1 0-1,-1 0 1,1 0 0,-1 5-1,1 1-14,-1-1-1,2 0 1,0 1-1,0-1 1,0 1-1,2-1 0,-1 0 1,1 0-1,1 1 1,0-1-1,0-1 0,1 1 1,0 0-1,0-1 1,1 0-1,1 0 1,0 0-1,0-1 0,0 0 1,1 0-1,0 0 1,1-1-1,0 0 0,0-1 1,0 0-1,1 0 1,0 0-1,0-1 1,0-1-1,1 0 0,-1 0 1,1 0-1,0-2 1,0 1-1,1-1 0,19 1 1,-20-2-3,0 0 0,0-1 0,0 0 0,0-1 0,0 0 0,0-1 0,0 0-1,-1 0 1,1-1 0,-1-1 0,1 1 0,-1-1 0,0-1 0,-1 0 0,1 0 0,-1-1 0,0 0 0,0 0 0,-1-1 0,1 0 0,-2 0 0,1-1 0,-1 0 0,0 0 0,0 0 0,4-10 0,0-1 12,-1-1 0,-1 0 1,-1 0-1,0 0 0,-2-1 1,0 0-1,2-32 0,-1-153 57,-7 135-8,1 41-60,2 2-27,-2 0 1,-1 0 0,-1 0-1,-2 0 1,-1 0 0,-12-41 0,14 118-394,5-8 464,1 1 0,3-2 1,1 1-1,18 58 0,-4-34 452,57 120 0,-62-153-331,1-2-1,1 0 1,2-1 0,1-1-1,30 32 1,-40-50-110,-1 0 1,1-2-1,0 1 1,1-1-1,-1-1 0,2 0 1,12 6-1,-17-10-44,0-1 0,1 1-1,-1-1 1,0 0 0,1-1 0,-1 0-1,1-1 1,0 1 0,-1-2 0,1 1-1,-1-1 1,13-3 0,-16 2-15,0 1-1,-1-1 1,1-1 0,-1 1 0,0-1-1,1 0 1,-1 0 0,0 0 0,-1 0-1,1-1 1,-1 1 0,1-1 0,-1 0 0,0 0-1,0 0 1,-1-1 0,1 1 0,-1-1-1,0 1 1,0-1 0,-1 0 0,3-8-1,0-8 8,0 1 0,0-1 0,-1-42 0,-2 46 4,0 1-10,0 0 0,-1 0 0,-1 0 0,-1-1 0,0 1 0,-1 0 1,0 0-1,-8-19 0,0 21-165,5 19-75,1 26 93,4 6 121,3-1 0,1 0 0,1 0 1,10 37-1,-12-63 32,1 0 0,0 0 1,1 0-1,0-1 0,0 1 1,1-1-1,0 0 0,0-1 0,1 1 1,1-1-1,-1 0 0,1-1 1,1 1-1,-1-2 0,1 1 1,0-1-1,1 0 0,-1 0 1,14 5-1,-18-9 0,1 0 0,-1 0 1,1 0-1,0-1 0,-1 0 0,1 0 0,0 0 1,0 0-1,0-1 0,-1 0 0,1 0 0,0 0 0,0-1 1,0 0-1,0 0 0,-1 0 0,8-2 0,-8 0-4,0 1 0,0-1-1,0 0 1,-1 0 0,1 0-1,-1 0 1,1-1 0,-1 1 0,0-1-1,0 0 1,-1 0 0,1 0-1,-1 0 1,3-8 0,2-8 5,-2 0 0,0-1 0,-1 1 0,-1-1 0,-1 0 1,-1-34-1,-1 46-1,2-12-15,-2 0 0,-1 1 0,-1-1 0,-1 0 0,0 0 0,-1 1 0,-11-29 0,16 51-12,0 1 0,-1-1-1,1 1 1,-1-1 0,0 1 0,0-1 0,0 1 0,0-1 0,0 1 0,-1 3-1,0 17 39,5 3 21,2 0 0,0-1 0,1 0 0,21 45 1,-22-55-22,1-1 0,1 0 0,1 0 0,0-1 0,0 0 0,2 0 0,-1-2 0,1 1-1,17 13 1,-21-21-15,0 1 0,1-1 0,-1-1 0,1 1 0,0-1 0,-1-1 0,1 0 0,9 2 0,-13-3-29,0 0-1,0-1 0,1 0 0,-1 1 0,0-1 0,0-1 1,1 1-1,-1-1 0,0 1 0,0-1 0,0-1 0,0 1 1,0 0-1,0-1 0,0 0 0,0 0 0,-1 0 1,5-3-1,-1-2-320,0-1 1,-1 1-1,0-1 0,-1 0 1,6-11-1,13-28-3904,-3-10-4830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18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8266,'0'0'1711,"0"0"-762,0 0-358,3 23 127,-1-10-574,2 27 461,3-1-1,18 62 0,-18-81-355,214 707 3004,-215-717-2899,-1-20-138,4-28-17,-8 29-150,4-16 4,3-14-121,15-47-1,-20 76 38,1 0-1,0 1 0,0 0 1,1 0-1,0 0 0,1 0 1,0 1-1,0 0 0,1 0 1,8-8-1,-11 13 27,1 0-1,-1 0 1,0 0 0,1 0 0,0 1 0,0 0 0,-1 0-1,1 0 1,0 1 0,0-1 0,1 1 0,-1 1-1,0-1 1,0 1 0,0-1 0,1 2 0,-1-1-1,0 0 1,0 1 0,0 0 0,1 0 0,-1 1-1,0-1 1,6 4 0,-2-1 6,-1 1 1,1 0-1,-1 0 1,0 1-1,-1 0 0,1 0 1,-1 1-1,-1 0 0,1 0 1,-1 0-1,0 1 0,5 9 1,-5-8 18,-1 1 0,-1-1 0,0 1 0,0 0 0,-1 0 0,0 0 0,-1 0 0,0 1 0,0-1 0,-1 0 0,0 1 0,-1 0 0,-1-1 0,1 1 0,-2-1 0,-3 16 0,2-18-7,0 1 0,0 0-1,-1-1 1,-1 0 0,1 0-1,-1 0 1,-1-1 0,1 1 0,-1-1-1,-1 0 1,1-1 0,-1 0-1,0 0 1,0 0 0,-1-1-1,0 0 1,0 0 0,-15 6-1,5-4 5,-1-1 0,0 0-1,0-2 1,0 0-1,-1-1 1,1-1 0,-1-1-1,1 0 1,-38-5 0,43 3-16,1-1 1,-1-1-1,1 0 1,-1-1 0,1-1-1,0 0 1,1-1 0,-1 0-1,1 0 1,0-2-1,1 1 1,0-2 0,0 1-1,-15-17 1,26 25-4,0 0 1,1 0-1,-1 0 1,0 0-1,1 0 0,-1 0 1,1 0-1,-1 0 1,0 0-1,1 0 0,-1 0 1,0 0-1,1-1 1,-1 1-1,0 0 0,1 0 1,-1 0-1,0 0 1,1-1-1,-1 1 0,0 0 1,1 0-1,-1-1 1,0 1-1,0 0 0,1 0 1,-1-1-1,0 1 1,0 0-1,0-1 0,1 1 1,-1 0-1,0-1 1,0 1-1,0-1 0,0 1 1,0 0-1,0-1 1,0 1-1,0 0 0,0-1 1,0 1-1,0-1 1,0 1-1,0 0 0,0-1 1,0 1-1,0 0 1,0-1-1,0 1 0,-1 0 1,1-1-1,0 1 1,0 0-1,0-1 0,-1 1 1,1 0-1,0-1 1,0 1-1,-1-1 0,36 9-34,-35-8 37,71 22-8,-26-7-6,0-2-1,2-2 0,-1-2 1,57 4-1,-63-12 19,-1-1 0,1-2 1,0-2-1,-1-2 0,62-16 0,-75 14-2,-1-1-1,-1-2 1,0 0-1,0-1 1,-1-2-1,-1 0 0,0-1 1,-1-2-1,27-26 1,-33 27 5,0 0 1,-2-2-1,0 0 1,-1 0-1,0-1 1,-2-1-1,0 1 1,-1-2-1,-2 1 0,0-1 1,6-31-1,-4 1-19,-3 1 0,-2-1-1,-5-92 1,0 120 8,-1 0 0,0 0 0,-2 0 0,-1 0 0,-1 1 0,0 0 0,-2 0 1,-1 0-1,-21-38 0,28 56 1,-1 1 1,1 0-1,0 0 1,-1 0-1,0 0 1,0 1-1,0-1 1,0 1-1,0-1 1,-1 1-1,-4-2 1,7 3-4,-1 1 1,1-1-1,-1 1 1,1 0-1,-1-1 0,1 1 1,-1 0-1,1 0 1,-1 0-1,1 0 1,-1 0-1,1 1 0,-1-1 1,1 0-1,-1 1 1,1-1-1,-1 1 0,1-1 1,0 1-1,-1 0 1,1-1-1,0 1 1,-1 0-1,1 0 0,0 0 1,0 0-1,0 0 1,0 0-1,0 1 1,0-1-1,0 0 0,0 0 1,0 2-1,-6 10 3,1 0-1,0 0 1,1 0-1,1 0 0,0 1 1,1 0-1,0 0 1,-1 16-1,-1 123 55,5-124-30,-1 3-8,1 1 0,1 0 0,2-1 0,1 1 0,2-1 0,1 0 0,17 47 0,-11-46 12,2-2 1,1 0-1,2-1 0,1 0 0,1-2 1,38 42-1,-50-61-23,0 0 0,1-1 1,0 0-1,1-1 0,0 0 0,0 0 0,0-1 1,1-1-1,0 1 0,0-2 0,1 0 0,-1 0 0,1-1 1,-1 0-1,1-1 0,0 0 0,0-1 0,0 0 1,1-1-1,-1-1 0,0 0 0,21-4 0,-27 3 1,0 0 0,0 0 0,0 0 0,0-1 0,0 0 0,-1 0 0,1-1 0,-1 1 0,0-1 0,0 0 0,0-1 0,-1 1 0,8-10 0,-6 5 11,0-1 0,0 1 0,-1-1 1,0 0-1,-1-1 0,0 1 0,3-16 0,-2-3 14,-1-1 0,-1 0 0,-1 0 0,-2 1 0,-3-32 0,1 45-33,0 1 0,-1-1 0,-8-24 0,9 35 3,0-1 0,0 1-1,0 0 1,-1-1 0,0 1 0,0 0-1,0 1 1,-1-1 0,1 0 0,-1 1 0,0 0-1,-8-6 1,12 10-1,0-1 0,-1 1-1,1-1 1,-1 1 0,1 0 0,-1-1-1,0 1 1,1 0 0,-1 0 0,1-1-1,-1 1 1,1 0 0,-1 0 0,0 0-1,1 0 1,-1 0 0,0 0 0,1 0 0,-1 0-1,1 0 1,-1 0 0,0 0 0,1 0-1,-1 0 1,1 0 0,-1 1 0,0-1-1,1 0 1,-1 0 0,1 1 0,-1-1-1,1 0 1,-1 1 0,1-1 0,-1 1-1,1-1 1,-1 0 0,1 1 0,0-1-1,-1 1 1,1 0 0,0-1 0,-1 1-1,1-1 1,0 1 0,0-1 0,-1 2-1,-4 30-137,5-31 139,-1 29 23,2 0 1,1 0 0,1 0-1,2 0 1,0 0 0,2-1-1,2 0 1,0 0 0,19 36-1,-19-45 11,2-1-1,0 0 1,1-1-1,1 0 1,1 0-1,0-2 1,1 0-1,1 0 1,1-2-1,0 0 1,0-1-1,2 0 1,31 16-1,-28-21-211,-1-1 0,1-1 1,1 0-1,-1-2 0,1 0 0,0-2 0,40 0 0,-59-2 85,60 1-3262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25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6385,'0'0'2122,"0"0"-1155,0 0-463,0 0 271,0 32 519,0 20-695,22 549 1405,-13-567-1710,-3-10-1908,-4-9-4280,-2-15-14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2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1 186 4745,'0'0'748,"0"0"-160,0 0 310,2-20 270,8-63-69,-10 79-1016,1 0 1,0 1-1,0-1 0,0 0 0,0 1 1,1-1-1,-1 1 0,1-1 0,0 1 1,0 0-1,0 0 0,1 0 0,-1 0 1,1 0-1,0 0 0,-1 1 1,1-1-1,0 1 0,1 0 0,-1 0 1,0 0-1,0 0 0,1 0 0,6-1 1,1 0 0,1 1 1,-1 0-1,1 1 1,-1 1-1,24 1 1,-21-1 3,0 2-6,0 0 0,-1 1 1,1 0-1,-1 1 1,0 1-1,0 0 1,0 0-1,-1 1 1,0 1-1,0 0 0,12 10 1,6 6 101,-1 1 0,48 52 0,-69-66-151,0 0-1,0 0 0,-2 1 1,1-1-1,-1 2 0,-1-1 1,0 1-1,0 0 0,-1 0 1,-1 0-1,0 1 0,-1-1 1,0 1-1,-1-1 0,0 1 1,-1 0-1,0-1 0,-1 1 1,-1 0-1,0-1 0,0 1 1,-2-1-1,1 0 0,-2 0 1,-8 18-1,8-18-48,-2 0 0,0 0 1,0-1-1,-1 0 0,0 0 1,-1-1-1,0 0 0,0 0 1,-1-1-1,-1 0 0,0-1 1,0-1-1,0 1 0,-1-2 1,0 1-1,0-2 0,-1 0 0,1 0 1,-1-1-1,0 0 0,-1-2 1,1 1-1,-27 0 0,17-7-411,23 4 423,0 0-1,-1 0 1,1 0-1,0-1 1,0 1-1,0 0 1,-1 0-1,1 0 1,0 0-1,0-1 1,0 1 0,0 0-1,0 0 1,-1 0-1,1-1 1,0 1-1,0 0 1,0 0-1,0-1 1,0 1-1,0 0 1,0 0-1,0-1 1,0 1-1,0 0 1,0 0-1,0-1 1,0 1-1,0 0 1,0 0-1,0-1 1,0 1-1,0 0 1,0 0-1,1-1 1,-1 1-1,0 0 1,0 0-1,0 0 1,0-1-1,2-1 2,0 0 0,0 1 0,1-1 0,-1 0 0,0 1-1,0 0 1,1-1 0,-1 1 0,1 0 0,-1 0 0,1 1-1,3-2 1,15-2 66,0 1 0,1 1 1,-1 1-1,0 1 0,0 1 0,1 0 0,24 6 0,18 7 243,62 23 1,-114-33-361,1-1 0,0 0 0,20 0 0,-3-2-4002,-17-1-1177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10306,'0'0'1507,"0"0"-837,0 0-490,-1 21 78,1-16-227,-1 38 490,2-1 1,12 81-1,40 208 801,-26-139-882,-26-188-428,0-3 23,0-25-162,2 0 0,1 1 0,1-1 0,15-43 0,-16 55 57,0 0 0,1 0 0,1 0 1,0 1-1,0 0 0,1 1 0,0-1 0,1 1 0,1 0 0,11-10 0,-16 16 61,1 0 0,0 1-1,0 0 1,1-1 0,-1 2 0,1-1-1,-1 1 1,1 0 0,0 0-1,0 0 1,0 1 0,0 0-1,0 0 1,0 0 0,0 1-1,0 0 1,0 0 0,0 1-1,0 0 1,0 0 0,0 0-1,0 1 1,10 3 0,-6 0 72,1 0 0,-1 1 0,0 0 0,-1 0 0,0 1 0,0 0 0,0 1 0,-1 0 0,0 0 0,0 1 0,-1 0 1,0 0-1,-1 1 0,6 10 0,-5-5 37,0 0 0,0 0 0,-2 0 1,0 1-1,0 0 0,-2 0 0,0 0 1,0 0-1,-1 22 0,-2-31-73,0 0-1,0-1 0,-1 1 1,1 0-1,-2-1 0,1 1 1,-1-1-1,0 1 0,0-1 1,0 0-1,-1 0 0,0 0 1,-1 0-1,1 0 0,-1-1 1,0 1-1,0-1 1,-1 0-1,0-1 0,0 1 1,0-1-1,0 0 0,-1 0 1,1 0-1,-1-1 0,0 0 1,0 0-1,0 0 0,0-1 1,-1 0-1,1 0 0,-14 2 1,-3-1 89,0 0 0,-35-2 0,51 0-101,1-2-1,-1 1 0,0-1 1,1 0-1,-1 0 1,1-1-1,-1 0 0,1 0 1,-1-1-1,1 1 0,0-1 1,0-1-1,-5-3 0,11 7-23,-1 0 0,1-1 0,0 1 0,0 0 0,0 0 0,0 0 0,0 0 0,0 0 0,0-1 0,0 1 0,0 0 0,-1 0 0,1 0 0,0 0 0,0-1-1,0 1 1,0 0 0,0 0 0,0 0 0,0 0 0,0-1 0,0 1 0,0 0 0,0 0 0,0 0 0,0 0 0,1-1 0,-1 1 0,0 0 0,0 0 0,0 0 0,0 0 0,0 0 0,0-1 0,0 1 0,0 0 0,0 0-1,1 0 1,-1 0 0,0 0 0,0 0 0,0-1 0,0 1 0,0 0 0,1 0 0,-1 0 0,0 0 0,0 0 0,0 0 0,0 0 0,1 0 0,-1 0 0,0 0 0,0 0 0,14-5-1023,-9 4 669,79-22-5350,-42 10-2715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27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 74 6753,'0'0'1641,"0"0"-282,0 0-372,0 0 17,0 0-8,0 0 234,0-7 13,1 5-1158,-1-1 0,0 1 1,1 0-1,-1-1 1,0 1-1,0 0 0,-1-1 1,1 1-1,0 0 0,-1-1 1,0 1-1,1 0 1,-1 0-1,0 0 0,0-1 1,0 1-1,0 0 1,-1 0-1,1 0 0,-1 1 1,1-1-1,-1 0 0,1 0 1,-1 1-1,0-1 1,0 1-1,0 0 0,0-1 1,0 1-1,0 0 1,0 0-1,0 0 0,0 0 1,-1 1-1,1-1 0,0 1 1,-1-1-1,1 1 1,-3 0-1,-11 0-96,1 0-1,-1 2 1,1-1 0,-1 2-1,1 0 1,0 1-1,0 1 1,1 0 0,-1 1-1,1 0 1,0 1 0,1 1-1,-1 0 1,2 1-1,-1 1 1,1 0 0,1 0-1,-13 15 1,6-7-63,2 1 0,0 0 0,-25 41-1,35-50 55,0 1 0,1 0-1,1 1 1,-1-1 0,2 1-1,0 0 1,0 0 0,1 0-1,-1 24 1,3-26-36,0-1-27,0 0-1,0 0 1,1 0 0,3 14-1,-3-19 59,1 0-1,0 0 0,0 0 1,0 0-1,0-1 1,1 1-1,-1-1 0,1 1 1,0-1-1,0 0 1,0 0-1,5 3 0,-3-2 13,1 0 0,0 0-1,1-1 1,-1 1 0,1-1 0,0-1-1,-1 1 1,1-1 0,0 0-1,0-1 1,1 0 0,-1 0 0,0 0-1,0-1 1,0 0 0,1-1-1,-1 0 1,0 0 0,12-3 0,1-2 16,0 0-1,0-2 1,-1 0 0,0-1 0,25-17 0,-18 9-4,1 2 1,55-23-1,-70 34 0,0 0 1,1 1 0,0 0-1,0 1 1,0 1-1,0 0 1,0 0-1,0 1 1,22 3 0,-25 0 5,0 0 0,-1 1 0,1 0 1,-1 0-1,0 1 0,0 0 0,-1 1 0,1-1 1,-1 2-1,0-1 0,-1 1 0,10 11 1,1 3 11,0 0 0,-1 2 0,18 31 0,-27-37 16,-1-1 0,-1 1 0,-1 0 1,0 0-1,-2 1 0,0-1 0,0 1 1,-2 0-1,0 0 0,-1 0 0,-1-1 0,-3 19 1,4-29-30,-1-1 1,-1 0 0,1 0-1,-1 0 1,0-1-1,0 1 1,-1 0 0,0-1-1,0 1 1,0-1-1,0 0 1,-1 0 0,-4 5-1,-1-2 17,1 0-1,-1 0 1,-1-1 0,1 0-1,-1 0 1,-15 6-1,-5 0 26,0-1 0,0-2 0,-1-1-1,-34 6 1,20-8 122,-1-1 1,0-3-1,0-2 0,-64-6 1,98 4-163,0-1-1,0 0 1,0-1 0,0 0 0,1-1 0,-1-1 0,1 0 0,0 0 0,1-1 0,-1 0-1,-11-10 1,18 6-2698,4 9 1265,0 0-4597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28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68 9402,'0'0'2518,"0"0"-1210,0 0-88,0 0 42,0 0-516,0 0-353,-1-4-249,1 3-138,0 0 1,0 0-1,0 0 1,0-1-1,0 1 0,1 0 1,-1 0-1,0 0 1,0 0-1,1-1 0,-1 1 1,1 0-1,-1 0 1,1 0-1,0 0 0,-1 0 1,1 0-1,0 0 1,0 0-1,-1 0 0,1 1 1,0-1-1,0 0 1,0 0-1,2 0 0,41-18 80,-23 14-55,1 1 0,33-3 0,-50 7-13,-2-1-14,0 1-1,0 0 1,0 0-1,0 0 1,0 0-1,0 0 1,0 1-1,0-1 1,0 1-1,3 1 1,-4-1-3,-1 0 0,0 0 0,0 0 0,-1 1 0,1-1 0,0 0 0,0 1 0,-1-1-1,1 1 1,0-1 0,-1 0 0,1 1 0,-1-1 0,0 1 0,0-1 0,1 1 0,-1 0 0,0-1 0,0 1 0,-1-1 0,1 1 0,-1 2 0,0 4 0,0-1 0,-1 0 0,0 0 0,-1 0 0,0 0 0,0 0 0,0 0 0,-1-1 0,-6 10 0,-48 58-126,40-53 81,9-9 44,-73 97-218,73-94 182,-1 2 1,2-1 0,1 1 0,0 0 0,-6 25 0,11-35 73,1-4-68,0-1 1,0 1 0,0-1-1,1 1 1,-1-1-1,1 1 1,0 0 0,-1-1-1,1 1 1,0 0 0,1-1-1,0 5 1,0-6 9,1 0 0,-1 0 0,1 0 0,-1 0-1,1 0 1,0 0 0,-1-1 0,1 1 0,0 0 0,0-1 0,0 0 0,-1 1 0,1-1 0,0 0 0,0 0 0,0 0 0,0 0 0,-1 0 0,4-1-1,2 0 22,-1 0-1,0 0 0,1 0 0,-1-1 0,0 0 0,9-4 0,-8 3-1,-1 1 0,1-1 0,-1 1 0,1 1 0,0-1 0,11 0 0,138 2-31,-154-1 39,1 0 1,0 1-1,-1-2 1,1 1-1,-1 0 1,1 0 0,-1-1-1,0 1 1,1-1-1,-1 0 1,0 0-1,0 0 1,0 0-1,-1 0 1,1 0-1,2-4 1,26-40-260,-29 44 193,12-24-2213,0 3-3820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34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9090,'0'0'1906,"0"0"-893,0 0-371,0 0-116,0 0 47,0-2-470,0 1 1,0 0 0,0 0 0,1 0-1,-1 0 1,0 0 0,1 0 0,-1 0 0,0 0-1,1 0 1,0 0 0,-1 0 0,1 0-1,0 0 1,1-2 0,5-1-74,0 0 0,0 1 0,1 0 1,-1 0-1,1 0 0,0 1 0,0 0 0,0 1 0,15-1 0,81 2-69,-57 1 58,397-8-176,-440 7-48,0 0-1,0 0 1,0 0-1,-1 1 1,1-1-1,0 1 1,0 0-1,-1 0 1,1 0-1,0 0 1,-1 1-1,1 0 1,3 2-1,9 9-4289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1:3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6993,'0'0'1641,"0"0"-962,0 0-174,2 19-105,10 144 223,31 293 1251,-37-429-1778,-3-22-28,-2-17-35,-21-503 2,20 293 404,0 222-441,0 0 1,0-1-1,0 1 1,0 0 0,0 0-1,0 0 1,0-1-1,0 1 1,0 0 0,0 0-1,0 0 1,1-1-1,-1 1 1,0 0 0,0 0-1,0 0 1,0-1-1,0 1 1,0 0 0,1 0-1,-1 0 1,0 0-1,0 0 1,0 0 0,0-1-1,1 1 1,-1 0-1,0 0 1,0 0 0,0 0-1,0 0 1,1 0-1,-1 0 1,0 0 0,0 0-1,1 0 1,-1 0-1,0 0 1,0 0 0,0 0-1,1 0 1,-1 0-1,0 0 1,0 0 0,0 0-1,1 0 1,-1 0-1,0 0 1,0 0 0,0 1-1,0-1 1,1 0 0,-1 0-1,0 0 1,0 0-1,0 0 1,0 1 0,11 6-91,122 134 235,-7-7 4,-105-115-80,1 0-37,-2 1 0,0 0 0,28 40 0,-43-53 19,0 1 0,0 0-1,-1 1 1,-1-1 0,0 1 0,0-1-1,0 1 1,-1 0 0,0 0-1,-1 0 1,0 0 0,0 0 0,-1 1-1,-1-1 1,-1 16 0,0-21 19,1 1 1,-1-1-1,0-1 1,0 1-1,0 0 1,-1 0-1,1-1 1,-1 1 0,0-1-1,0 0 1,0 0-1,0 0 1,-1 0-1,1-1 1,-1 1-1,-4 2 1,-69 34 861,68-36-893,-54 23 482,-1-4-1,-91 20 0,154-42-668,1 1 0,-1-1 0,1 1 0,-1-1 1,1 1-1,0 0 0,0-1 0,-1 1 0,1-1 0,0 1 0,0 0 0,-1-1 0,1 1 0,0 0 0,0-1 0,0 1 0,0 0 0,0-1 0,0 1 0,0 0 0,0-1 0,0 1 1,1 1-1,-1 3-3596,0 9-5139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5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0 576,'0'0'5724,"0"0"-3620,0 0-1075,0 0-12,0 0 122,0 0-240,18 34 548,170 389 2705,-154-359-4060,4-1-1,2-1 1,2-3 0,66 71-1,-67-87-70,2-1 1,2-2-1,2-2 0,71 44 0,-90-66-4,0-1 0,1-1 0,1-2 0,0-1 0,0-1 0,1-1 0,1-2 0,-1-1 0,62 3 0,-40-8 118,0-2 0,66-9 0,-100 6-538,0 0 0,0-1 1,32-14-1,-40 14-524,0 0-1,-1-1 1,1-1 0,-1 0 0,-1 0-1,1-1 1,8-8 0,-5 1-5301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09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63 6145,'0'0'1169,"0"0"-399,0 0 409,0 0 36,0 0 148,0 0-232,-13-8-475,-45-29-230,52 34-344,1 1 0,-1-1 0,0 1 0,0 0 0,-1 1 0,1-1 0,0 1 0,0 1 0,-1-1 0,1 1 1,0 0-1,-1 0 0,-10 3 0,-10-1 189,20-3-300,0 2-1,1-1 1,-1 1-1,0 0 1,0 0-1,1 1 1,-1 0 0,1 0-1,-1 0 1,1 1-1,0 0 1,-11 7 0,13-7-76,1 1 1,-1-1-1,1 0 1,0 1 0,0 0-1,1 0 1,-1 0 0,1 0-1,0 0 1,0 0-1,0 0 1,0 1 0,1-1-1,0 1 1,0 0 0,0-1-1,0 1 1,1 0-1,0 7 1,0-7 50,1-1 0,0 1 0,0-1 1,0 1-1,0-1 0,1 1 0,0-1 0,0 0 0,0 0 0,0 0 0,0 0 0,1 0 0,0-1 1,0 1-1,0-1 0,0 0 0,0 0 0,1 0 0,0 0 0,-1 0 0,1-1 0,0 0 0,0 1 1,7 1-1,13 6-105,0-1 1,0-1 0,33 6-1,-25-6 149,-24-6 5,33 8-3,57 24-1,-88-30 12,0 1 0,1 0 1,-2 0-1,1 1 0,-1 0 0,0 1 1,0 0-1,-1 1 0,0 0 0,13 15 0,-19-18 24,1-1 0,0 1-1,-1 0 1,0 0-1,0 0 1,-1 0 0,1 0-1,-1 0 1,0 0-1,0 1 1,-1-1 0,0 0-1,0 0 1,0 1 0,0-1-1,-1 0 1,0 0-1,0 1 1,0-1 0,-1 0-1,-2 6 1,0-4 55,1 0-1,-1 1 1,0-1 0,-1-1-1,1 1 1,-2-1 0,1 0 0,0 0-1,-1 0 1,0-1 0,-1 0 0,1 0-1,-9 4 1,2-3-24,-1 0 0,0-1 1,-1 0-1,1-2 0,-1 1 0,1-2 0,-1 0 0,0-1 1,0 0-1,0-1 0,0-1 0,0 0 0,0-1 0,0-1 1,1 0-1,-1-1 0,1 0 0,0-2 0,0 1 1,0-2-1,1 0 0,0 0 0,0-1 0,1-1 0,0 0 1,1-1-1,0 0 0,-17-20 0,23 22-444,0 1-1,1 0 1,0-1-1,1 0 1,-5-15-1,7 20 186,0 1 0,0-1 0,0 1 0,1-1 0,0 0 0,-1 1 0,1-1-1,0 0 1,0 1 0,1-1 0,-1 0 0,0 1 0,1-1 0,0 1 0,-1-1 0,1 0 0,0 1-1,0 0 1,1-1 0,-1 1 0,0 0 0,3-3 0,12-7-5722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10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196 551 3609,'0'0'1907,"-3"21"-820,-6 42-388,3 0 1,3 88 0,4-142-657,0 0 0,1 0 0,0 0 0,1 0 0,0 0 0,0 0 0,1-1 0,0 0 0,1 1 1,-1-2-1,2 1 0,-1 0 0,9 8 0,-9-11-18,0 1 0,1-1 0,0 0 0,0-1 0,0 0 0,0 0 0,1 0 0,-1-1 0,1 1 0,0-2 0,0 1 0,0-1 0,0 0 0,1 0 0,-1-1 0,14 1 0,-18-2 53,-1 0 0,0 0 0,1-1 0,-1 1 0,0-1 0,1 1 0,-1-1 0,0 0 0,0 0 0,0 1 0,0-2 0,0 1 0,0 0 0,0 0-1,0-1 1,0 1 0,0-1 0,2-3 0,-1 2 32,0-1 0,-1 0 0,0 0-1,0-1 1,0 1 0,0 0 0,-1-1 0,1 1-1,0-6 1,1-12 218,-1 1 0,-1-1 0,-3-30-1,1 28-121,-1 1-133,0 1 0,-2-1 0,-1 1 1,0-1-1,-2 1 0,0 1 0,-2-1 1,0 1-1,-17-26 0,18 32-79,-1 0 0,-1 1-1,0 1 1,-1-1 0,-1 2-1,0-1 1,-1 2 0,0 0-1,0 0 1,-1 1 0,-1 1-1,0 0 1,-18-8 0,26 15-77,-1-1 0,0 1 1,0 0-1,0 0 0,0 1 0,0 0 1,0 1-1,0-1 0,0 2 0,-12 1 1,17-2 39,0 1 0,0 0 0,0 0 1,0 0-1,0 0 0,1 1 1,-1-1-1,0 1 0,1 0 1,-1 0-1,1 0 0,0 0 0,-1 0 1,1 0-1,0 0 0,0 1 1,0-1-1,1 1 0,-1 0 1,1-1-1,-1 1 0,1 0 1,0 0-1,0 0 0,0 0 0,1 0 1,-1 0-1,1 0 0,-1 5 1,0 6 29,1 0 1,0 0 0,1 0-1,1 0 1,0 0-1,1-1 1,0 1 0,1 0-1,1-1 1,0 0 0,0 0-1,2 0 1,-1-1-1,2 0 1,0 0 0,0-1-1,1 0 1,20 19 0,-18-19 22,1-1 0,1 0 1,0-1-1,0-1 0,1 0 1,0 0-1,0-2 1,0 0-1,1 0 0,0-1 1,0-1-1,1-1 0,-1 0 1,1-1-1,0 0 1,28-2-1,-34-1 11,-1-1-1,1 0 1,-1-1 0,1 0 0,-1-1-1,0 0 1,0 0 0,-1-1-1,1 0 1,-1 0 0,0-1 0,-1 0-1,1-1 1,-1 0 0,0 0-1,-1 0 1,0-1 0,0 0 0,0 0-1,4-9 1,5-10 90,-2 0 0,0-1 0,-1 0-1,-2-1 1,8-36 0,-8 9-67,-3 0 0,-2-1-1,-2 1 1,-6-74 0,2 115-42,0 0 1,-1-1 0,-6-18-1,7 29-4,0 1 0,-1-1-1,1 1 1,-1-1 0,0 1-1,0 0 1,-1 0 0,1 0 0,-1 0-1,0 0 1,0 1 0,0-1-1,-1 1 1,-5-5 0,8 7-2,0 1 0,0-1 0,0 1 0,0-1 0,0 0 0,0 1 0,0 0 0,0-1 0,0 1 0,0 0 0,0-1 0,0 1 0,-1 0 0,1 0 0,0 0 0,0 0 0,0 0 0,0 0 0,0 0 0,-1 1 0,1-1 0,0 0 0,0 1 0,0-1 0,0 0 0,-1 2 0,0-1 0,0 1-1,1-1 0,-1 1 1,1 0-1,-1 0 0,1 0 1,0 0-1,0 0 1,0 0-1,0 0 0,0 0 1,-1 3-1,-1 9-19,0 0-1,1-1 1,0 20-1,1-30 16,-2 53 25,2 0-1,2 0 1,3 0 0,2-1-1,3 0 1,2 0 0,2 0-1,3-2 1,2 0 0,38 79-1,-47-116 1,-1-1-1,2-1 0,0 1 1,1-2-1,0 1 1,1-1-1,24 19 1,-29-26-10,1 0 1,1-1-1,-1 0 0,1-1 1,-1 0-1,1 0 1,1-1-1,-1 0 1,0-1-1,1 0 1,-1 0-1,1-1 1,-1 0-1,1-1 0,13-1 1,-18 0 4,1 0 0,-1-1 0,1 1-1,-1-1 1,0-1 0,1 1 0,-1-1 0,-1 0 0,1 0 0,0 0 0,-1-1 0,1 1 0,-1-1-1,0 0 1,0-1 0,-1 1 0,1 0 0,-1-1 0,0 0 0,0 0 0,-1 0 0,1 0-1,2-11 1,2-4 70,-1 0-1,0 0 1,-2-1-1,0 0 1,0-25-1,-4 44-78,3-32 39,-3-1 1,-3-41-1,2 67-39,0 0 1,-1 1 0,1-1-1,-2 0 1,1 1-1,-1 0 1,-1 0-1,1 0 1,-1 0-1,-1 0 1,1 1-1,-1 0 1,-1 0 0,-7-9-1,12 15-4,1 1 1,-1-1-1,0 1 0,1-1 0,-1 0 0,0 1 1,1-1-1,-1 1 0,0-1 0,1 1 1,-1 0-1,0-1 0,0 1 0,1 0 1,-1-1-1,0 1 0,0 0 0,0 0 0,0 0 1,1 0-1,-1 0 0,0 0 0,0 0 1,0 0-1,0 0 0,0 0 0,0 0 0,0 1-4,0 0-1,0 0 0,1 0 1,-1 0-1,0 0 0,1 0 1,-1 0-1,0 0 0,1 0 1,-1 0-1,1 0 0,0 0 0,-1 1 1,1-1-1,0 0 0,0 2 1,1 61-204,0-55 199,2 15 33,2 1-1,1-1 1,1 0 0,1 0 0,1-1-1,1 0 1,1 0 0,1-1-1,1-1 1,1 0 0,1-1 0,0-1-1,33 33 1,-43-48-21,1 1 1,-1-1-1,1 0 0,0-1 1,0 1-1,0-1 0,0 0 1,0-1-1,1 0 0,0 1 1,-1-2-1,1 1 0,12 0 1,-16-2 3,1 0 1,-1 0 0,1-1 0,-1 1-1,1-1 1,-1 0 0,0 0-1,1 0 1,-1 0 0,0 0 0,0-1-1,0 0 1,0 1 0,0-1-1,0 0 1,0-1 0,-1 1 0,1 0-1,-1-1 1,1 0 0,-1 1-1,0-1 1,0 0 0,0 0 0,-1 0-1,1 0 1,1-6 0,4-11 19,-1 1 0,-1 0 1,-1-1-1,-1 0 0,1-27 0,-5-103-71,1 140 43,0-7 9,-1 0 0,0 0 0,-2 1 0,0-1 0,0 0 0,-2 1 0,0-1 0,0 1 0,-10-17 0,12 32-50,3 10 31,2 27 115,2 0-1,2 0 1,1 0-1,2-1 1,1 0-1,1 0 0,3-1 1,0-1-1,2 0 1,34 50-1,-43-73-124,0 0-1,1 0 1,0-1 0,1 0-1,15 13 1,-19-19-14,0 1 0,1-1 0,-1 0 0,0-1 0,1 1 0,0-1 0,-1 0 0,1 0 0,0-1 0,0 0 0,0 0 0,12 0 0,-15-1-39,0 0 0,1-1 0,-1 1 0,0-1 0,0 0 0,0 0 0,-1 0 0,1-1 0,0 1 0,0-1 1,0 1-1,-1-1 0,1 0 0,-1 0 0,0 0 0,1 0 0,-1 0 0,0-1 0,0 1 0,3-6 0,3-5-826,-1-1 1,0 0-1,5-16 0,-7 18-285,16-51-6158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2:11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75 8810,'0'0'1273,"0"0"-562,0 0-444,2 22 150,8 51 502,35 127-1,110 467 1506,-152-651-2369,-3-12-50,0 1-1,1-1 1,-1 0-1,1 0 0,0 0 1,0 0-1,0 0 1,1 0-1,0-1 1,-1 1-1,1 0 0,0-1 1,1 1-1,2 3 1,-4-7-2,-1-1 0,1 1 0,-1 0 1,1-1-1,-1 1 0,1-1 0,-1 1 1,0 0-1,1-1 0,-1 1 0,1-1 1,-1 1-1,0-1 0,1 1 0,-1-1 1,0 0-1,0 1 0,1-1 0,-1 1 1,0-1-1,0 1 0,0-1 0,0 0 1,0 1-1,0-2 0,0 1-1,17-76 22,-10 38-442,22-67 1,-26 97 355,1-1-1,0 1 1,0 1 0,1-1 0,0 1 0,0 0-1,1 0 1,0 0 0,1 1 0,-1 0-1,1 0 1,12-8 0,-15 12 42,1 0 0,-1 1 0,1 0 0,0 0 0,0 0 1,0 0-1,0 1 0,0 0 0,0 0 0,1 0 0,-1 0 0,0 1 0,0 0 0,1 0 0,-1 1 0,6 0 0,-2 1 74,-1 1 0,1-1 0,-1 2-1,0-1 1,1 1 0,-2 0-1,1 1 1,14 11 0,-11-7 140,1 1 0,-2 0 0,0 1 0,0 0 0,-1 1 0,0 0 0,-1 0 1,0 1-1,-1 0 0,-1 1 0,6 16 0,-8-19-103,-2 1 0,0-1 0,0 0 0,-1 1 0,0-1 0,-1 1 0,0-1 0,-1 1 0,0-1 0,-5 20 0,4-26-71,1 0 0,-1-1 0,0 1 0,0-1 0,-1 1 0,1-1 1,-1 0-1,0 0 0,0 0 0,-1 0 0,1 0 0,-1-1 0,1 1 0,-1-1 1,0 0-1,-1-1 0,1 1 0,0-1 0,-1 1 0,1-1 0,-1 0 1,0-1-1,0 1 0,1-1 0,-1 0 0,-8 0 0,4 0-17,-1 0-1,1-1 1,-1 0-1,1-1 1,-1 0 0,1 0-1,0-1 1,-1-1-1,1 1 1,0-1-1,1-1 1,-1 0-1,0 0 1,1-1 0,0 0-1,0 0 1,0 0-1,1-1 1,0-1-1,0 1 1,1-1 0,-1 0-1,-5-10 1,2 0-29,10 16 25,0 1-1,0 0 1,0-1 0,0 1-1,0-1 1,0 1-1,0-1 1,0 1-1,0 0 1,0-1 0,0 1-1,0-1 1,0 1-1,1 0 1,-1-1 0,0 1-1,0-1 1,1 1-1,-1 0 1,0-1-1,0 1 1,1 0 0,-1-1-1,0 1 1,1 0-1,-1 0 1,0-1 0,1 1-1,-1 0 1,1 0-1,-1 0 1,0-1-1,1 1 1,-1 0 0,1 0-1,-1 0 1,0 0-1,1 0 1,-1 0 0,1 0-1,-1 0 1,1 0-1,-1 0 1,0 0-1,1 0 1,-1 0 0,1 0-1,-1 1 1,1-1-1,-1 0 1,0 0 0,1 1-1,0-1-4,14 2-1,0 1-1,0 1 1,0 1 0,0 0-1,-1 0 1,17 10 0,32 11-11,-42-18 18,2-2 0,-1 0 0,0-2 0,1 0 0,0-2 0,0 0 0,0-2 0,37-3 0,-42 0 1,1-1 0,-1 0 0,0-1 0,0-1 0,-1-1 0,0-1 0,0 0 0,-1-1 1,0-1-1,29-22 0,-16 6-19,-1 0 0,-2-2 0,-1-1 0,-1-1 0,-1-1 0,-2-1 1,-1-1-1,-1-1 0,-2-1 0,-2 0 0,-1-1 0,-2 0 0,-1-1 1,-2-1-1,-2 1 0,-1-1 0,1-43 0,-6 43-54,-1-1 0,-1 1-1,-12-69 1,11 97 85,-1-1 0,0 1 0,0-1 0,-1 1 0,0 0-1,-1 1 1,0-1 0,0 1 0,-1 0 0,0 0 0,-1 1 0,0-1 0,0 2 0,-1-1 0,0 1-1,0 0 1,-1 1 0,-13-8 0,19 12 2,0 0-1,-1 0 1,1 0-1,-1 1 1,1-1-1,-1 1 1,0 0-1,0 0 1,1 1-1,-1-1 1,0 1 0,0 0-1,0 0 1,0 0-1,1 0 1,-1 1-1,-7 1 1,8 0-4,0 0 1,0-1-1,0 1 1,0 0 0,0 1-1,0-1 1,1 0-1,0 1 1,-1-1 0,1 1-1,0 0 1,0 0-1,0 0 1,0 0-1,-2 7 1,-2 7 2,1 1 0,1 0 0,0 1 0,2-1-1,0 1 1,0 19 0,3 10-7,2 0-1,2-1 0,2 0 0,2 0 1,2-1-1,2 0 0,2-1 0,2-1 1,41 76-1,-44-95-11,1-1 0,1-1 0,1-1 1,1 0-1,1-1 0,30 26 0,-32-33 1,1 0-1,0-1 1,1-1 0,1 0 0,-1-2 0,2 0-1,-1-1 1,26 6 0,-34-11 3,-1-2 0,1 1 0,-1-2 0,1 1 1,-1-2-1,1 1 0,0-2 0,0 1 0,-1-2 0,1 1 0,-1-2 0,17-5 0,-21 5 1,1-1 0,-1 0 0,0 0 0,0 0 0,0-1-1,-1 0 1,0-1 0,0 0 0,0 0 0,0 0 0,-1 0-1,0-1 1,-1 0 0,1 0 0,-1 0 0,-1-1 0,1 1-1,2-10 1,0-5-3,-1-1-1,-1 0 0,0 0 1,-2 0-1,-1 0 0,0-1 1,-2 1-1,-1 0 0,-1 0 1,-1 0-1,0 0 0,-2 0 1,-1 1-1,-1 0 0,-16-33 1,24 54 2,-35-55-19,34 53 19,-1 1 0,0-1 0,0 1 0,0 0-1,0 0 1,-1 0 0,1 0 0,0 0 0,-1 0 0,1 1-1,-1-1 1,0 1 0,0 0 0,1 0 0,-1 0-1,0 0 1,0 0 0,-5 0 0,7 1-1,0 1-1,0-1 1,0 0 0,1 1-1,-1-1 1,0 1 0,0 0-1,0-1 1,0 1 0,0 0-1,1 0 1,-1-1 0,0 1-1,1 0 1,-1 0 0,0 0-1,1 0 1,-1 0 0,1 0-1,0 0 1,-1 0 0,1 0-1,0 0 1,-1 0 0,1 0-1,0 0 1,0 0 0,0 0-1,0 0 1,0 2 0,-1 45 7,2-36-15,0 13 22,1-1 0,1 1 1,1 0-1,2-1 1,0 0-1,1 0 1,2-1-1,0 0 1,2 0-1,0-1 1,1 0-1,2-1 1,0-1-1,1 0 0,31 31 1,-26-32 5,1 0 0,0-1 0,2-1-1,0-1 1,1-1 0,1-1 0,0-1 0,1-1 0,0-1 0,0-2-1,1-1 1,1 0 0,54 6 0,58-6-1576,-84-5-1013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07.0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3369,'0'0'840,"0"0"-536,0 0-88,0 0-96,0 0 152,0 0-48,0 0-224,3 0 104,-3 0-88,0 0-8,2 0-8,-2 0 0,3 7-520,-3 2-2329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1:0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512 43 832,'0'0'2158,"0"0"-764,0 0-209,0 0 265,7-22 4006,-7 15-379,-9 4-5062,-1 0 0,0 1 0,0 0 0,0 0 0,0 1 0,0 0 0,0 1 0,0 0 0,0 1 0,-10 2 0,-19-2-10,12 2-1,-1 1 0,1 1-1,0 1 1,0 1-1,0 2 1,1 1-1,1 1 1,-42 23-1,59-29-7,1 0-1,0 0 0,1 0 0,-1 1 0,1 0 0,0 0 0,-7 10 0,11-14 4,0 1 0,0 0 0,0-1 0,0 1 0,1 0 0,-1 0 0,1 0 0,0 0 0,0 0 0,0 0 0,0 0 0,0 0 0,1 1 0,-1-1 0,1 0 0,0 0 0,0 1 0,0-1 0,1 0 0,-1 0 0,1 0 0,1 6 0,0-6 3,0-1-1,0 1 1,0-1 0,0 1 0,1-1 0,-1 0-1,1 0 1,-1 0 0,1 0 0,0 0 0,0 0-1,0-1 1,0 0 0,0 1 0,0-1 0,4 1-1,2 0 30,1 0-1,-1 0 0,0-1 0,14 1 0,12-4 152,0-2 0,57-13 0,-58 10-160,1 1 0,60-3 0,-82 10-17,1 1-1,0 1 0,-1 0 0,1 1 0,-1 0 1,0 1-1,0 1 0,-1 0 0,1 0 1,-1 1-1,-1 1 0,0 0 0,0 1 1,0 0-1,-1 0 0,0 1 0,-1 0 0,0 1 1,-1 0-1,0 1 0,-1 0 0,11 21 1,-17-29-2,1 0 1,-1 0-1,0 0 1,0 1-1,-1-1 1,1 0 0,-1 0-1,0 1 1,0-1-1,0 0 1,0 0-1,-1 1 1,0-1 0,0 0-1,0 0 1,0 0-1,-1 0 1,0 0-1,0 0 1,-2 4 0,0-3 0,-1 0 0,1 0 0,-1-1 0,0 1 0,0-1 0,0-1 0,-1 1 0,1-1 0,-1 0 0,0 0 1,-12 4-1,-8 0 4,1-1 0,-1-1 0,0-1 1,-1-1-1,-35-1 0,15-3 14,1-1 0,-88-17 1,126 17-3,4 1-13,-1 0 1,1 0 0,-1 0-1,1 0 1,-1 1 0,1 0-1,-1 0 1,0 0 0,1 0-1,-1 1 1,-4 1 0,3 13-1014,2 0-1376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40.4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 26 6465,'0'0'1031,"0"0"13,0 0-13,0 0 124,0 0-10,0 0-216,-10-4-21,-48-18 347,117 46 1610,-37-14-2939,1-1-1,46 11 1,6-10 139,1-4-1,127-6 0,-84-1 114,-118 1-169,-1 0-381,1 0 0,0-1 0,0 1-1,0 0 1,0 0 0,-1 0 0,1 0 0,0-1-1,0 1 1,0 0 0,-1-1 0,1 1 0,0-1-1,0 1 1,-1-1 0,1 1 0,-1-1 0,1 1-1,0-1 1,-1 0 0,1 1 0,0-2 0,4-11-4860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42.7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67 149 144,'0'0'7551,"0"0"-4684,0 0-1310,0 0-224,0 0-449,0 0-105,10 24 241,15 92-460,14 151-1,-12-60-403,-34-304 308,-39-144-295,-17-75-168,54 284-5,5 20 9,1 0 0,0-1 0,0 1 0,0-15 0,3 27-90,1 14-9,2 13 80,2 0 0,1-1-1,11 33 1,3 11 14,8 48 27,-6 2-1,8 130 1,-51-367 408,-11 5-412,6 0-1,-12-117 1,37 215-39,-1 6 17,1-1 0,1 0 0,-1 1 0,1-1 1,3-15-1,22 37-151,80 56 104,83 46 192,-139-90-135,-12-7 5,-1 2 1,37 26-1,-73-46 4,0 1-1,1-1 1,-1 0 0,1 1-1,-1-1 1,0 0-1,0 1 1,1-1-1,-1 1 1,0-1 0,0 1-1,1-1 1,-1 1-1,0-1 1,0 0-1,0 1 1,0-1 0,0 1-1,0-1 1,0 1-1,0-1 1,0 1-1,0-1 1,0 1 0,0-1-1,0 1 1,0-1-1,0 1 1,-1-1-1,1 1 1,0-1-1,0 1 1,-1-1 0,1 0-1,0 1 1,0-1-1,-1 1 1,1-1-1,0 0 1,-1 1 0,1-1-1,-1 0 1,1 1-1,0-1 1,-1 0-1,1 0 1,-1 0 0,1 1-1,-1-1 1,0 0-1,-31 16 81,22-11-15,-36 22-98,1 1 0,2 3-1,1 2 1,2 1 0,1 2-1,1 2 1,-55 73-1,92-110 13,1-1 0,-1 0-1,1 1 1,-1-1 0,1 1-1,-1-1 1,1 1-1,-1-1 1,1 1 0,0-1-1,-1 1 1,1-1 0,0 1-1,-1-1 1,1 1-1,0 0 1,0-1 0,-1 1-1,1 0 1,0-1 0,0 1-1,0-1 1,0 1-1,0 0 1,0-1 0,0 1-1,0 0 1,0-1 0,0 1-1,1 0 1,-1-1-1,0 1 1,0 0 0,0-1-1,1 1 1,-1-1 0,0 1-1,1-1 1,-1 1-1,1 0 1,28 1-210,-15-2 305,1-1-105,1 0 1,0-1-1,0-1 0,-1 0 1,24-9-1,-42 13 25,1-1 0,-1 1 0,0-1 0,1 0 0,-1 0 0,1 0 0,-1 0-1,0-1 1,1 1 0,-1-1 0,0 1 0,1-1 0,-1 0 0,1 0 0,0 0 0,-4-2 0,-1-1-12,1-1 1,-1 0-1,1 0 0,0 0 1,-8-10-1,2 2-17,2-1 0,-1 0 0,2 0 0,0-1 0,-8-19 0,-5-28-4,2-1 0,-16-92 0,12 43-44,22 104 80,-9-55-172,11 62 105,0 1-6,0 0-58,0 0-2,7 35-267,19 50 387,-4 1 1,-3 1-1,11 137 0,-30-216-1,0-5-2,0 0 1,1-1-1,-1 1 0,0-1 1,1 1-1,-1 0 0,1-1 1,0 1-1,2 4 0,-3-7 9,0 0 8,0-16 158,-5-75-107,-31-170 0,13 115-52,10 90 30,9 42-34,1-1 1,0 1 0,-1-26-1,4 39-77,0 1 26,23 7-100,21 13 152,70 45-1,14 7 107,69 7 63,-197-79-175,0 0 0,1 0-1,-1 1 1,0-1 0,1 0 0,-1 0 0,0 1 0,1-1 0,-1 0 0,0 1 0,0-1 0,1 0 0,-1 1-1,0-1 1,0 1 0,0-1 0,1 0 0,-1 1 0,0-1 0,0 1 0,0-1 0,0 0 0,0 1 0,0-1-1,0 1 1,0-1 0,0 1 0,0-1 0,0 0 0,0 1 0,0-1 0,0 1 0,-1-1 0,1 0 0,0 1-1,0-1 1,0 1 0,-1-1 0,1 0 0,0 1 0,0-1 0,-1 0 0,1 1 0,-1-1 0,-11 13 149,-49 32-117,2 3 1,2 3-1,3 2 0,-62 76 1,114-129-5028,-1-7 2166,-1-2 492,-12-8-3515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43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90 9 6705,'0'0'2136,"0"0"-532,0 0-396,0 0-12,0 0-134,0 0-36,-17 0-134,-51-2-387,445 0 516,-360 1-966,111-3 726,-171 9-663,-44 11 0,-35 5-110,81-17-19,-192 10-13,233-14-73,16 0-18,65 0 136,302-13 30,-274 4 53,-203 29 136,-114-13-238,148-8-8,-116 13 1,273-2-209,-28-9 166,1-3 0,111-18 0,-158 17-1222,-1 0-3530,-11 0-1166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44.6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9570,'0'0'1836,"0"0"-701,0 0-447,0 0-5,0 0-19,0 0-89,0 1-560,0-1 1,0 0-1,0 0 0,0 0 0,0 1 0,0-1 1,0 0-1,0 0 0,0 0 0,0 1 0,0-1 0,0 0 1,0 0-1,0 0 0,0 0 0,1 1 0,-1-1 1,0 0-1,0 0 0,0 0 0,0 1 0,0-1 1,0 0-1,0 0 0,0 0 0,1 0 0,-1 0 0,0 0 1,0 1-1,0-1 0,0 0 0,1 0 0,-1 0 1,0 0-1,0 0 0,0 0 0,0 0 0,1 0 0,-1 0 1,0 0-1,0 0 0,0 0 0,1 0 0,-1 0 1,0 0-1,0 0 0,0 0 0,1 0 0,-1 0 1,0 0-1,0 0 0,0 0 0,0 0 0,1 0 0,-1 0 1,0 0-1,0 0 0,0-1 0,0 1 0,1 0 1,-1 0-1,58 280 443,-32-170-391,-15-70-21,15 41 0,-25-153 129,-6 33-156,-21-69-1,1 1 16,-4-12 78,55 420-25,-18-239-69,-7-56-10,-4-73 110,-14-80 0,7 81-115,0-82 1,11 148 3,1-1 0,-1 1 0,0-1 0,1 1 0,-1 0 0,1-1 0,-1 1 0,0 0 0,1 0 0,-1 0 0,1 0 0,-1 0 1,0 1-1,1-1 0,-1 0 0,3 1 0,10 5 10,1 0 1,-1 1-1,-1 1 1,22 14 0,29 16-1,65 9 74,-90-35-66,68 32-1,-105-44-11,-1 0 0,0 0 0,0 1 0,0-1 0,0 1 0,1-1 0,-1 1 0,0-1 0,0 1 0,0 0 0,0 0 0,0-1 0,-1 1 0,1 0 0,0 0 0,0 0 0,0 0 0,-1 0 0,1 0 0,0 0 1,-1 0-1,1 0 0,-1 1 0,1-1 0,-1 0 0,0 0 0,0 0 0,1 1 0,-1-1 0,0 0 0,0 0 0,0 1 0,0-1 0,0 0 0,-1 0 0,1 0 0,0 1 0,0-1 0,-1 0 0,1 0 0,-1 0 0,1 0 0,-1 0 0,1 1 0,-1-1 0,-1 1 0,-4 4 76,0 1 0,-1-1-1,0 0 1,-1 0 0,-9 5 0,0 1-116,-115 104 101,5-4-51,102-93-2327,1 1-1,-26 29 1,28-23-4890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6:43.0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504 353 1592,'0'0'1747,"0"0"-888,0 0-105,0 0 79,0 0 139,0 0 158,-18-9 5106,14 9-6180,1 0-1,-1-1 1,0 1-1,0 1 1,0-1 0,0 0-1,0 1 1,0 0-1,1 0 1,-1 0-1,0 0 1,1 1 0,-1 0-1,1-1 1,-1 1-1,1 0 1,0 1 0,0-1-1,0 1 1,0-1-1,0 1 1,0 0-1,1 0 1,-4 4 0,-7 10-60,1-1 0,1 2 1,0 0-1,1 0 0,1 1 1,-8 22-1,-1 14-12,-12 55 0,17-31 25,4 1-1,3 0 0,6 125 1,1-91 24,4-52-51,2 0 1,2 0-1,28 91 0,-26-106 12,2-6 11,2 0 0,1-1-1,2-1 1,2-1 0,1 0 0,45 59 0,-50-77-8,1 0-1,2-1 0,0 0 0,0-2 0,2 0 1,0-2-1,38 22 0,-26-20 106,1-1 0,0-2 0,1-2 0,64 14 1,7-10 399,1-4 0,188-5 0,-268-7-435,12-1-5,0-2 0,0-2 0,-1-2 0,71-21 0,-48 7-6,-1-3 0,66-36 1,-103 46-39,0-1-1,0-1 1,-2-1 0,0-1 0,-1-1-1,-1-1 1,0-1 0,-2 0 0,18-30-1,-5 4 5,-3-2 0,-2-1-1,30-83 1,-39 83-22,-2 0 0,-3-1 1,9-89-1,-13 44-8,-8-106 0,-2 170 14,-1 0-1,-1 0 0,-15-45 0,-37-91-51,53 158 47,-19-47-10,-2 0-1,-3 2 0,-57-85 1,57 101 3,-1 1 0,-1 2 1,-3 1-1,0 2 1,-51-39-1,62 57 6,-1 1 0,0 2 0,-1 0 0,0 1 1,-1 2-1,0 0 0,0 2 0,-1 0 0,-49-4 0,-18 3 19,-137 7 0,113 3-63,42 1 43,0 3 0,0 3-1,1 4 1,0 2 0,2 4 0,0 4 0,1 2-1,-83 42 1,-24 28-31,152-78-6,0 1-1,2 1 1,0 2 0,-31 34-1,48-48-73,-1 1-1,2 0 1,-1 0-1,1 0 1,0 1 0,1 0-1,0 1 1,0-1-1,1 1 1,1 0-1,-1 0 1,2 0-1,-1 0 1,1 0 0,-1 19-1,4 101-4660,5-67 437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5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89 175 8306,'0'0'2295,"0"0"-1239,0 0-664,0 0-246,0 0 156,0 0 316,-5 22-59,-79 321 1838,104-440-1975,13-44-466,-21 79 29,3 0 0,31-78 0,-45 138 10,0-1 1,0 1 0,1-1 0,-1 1 0,0-1 0,1 1 0,0 0 0,-1 0 0,1 0 0,0 0 0,0 0-1,0 0 1,0 0 0,1 1 0,3-3 0,-5 4-2,1-1-1,-1 1 1,1 0 0,0 0-1,-1 0 1,1 0 0,-1 0 0,1 0-1,0 0 1,-1 0 0,1 1-1,-1-1 1,1 0 0,-1 1-1,1 0 1,-1-1 0,1 1-1,-1 0 1,1 0 0,-1 0-1,0-1 1,0 1 0,1 1-1,-1-1 1,0 0 0,2 3-1,12 12 3,-1 2 0,0-1 0,-2 2 0,0 0 1,16 33-1,-23-40 35,-1 0 0,1 0 0,-2 0 0,0 0 0,0 0 0,-1 1 0,-1 0 0,0-1 0,0 1 0,-2-1 0,-2 21 0,1-28 27,0 1 1,0-1-1,-1 0 1,1 0-1,-1 0 1,-1-1-1,1 1 1,-1-1-1,0 0 1,0 1-1,0-2 1,0 1-1,0 0 1,-1-1-1,0 0 1,0 0-1,0 0 1,0-1-1,-7 3 1,-1 0-28,0 0 1,0-1-1,0 0 0,-1-1 1,1 0-1,-1-1 1,-14 0-1,28-2-1234,0 0-2448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6:47.8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166 565 2577,'0'0'1371,"0"0"-418,0 0-404,0 0-102,0 0 68,0 0-155,0 0-73,0 0-63,0 0-111,-17 21 1908,-14 39-1201,15-29-574,1 1 1,-17 51 0,17-28-216,3 2-1,2-1 1,-1 59 0,4 173 4,7-244-18,4 23-22,2 0 0,3-1 0,32 118 0,-23-131 90,2-1 1,2 0 0,3-1-1,2-2 1,2-1 0,2-1 0,44 51-1,-48-67 113,1-1 1,1-1-1,2-2 0,1-1 1,1-1-1,1-2 0,1-2 0,1-1 1,1-1-1,0-2 0,2-2 0,-1-2 1,2-1-1,70 12 0,314 21 1187,-266-33-1144,127-10 63,-231-7-271,1-2-1,66-18 1,-13 3-8,-45 8-13,-1-2 1,0-3-1,98-45 1,163-108 39,-283 147-46,-1-1 0,-1-1 0,-1-3 0,-2-1 0,-1-1 0,-1-2-1,49-67 1,-60 69-1,-2 0-1,-2-1 0,-1-1 0,-1 0 0,-2-1 1,-2-1-1,-1-1 0,-1 1 0,-2-1 0,3-43 1,-1-48-19,-9-221 0,-9 296 15,-3-1 1,-2 2-1,-2 0 1,-31-70 0,31 83 10,-2 1 1,-1 0 0,-2 2 0,-1 0 0,-2 2-1,-2 0 1,-1 1 0,-1 2 0,-53-47 0,17 25 45,-124-80 0,156 114-48,-1 2 0,-1 1-1,-1 1 1,0 2-1,0 2 1,-57-11 0,-93-3-18,-360 1 1,490 27 3,0 2 1,-83 20-1,-55 6-2,112-21 20,1 3 1,0 3-1,1 4 0,-148 59 1,177-58-25,0 2 1,2 2 0,-60 41-1,77-44 7,1 1-1,1 1 1,1 2-1,1 0 1,-39 53-1,18-4-47,31-46 30,-30 37 0,38-56-19,0-1-287,0 1 0,1 0 0,0 0 0,-8 19 0,13-26 199,1 0-1,0 0 1,0 0 0,1 0-1,-1 1 1,1-1 0,-1 0-1,1 0 1,0 1 0,0-1-1,1 0 1,-1 0 0,1 1-1,-1-1 1,1 0 0,0 0-1,0 0 1,0 0 0,1 0-1,-1 0 1,1 0 0,2 3-1,4 7-4454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6:55.1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198 270 4257,'0'0'1124,"0"0"-484,0 0-224,0 0 297,0 0-41,-42 5 2120,35 1-2766,0 0-1,1 1 1,0 0-1,0 1 1,0-1-1,1 1 1,-7 15-1,-24 62 94,28-57-99,2-1 0,-5 43 0,-1 10 8,6-55-44,-1 1 91,2 0 0,1 0-1,1 0 1,0 1 0,4 50-1,3-63-71,0 0 1,1 0-1,0 0 0,1-1 0,1 1 1,8 11-1,14 32 62,10 38-55,-4-8-10,3-2 0,66 107-1,-78-154 59,2-1-1,1-2 0,2-1 0,1-1 1,2-2-1,1-2 0,1 0 0,67 38 1,-50-38 160,1-3 0,1-2 0,1-2 1,1-3-1,1-3 0,68 11 1,-106-23-161,378 59 589,4-34-76,-389-29-566,56 2 90,0-4 1,0-2-1,0-3 0,88-22 0,-121 19-87,0-2-1,-1-2 1,-1-1-1,0-2 0,-1-1 1,-1-1-1,0-2 1,-2-1-1,0-2 1,-2-1-1,-1-1 0,0-1 1,22-32-1,-17 17 3,-1-1-1,-3-2 0,-2-1 1,-1 0-1,24-70 0,-46 109-10,62-187-7,-57 162 9,-1-1-1,-1 0 1,-2 0-1,-1-37 1,-2 4 7,-3 1 1,-4-1 0,-13-68 0,13 109 7,-1 1 0,0 0 1,-2 0-1,-1 0 1,-1 2-1,-1-1 1,-1 1-1,0 1 0,-2 0 1,-1 1-1,-19-19 1,8 14 1,0 1 1,-2 1 0,-1 2 0,0 1 0,-2 2-1,0 0 1,-38-13 0,-29-6 251,-118-27 1,108 32-55,65 17-168,-1 2 0,0 3 1,-87-11-1,-304 16 91,280 6-66,56 4-36,-1 5-1,-108 25 1,93-14-6,43-8-21,1 3-1,-134 48 0,178-53-20,0 1 0,1 2 0,0 1 0,1 1 0,0 1 0,2 1 0,0 1 0,1 1 0,-37 43 0,55-57-54,1 1 1,-1 0 0,1 0-1,1 1 1,-1-1-1,1 1 1,0 0 0,1 0-1,0 0 1,-2 13 0,3 48-8354,3-53 2360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6:57.9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593 218 3953,'0'0'895,"0"0"-355,0 0 32,0 0 412,0 0 8,0 0 13,-12 1-371,2 0-546,-1 1-1,1 0 0,0 1 0,0 0 0,0 0 1,0 1-1,0 0 0,1 1 0,-18 11 1,-29 32 91,3 3 0,-78 93 0,110-120-170,4-5-8,1 0 0,1 1 0,1 0 0,1 1 0,1 1 0,1 0 0,1 1-1,0 0 1,2 0 0,1 1 0,-6 34 0,4-5 0,-11 69 18,-8 211 0,29-316-18,1 0 0,1-1 1,0 1-1,2-1 0,-1 0 0,2 0 1,0-1-1,13 23 0,5 5-1,47 64-1,-29-53 286,3-2 0,75 69-1,117 76 233,-192-162-375,2-3 0,1-1 1,1-3-1,91 38 0,-98-51 191,0-1 0,1-2 0,1-2 0,0-3 0,0-1 0,70 1 0,68-6 219,313-40-1,103-96-236,-552 119-305,-1-2 0,-1-2 0,-1-1 1,-1-3-1,-1-1 0,-1-3 0,-1 0 0,-2-3 0,-1-1 0,-1-2 1,-2-1-1,-1-1 0,-2-2 0,-2-1 0,-2-2 0,-1 0 0,27-64 1,-41 76-1,-1-1 1,-2 0-1,-1 0 1,5-52 0,-5-125 14,-7 195-15,-4-32-19,-1 0 1,-3 1 0,-1-1 0,-2 2 0,-31-77-1,25 77 25,-1 1 0,-3 0 0,-1 1 0,-2 2 0,-1 0 0,-2 1 0,-2 2 0,-1 1 0,-2 2-1,-1 0 1,-1 3 0,-2 1 0,-1 1 0,-63-34 0,25 23 8,-2 4 0,-1 3 0,-2 3 0,0 4 0,-2 4 0,0 3 0,-120-9 0,-38 8-56,-263 15 0,416 8 43,0 5 1,1 4-1,0 3 0,2 4 1,-116 44-1,139-42 8,0 3-1,-105 64 1,145-77-60,1 2 0,1 1 0,0 0 0,1 1 0,1 1 0,0 1 0,1 0 0,2 1 0,0 1 0,-20 40 0,-38 105-5505,47-110 291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05.7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1330 3697,'0'0'1136,"0"0"-524,0 0-148,0 0 144,0 0 262,5-1 2982,20-6-3230,248-190 1475,1012-620-1196,-1147 730-929,-72 43-55,2 3 1,2 2 0,102-39 0,-167 76-90,44-12 333,-29 12-2659,-19 2-2518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06.9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1341 4121,'0'0'1108,"0"0"-346,0 0-112,0 0 52,0 0-13,0 0-107,5 1 2939,23-1-3204,-12-5-239,-1-1-1,0-1 1,0 0 0,-1-1 0,21-14-1,-3 2 44,538-350 402,-259 163-499,309-182 94,-228 146-83,-308 187 780,-59 54 993,-13 3-1730,-11-1-345,-3 5-2994,-6 3-817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08.2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1848 3689,'0'0'877,"0"0"-250,0 0-127,0 0 12,0 0 194,0 0 135,2 0 4212,19-11-4631,17-13-71,-2-2 0,-1-2 0,-2-1 0,31-34 1,-19 19-265,1347-1223 93,-1336 1221-236,-17 16 21,-3-1-1,0-1 1,-2-2-1,45-58 1,-76 88 136,3-7 46,1 1-1,1 0 1,0 0 0,12-11-1,-17 18-149,1 1 0,0-1-1,0 1 1,0 0 0,0 0 0,0 0-1,1 0 1,-1 1 0,0-1-1,1 1 1,0 0 0,-1 1 0,1-1-1,8 1 1,3 0-155,-10-1 194,0 1 0,0 0 0,0 0 1,0 1-1,0 0 0,0 0 0,6 2 0,-10-2-138,0 0-1,0 1 1,-1-1-1,1 0 1,0 0-1,-1 1 1,1-1-1,-1 1 0,0-1 1,1 1-1,-1 0 1,0-1-1,0 1 1,0 0-1,0 0 1,0 0-1,-1 0 0,1 0 1,-1 0-1,1 0 1,-1 0-1,0 0 1,1 0-1,-1 4 1,0 7-2834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09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1587 8362,'0'0'1060,"0"0"-276,0 0-98,0 0-10,0 0 160,0 0-136,-3-27 243,6 17-879,2 1 1,0-1-1,0 1 0,0 1 1,1-1-1,1 1 1,-1 0-1,1 0 0,12-9 1,7-11 81,416-441 492,-1 1-492,-96 76-146,-276 326 15,-64 61-24,1 0 0,0 1 1,0 0-1,0 1 1,0-1-1,1 1 0,-1 0 1,1 0-1,0 1 0,13-3 1,-19 5-21,-1 0 0,1 0 0,-1 0 0,1 0-1,-1 0 1,1 0 0,0 0 0,-1 0 0,1 1 0,-1-1 0,1 0 0,-1 0 0,1 0 0,-1 1 0,1-1 0,-1 0 0,1 1 0,-1-1 0,1 0 0,-1 1 0,0-1 0,1 0 0,-1 1 0,0-1 0,1 1 0,-1-1 0,0 1 0,1-1 0,-1 1 0,0-1 0,0 1 0,0-1 0,1 1 0,-1 0 0,1 23-1985,-2-16 1095,1 24-4624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6.5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0 3385,'0'0'1340,"0"0"-541,0 0-96,0 0-82,0 0 130,0 0 268,0 0-84,0 0-143,0 0-131,0 0-286,0 19 56,-3 399 620,1-209-1912,2-1-4877,0-217 2955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6.8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3609,'0'0'1059,"0"0"-407,0 0-261,0 0-165,0 0 102,0 0 509,3 9 385,59 108-5,6-1 0,154 199 0,-212-300-1304,1-1 0,1 0 0,0-1-1,1 0 1,1-1 0,0-1 0,23 15 0,-31-23-2556,-1-3-431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7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5633,'0'0'1621,"0"0"-887,0 0-510,0 0-70,0 0 489,0 22 294,0-11-799,0 31 531,10 72 0,12 53 171,14 85-435,-35-244-402,1 5-4,0 0 0,1 0-1,1 0 1,0 0 0,0 0 0,1-1 0,13 23 0,-16-33-218,-1-1-1,1 0 1,0 1-1,-1-1 0,1 0 1,0 0-1,0 0 1,-1 0-1,1-1 0,0 1 1,0 0-1,0-1 1,0 1-1,0-1 0,0 0 1,0 0-1,0 0 1,0 0-1,0 0 0,0 0 1,0 0-1,0-1 1,4 0-1,7-5-3682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38:24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13 174 3665,'0'0'1205,"0"0"-148,0 0-472,0 0-86,0 0 610,0 0 184,-2-3-421,-7-9-401,7 9-107,2 3-156,0 0-99,0 0 2,0 0-70,0 0 7,0 0-43,0 0-19,11 25-52,43 34 230,4-3-1,1-3 0,3-2 0,72 45 1,-117-85-161,19 14 26,1-2 0,1-2-1,0-1 1,2-2 0,44 13 0,10-6 82,1-5 1,116 9-1,196-12 89,-154-12-188,295-14-6,774-202 107,-450 80-137,-775 118 25,-2-4 0,0-3 1,-1-5-1,-1-4 0,-2-4 0,145-75 0,-223 100-36,-9 5 27,-1 1 1,0 0-1,0 0 1,1 0-1,0 0 1,-1 1-1,1-1 1,5-1-1,-6 7 11,-1 0 0,1 0 0,-1 0 0,0 0 0,0 1 0,-1-1-1,1 1 1,-1-1 0,0 1 0,1 6 0,-1-4 0,14 66-3,-10-44-2,1 0 1,10 28 0,-14-55 12,-2-1 45,0-29 360,1-19-359,1 21-41,-2 1 1,-1 0-1,0 0 1,-2 0-1,-1 0 0,-14-47 1,-9 4 60,27 66-59,0 1-25,0 1-26,0 0 18,0 0-8,0 0-50,0 0 16,0 0 9,0 0 26,16 0 23,0 2 0,0 0 1,-1 0-1,1 2 0,0 0 0,-1 1 0,0 0 0,0 1 0,0 1 0,21 14 0,-34-20-2,-1 0 0,1 0-1,-1 1 1,0-1 0,1 0-1,-1 1 1,0-1 0,0 1-1,0-1 1,0 1 0,-1 0-1,1-1 1,0 1 0,-1 0-1,1 0 1,-1-1 0,1 1-1,-1 0 1,0 0 0,0 0-1,0 0 1,0-1 0,0 1-1,0 0 1,0 0 0,-1 0-1,1 0 1,-1-1 0,1 1 0,-1 0-1,0 0 1,0-1 0,1 1-1,-1-1 1,-2 3 0,-4 6 9,0-1 1,-1 0 0,0 0 0,-13 11 0,5-5-23,-5 7 16,4-6-3,0 0 1,2 1-1,0 1 0,1 0 0,1 1 0,1 0 1,-11 24-1,22-42 8,1 0 0,-1 0 0,1 0 0,-1 0 0,1 0 0,0 0 0,0 0 0,-1 0 0,1 0 0,0 0 0,0 0 0,0 0 0,0 1 0,0-1 0,0 0 0,1 0 0,-1 2 0,12 2-70,-11-5-2,-1 0-1,1 0 1,0 0 0,0 0-1,0 1 1,-1-1 0,1 0-1,0 0 1,0 1 0,-1-1 0,1 0-1,0 1 1,-1-1 0,1 1-1,0-1 1,-1 1 0,1-1-1,-1 1 1,1 0 0,-1-1-1,1 1 1,-1 0 0,1 1 0,0 2-5553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5569,'0'0'1287,"0"0"-252,0 0 228,0 0 71,0 0-336,0 0-420,23-1-114,1 1-149,47 4-1,-68-3-267,1 0-1,-1 0 1,1 1-1,-1-1 0,1 1 1,-1-1-1,0 1 1,0 0-1,0 1 0,0-1 1,0 0-1,0 1 1,-1-1-1,1 1 0,-1 0 1,0 0-1,1 0 0,-1 0 1,-1 1-1,1-1 1,0 0-1,-1 1 0,1 3 1,3 3 85,5 13 52,-2-1 0,0 1 1,-1 1-1,-2-1 0,5 42 0,-3 125 1346,-7-190-1231,-3-23 122,-13-133-635,15 139 153,0-1 0,2 1 0,0 0-1,1-1 1,1 1 0,10-32 0,-10 42 51,1-1 1,-1 1-1,2 0 1,-1 0 0,1 0-1,0 0 1,0 1-1,1 0 1,-1 0-1,2 0 1,-1 1-1,0 0 1,9-5 0,-11 8 5,0 0 0,0 0 1,1 0-1,-1 0 0,1 0 1,-1 1-1,1 0 0,-1 0 1,1 0-1,0 1 0,0-1 0,-1 1 1,1 0-1,0 1 0,0-1 1,-1 1-1,1 0 0,0 0 1,-1 0-1,1 1 0,-1-1 1,1 1-1,-1 0 0,5 3 1,2 3 8,0 1 0,0 0 1,0 0-1,-1 1 0,-1 0 1,0 1-1,15 22 1,-2 5 34,21 48 0,-24-48-18,30 50 1,-49-87-39,1 0 0,-1 0 0,0 0 0,1 0 0,0 0 0,-1 0 0,1 0 0,0 0 0,-1 0 0,1-1 0,0 1 0,0 0 0,0-1 0,-1 1 0,1 0 0,0-1 1,0 1-1,0-1 0,0 0 0,0 1 0,0-1 0,0 0 0,0 1 0,0-1 0,0 0 0,0 0 0,0 0 0,1 0 0,-1 0 0,0 0 0,0 0 0,0 0 0,0-1 0,0 1 0,0 0 0,0-1 1,0 1-1,0 0 0,0-1 0,0 0 0,0 1 0,0-1 0,-1 1 0,1-1 0,0 0 0,0 0 0,-1 1 0,1-1 0,0 0 0,-1 0 0,1 0 0,0 0 0,-1 0 0,0 0 0,1 0 1,0-1-1,6-11-378,-1 0 0,0-1 0,5-18 0,-6 18 79,29-100-1556,-24 73 1515,26-65-1,-35 104 422,-1 6 75,0 23 187,-1 9 207,2 1 0,1-1 0,1 1 0,16 62 0,-17-90-494,1 0 1,0 0-1,1 0 1,0-1-1,0 1 0,1-1 1,0 0-1,0-1 1,1 1-1,0-1 1,0 0-1,1-1 0,0 1 1,0-1-1,1-1 1,-1 1-1,1-1 1,0-1-1,1 1 1,-1-1-1,1-1 0,0 0 1,0 0-1,11 2 1,-9-2-29,0-1 0,0-1 0,0 0 0,0 0 0,0-1 0,0-1 0,0 0 0,0 0 1,0-1-1,0 0 0,0-1 0,-1 0 0,1-1 0,12-6 0,-15 5-8,-1 0 0,1-1 1,-1 1-1,0-2 0,0 1 0,-1-1 1,1 0-1,-2 0 0,1-1 0,-1 1 1,0-1-1,-1-1 0,1 1 0,-2-1 0,1 1 1,-1-1-1,2-12 0,0 4 65,-2 0 1,0 0-1,0 0 0,-2-1 0,0 1 1,-1-1-1,-1 1 0,-4-27 1,3 37-16,1 0 1,-1 1 0,-1-1 0,1 1-1,-1-1 1,0 1 0,-1 0 0,0 0-1,1 0 1,-2 1 0,1 0 0,-1-1-1,0 2 1,0-1 0,0 0 0,0 1-1,-1 0 1,0 0 0,0 1 0,0 0 0,0 0-1,-1 0 1,1 0 0,-9-1 0,6 1-45,-1 0 0,0 1 0,0 0 0,1 1 0,-1 0 0,-1 0 0,1 1 1,0 0-1,0 1 0,0 0 0,0 1 0,1 0 0,-1 0 0,0 1 1,1 0-1,-1 1 0,1 0 0,0 1 0,0-1 0,1 2 0,0-1 1,0 1-1,0 1 0,0-1 0,1 1 0,0 1 0,1-1 0,-1 1 1,-8 16-1,9-14-98,0 0 1,1 0 0,1 1-1,-1-1 1,2 1-1,0 0 1,-3 19 0,2 0-2087,2 47 0,2-67 1379,0 34-7197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7.7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87 1240,'0'0'3576,"0"0"-1916,0 0-117,6 22-105,0-2-1123,-2-1-48,1 0 1,0 0-1,2 0 0,0-1 1,1 0-1,17 26 1,-20-38-231,-1-1 0,1 0 0,0 0 0,0-1 0,1 1-1,-1-1 1,1 0 0,0-1 0,0 1 0,0-1 0,1-1 0,-1 1 0,1-1 0,-1 0 0,1 0 0,0-1 0,0 0 0,0 0 0,0-1 0,0 1-1,-1-2 1,12 0 0,-15 0-17,-1 0 0,1 0-1,-1 0 1,1-1-1,-1 1 1,0 0 0,0-1-1,0 0 1,0 1 0,0-1-1,0 0 1,0 0 0,0 0-1,-1 0 1,1-1-1,-1 1 1,1 0 0,-1-1-1,0 1 1,0 0 0,0-1-1,0 0 1,-1 1-1,1-1 1,-1 1 0,1-6-1,1-11 56,0 0 0,-2-33 0,0 34-48,-1 10-16,1-1 0,-1 1 0,-1-1 0,0 1-1,0 0 1,0 0 0,-1 0 0,0 0 0,-1 0 0,0 1 0,0-1 0,0 1 0,-1 0 0,-7-8 0,7 10-5,1 0-1,-1 1 1,0-1 0,0 1 0,0 0-1,0 1 1,-1-1 0,0 1 0,0 0-1,0 1 1,0-1 0,0 1 0,0 0-1,0 1 1,-1-1 0,1 1 0,-1 1-1,-12-1 1,16 2-7,1 0 0,-1 0-1,1 0 1,-1 0 0,1 0 0,0 0-1,0 0 1,-1 1 0,1 0-1,0-1 1,0 1 0,1 0 0,-1 0-1,0 0 1,0 0 0,1 0 0,0 0-1,-1 0 1,1 0 0,0 1-1,0-1 1,0 1 0,0-1 0,0 1-1,1-1 1,-1 1 0,1 3 0,-3 11-24,0 0 0,0 30 0,3-47 25,-1 27-2,0-2-3,1 0 0,3 27 0,-3-46 3,1 0 0,0 1 0,1-1-1,0 0 1,0 0 0,0 0-1,0 0 1,1-1 0,0 1 0,1-1-1,-1 1 1,1-1 0,5 6 0,-7-9 0,0-1 0,-1 1 0,1-1 1,0 1-1,0-1 0,0 0 1,0 0-1,0 0 0,0 0 0,0 0 1,0 0-1,0 0 0,1-1 1,-1 1-1,0-1 0,0 0 0,1 0 1,-1 0-1,0 0 0,0 0 1,5-1-1,0-1-5,0 0 1,0-1-1,0 0 1,-1 0-1,10-6 1,-12 5 3,1 1 1,1 0-1,-1 1 1,0-1 0,1 1-1,-1 0 1,1 1-1,8-2 1,-8 2 11,0 1 0,1 1 0,-1 0-1,1-1 1,-1 2 0,0-1 0,0 1 0,1 0 0,-1 0 0,-1 1 0,1 0-1,0 0 1,-1 0 0,10 8 0,13 6 10,-25-15-106,0 0-1,-1-1 1,1 1 0,0-1-1,0 1 1,0-1 0,0 0-1,1 0 1,-1 0 0,0-1 0,0 1-1,1-1 1,-1 0 0,0 0-1,1 0 1,-1 0 0,0-1-1,0 1 1,1-1 0,-1 0 0,0 0-1,0 0 1,0 0 0,0 0-1,5-4 1,10-13-4725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8.0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41 6649,'0'0'1205,"0"0"-573,0 0 339,0 0 248,0 0-208,24 0-243,177 0 475,-149 0-705,66-9 1,-94 5-1374,-1-1-1,40-13 1,-54 14-3448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8.4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7738,'0'0'2543,"0"0"-1538,0 0-657,0 0-195,0 0 251,3 23 314,-2-5-559,2 19 227,2-1-1,11 44 0,28 149 1710,-16-70-1490,-19-103-2825,-9-56-2666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9.0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4561,'0'0'1563,"0"0"-156,0 0 119,0 0-222,0 0-320,0 24-325,1 11-507,-1 352 1620,0-370-2045,-5 116 972,4-45-5411,1-88 703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9.4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4785,'0'0'1159,"0"0"-607,0 0-317,0 0 377,0 0 978,18 24 15,110 158 182,134 180-477,-256-354-1320,-3-4-112,-1 1 0,1-2 0,0 1 0,0 0-1,0 0 1,1-1 0,-1 0 0,1 0 0,0 0 0,-1 0 0,1 0-1,1-1 1,-1 0 0,0 1 0,1-2 0,-1 1 0,9 2-1,-4-4-3805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29.7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1616,'0'0'6418,"0"0"-5426,0 0-184,17 138 376,-7-78-471,0 4-193,0 1-184,-1-3-288,4-4 96,-1-5-144,3-6 0,-3-10 0,6-10-488,-3-14-1265,-3-6-1327,-2-7-2938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0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7722,'0'0'1384,"0"0"-837,0 0-286,0 24 294,0-22-547,0 37 376,1 1 0,2 0 0,2 0 0,1-1 0,12 40 0,-11-60-314,1 1 0,1-1-1,0-1 1,2 0-1,0 0 1,0-1-1,2 0 1,0-1-1,24 22 1,-27-29-57,1-1 0,-1 0 0,1-1 0,1 0-1,-1-1 1,1-1 0,0 1 0,0-2 0,1 0 0,0 0 0,-1-1 0,1-1 0,0 0 0,0 0-1,0-2 1,17 0 0,-26 0-6,1-1 0,-1 1 0,1-1 0,-1 0 0,0 0 0,1-1 0,-1 1-1,0-1 1,0 0 0,0 0 0,0 0 0,0-1 0,-1 1 0,1-1 0,-1 0 0,5-4-1,-4 1 33,1 0-1,-1 0 1,0 0-1,-1-1 1,1 1-1,-1-1 0,-1 0 1,1 0-1,1-9 1,0-7 181,0 0 0,-2 0 0,-1-1 0,0 1 0,-5-31 0,2 40-104,0 1 1,-2-1-1,1 1 0,-2 0 1,0 0-1,0 1 0,-1-1 1,-1 1-1,0 1 0,-10-14 1,10 15-82,0 1 0,-1 1 0,0-1 1,0 1-1,-1 1 0,0-1 0,0 1 1,-1 1-1,0 0 0,0 0 0,0 1 0,-17-6 1,24 10-33,0 0 1,-1 0-1,1 0 1,-1 1 0,1-1-1,0 1 1,-1 0-1,1 0 1,-1 0-1,1 0 1,-1 0 0,1 1-1,0 0 1,-1 0-1,1 0 1,0 0 0,-1 0-1,1 0 1,0 1-1,0 0 1,-3 2-1,3-1-42,-1 1 0,1 0-1,1 0 1,-1 0 0,1 0-1,-1 0 1,1 0 0,0 1-1,1-1 1,-1 1 0,1-1-1,0 1 1,0 0 0,0-1-1,0 9 1,-1 100-3843,2-64-1555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0.5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8994,'0'0'1111,"0"0"-484,0 0 34,22 0 141,71 1-70,-89-1-672,1 1 1,-1-1 0,0 0-1,0 1 1,0 0-1,0 0 1,0 0-1,0 0 1,0 1 0,0 0-1,0-1 1,-1 2-1,1-1 1,-1 0 0,1 1-1,-1-1 1,0 1-1,0 0 1,0 0 0,0 0-1,-1 0 1,1 1-1,-1-1 1,0 1-1,0-1 1,0 1 0,1 5-1,1 5 37,-1-1 0,-1 0-1,0 1 1,-1-1 0,-1 1-1,-1 17 1,0-7 18,2-22-99,-1 1 0,0-1 0,0 1 0,0-1 0,0 0 0,-1 1 0,1-1-1,-1 0 1,1 1 0,-1-1 0,0 0 0,0 0 0,0 1 0,0-1 0,0 0 0,-1 0-1,1 0 1,0 0 0,-1-1 0,0 1 0,1 0 0,-1 0 0,0-1 0,0 1 0,0-1-1,0 0 1,0 0 0,0 0 0,0 0 0,-1 0 0,1 0 0,0 0 0,-1-1 0,-3 2-1,5-4-58,0 0-1,1 0 0,-1 0 1,1-1-1,-1 1 1,1 0-1,0 0 0,-1 0 1,1 0-1,1 0 0,-1 0 1,0-3-1,1 0-49,-1 2 81,0 0-1,0 0 0,0 0 0,1 0 0,0 0 1,-1 1-1,1-1 0,0 0 0,1 0 1,-1 0-1,0 1 0,1-1 0,-1 0 1,1 1-1,0 0 0,0-1 0,0 1 1,0 0-1,5-4 0,-2 3 3,1-1 0,-1 1-1,1 0 1,0 1 0,0-1-1,0 1 1,0 0 0,1 1 0,7-2-1,-3 2 13,1 0-1,-1 0 0,0 1 1,1 0-1,-1 1 1,0 1-1,1-1 0,-1 2 1,0 0-1,19 7 1,-24-7 22,1 1 1,-1 0 0,0 0 0,0 1 0,-1-1 0,0 1 0,1 0 0,-2 1 0,1-1 0,0 1 0,-1 0 0,0 0-1,-1 1 1,1-1 0,-1 1 0,-1-1 0,4 13 0,-1 3 120,-1 0 1,-2 1-1,0-1 0,-2 30 0,0-46-101,0 1-1,-1-1 0,0 0 0,0 1 1,0-1-1,-1 0 0,0 0 0,0 0 1,0 0-1,-1 0 0,0-1 0,0 1 0,-1-1 1,-7 10-1,4-8 21,0 0-1,0-1 1,-1 0 0,1 0 0,-1-1-1,-1 0 1,1-1 0,-1 1 0,-10 2-1,-2 0 1,0-1 0,-1-1 0,0-1 0,0 0 0,0-2 0,-1-1 0,-41-3 0,61 2-77,-1-1 1,1 1-1,0-1 0,-1 1 0,1-1 1,0 0-1,0 0 0,0 0 0,0-1 1,0 1-1,0-1 0,0 0 0,0 0 1,1 0-1,-1 0 0,1 0 0,-1 0 1,1-1-1,0 1 0,0-1 0,0 0 1,0 0-1,0 1 0,-1-4 0,1-1-502,0 1-1,1 0 0,0-1 1,0 1-1,0 0 0,1-1 1,-1 1-1,2-1 0,-1 1 1,1-1-1,2-10 0,9-20-9246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0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34 5249,'0'0'6554,"0"0"-5730,0 0-672,0 0-96,0 0 376,0 0 776,0 0-320,161 40-184,-122-40-448,3 0-95,-5 0-161,-2-2-8,2-23 0,-10 3-1649,-7-2-5984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1.6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1 6585,'0'0'942,"0"0"214,0 0 143,18 19-129,59 67-129,-70-77-877,-1 1-1,-1-1 1,0 1-1,0 1 1,-1-1-1,0 0 1,-1 1-1,0 0 1,-1 0-1,0 0 1,-1 0-1,0 0 1,0 1-1,-3 19 1,2 4 95,0 354 778,2 65 347,-1-430-1345,1 0-1,2 0 0,0 0 0,10 31 1,-12-48-36,0 1 0,1-1 0,0 0-1,0 0 1,1-1 0,-1 1 0,2-1 0,-1 1 0,0-1 0,1 0 0,0-1 0,1 1 0,-1-1 0,1 0-1,0-1 1,0 1 0,1-1 0,6 3 0,-10-5 0,0-1 1,0 0-1,0 0 0,1 0 0,-1 0 0,0 0 1,0-1-1,1 1 0,-1-1 0,0 0 1,0 0-1,1 0 0,-1 0 0,0-1 0,1 1 1,-1-1-1,0 0 0,0 0 0,0 0 0,0-1 1,0 1-1,0-1 0,0 1 0,0-1 1,0 0-1,-1 0 0,1 0 0,-1 0 0,0-1 1,1 1-1,-1-1 0,0 1 0,0-1 1,-1 0-1,1 0 0,-1 0 0,1 0 0,-1 0 1,0 0-1,0 0 0,1-5 0,3-11 1,-1 0 0,-1 0 0,-1 0 0,-1-1 0,-1-30 0,0 40-6,-1 1 0,-1-1 1,0 0-1,0 1 0,-1 0 1,-6-16-1,8 23 2,0-1 0,-1 0 0,1 0 0,-1 0 0,1 0-1,-1 1 1,0-1 0,0 1 0,0-1 0,0 1 0,-1 0 0,1 0 0,0 0-1,-1 0 1,0 0 0,1 1 0,-1-1 0,0 1 0,0 0 0,0-1 0,0 1-1,0 1 1,0-1 0,-4 0 0,6 1-1,0 0 0,0 0 0,0 0 1,1 1-1,-1-1 0,0 0 0,0 1 0,1-1 0,-1 1 0,0-1 0,1 1 0,-1-1 0,0 1 1,1-1-1,-1 1 0,1 0 0,-1-1 0,1 1 0,-1 0 0,1 0 0,0-1 0,-1 1 0,1 0 1,0 0-1,0-1 0,-1 1 0,1 0 0,0 0 0,0 1 0,-3 29 3,2-25-5,1 17-4,0 1 0,2-1 0,1 0 0,0 1-1,2-1 1,0-1 0,12 31 0,77 150-32,-17-41 26,-59-115 15,-3 1-1,-2 1 1,-2 0 0,-2 0 0,-2 1 0,-2 0 0,-3 62-1,-3-89 2,0 1 0,-2-1 0,-1 1 0,-1-1-1,0 0 1,-2 0 0,-1-1 0,-1 0-1,0-1 1,-2 1 0,-1-2 0,0 0-1,-18 23 1,17-28 48,0 1 0,-1-2 0,-1 0 0,0 0 0,-1-2 0,0 0 0,-1-1 0,0 0 0,-1-1 0,0-1 0,-1-1 0,0-1 0,0 0 0,0-2 0,-36 7 0,50-12-41,-23 4 54,0-1 0,-30-2 1,52-1-78,0 0 0,-1-1-1,1 1 1,-1-2 0,1 1 0,0 0 0,0-1 0,0-1 0,0 1 0,0-1 0,0 0 0,0 0 0,1 0 0,0-1 0,-6-5 0,4 1-232,0-2 0,1 1 0,0-1 0,0 1 1,1-2-1,1 1 0,0 0 0,-4-14 0,-3-29-3919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8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9098,'0'0'1295,"0"0"-607,0 0-213,0 0 120,0 0 3,0 0-307,5 3-65,1 4-77,0-1 1,-1 1-1,0 1 1,0-1-1,0 1 1,-1-1 0,0 1-1,-1 1 1,1-1-1,-2 0 1,1 1-1,-1 0 1,2 15 0,1 21 436,0 63 0,-4-92-597,0 163 491,1-216-418,15-129-1022,-14 148 783,1 0 0,1 1 0,0-1 0,1 1 0,1 0 0,17-31 1,-23 46 171,1-1 0,-1 1 0,0 0 1,1 1-1,-1-1 0,1 0 1,-1 0-1,1 1 0,0-1 1,0 1-1,0-1 0,0 1 1,0 0-1,0 0 0,0-1 0,0 2 1,0-1-1,0 0 0,4 0 1,-4 1 10,0 0 0,0 0 1,0 0-1,0 1 0,0-1 1,0 1-1,0 0 0,0 0 0,0-1 1,-1 1-1,1 0 0,0 1 1,-1-1-1,1 0 0,0 0 1,-1 1-1,3 2 0,5 7 82,-1 1 0,0 0-1,-1 0 1,11 26 0,-16-32-58,31 73 645,-17-38-333,21 39 1,-36-79-342,-1-1 0,0 0 0,0 1 0,0-1 0,0 0-1,0 1 1,1-1 0,-1 0 0,0 1 0,0-1 0,1 0 0,-1 1 0,0-1 0,0 0 0,1 0 0,-1 1 0,0-1 0,1 0 0,-1 0-1,0 0 1,1 1 0,-1-1 0,0 0 0,1 0 0,-1 0 0,1 0 0,-1 0 0,0 0 0,1 0 0,-1 0 0,1 0 0,-1 0 0,1 0-1,8-11-4,3-26-103,-11 33 78,8-34-496,14-48-437,-20 79 928,-1 0 1,1 0-1,0 0 0,1 1 1,0-1-1,0 1 0,0 0 1,1 0-1,5-5 0,-9 10 31,0 0-1,-1 0 1,1 1-1,0-1 1,0 0-1,0 1 1,0-1-1,0 0 0,0 1 1,0-1-1,0 1 1,0 0-1,0-1 1,1 1-1,-1 0 0,0 0 1,0-1-1,0 1 1,0 0-1,0 0 1,1 0-1,-1 1 0,0-1 1,0 0-1,0 0 1,0 1-1,0-1 1,0 0-1,0 1 0,1-1 1,-1 1-1,0-1 1,-1 1-1,1 0 1,0-1-1,0 1 0,0 0 1,0 0-1,0 0 1,-1 0-1,1 0 1,0-1-1,-1 1 0,1 0 1,-1 1-1,1 0 1,5 8 20,-1 0 0,-1 1 0,7 21 0,-4-10 69,-1-5 19,2 0 0,0-1 1,1 1-1,1-2 0,0 1 0,1-1 0,21 21 0,-27-31-101,1 0-1,0 0 0,0-1 1,0 0-1,0 0 0,1 0 0,0-1 1,-1 0-1,1 0 0,0-1 1,1 0-1,-1 0 0,0-1 0,0 0 1,1 0-1,-1 0 0,1-1 1,-1 0-1,1-1 0,-1 0 0,14-3 1,-12 1-27,-1 0-1,0-1 1,1 0 0,-2-1 0,1 0 0,0 0 0,-1 0 0,0-1 0,0 0 0,-1-1 0,0 0-1,0 0 1,0 0 0,-1 0 0,0-1 0,7-14 0,-1 0-95,0-1 1,-2-1-1,-1 0 1,11-46-1,-15 39 230,-1-1-1,-1-46 0,-3 59 146,2 18-248,-1 1 0,0 0 0,0-1 0,0 1-1,0 0 1,1-1 0,-1 1 0,0-1 0,0 1 0,0 0 0,0-1-1,0 1 1,0-1 0,0 1 0,0 0 0,0-1 0,0 1-1,0-1 1,0 1 0,-1 0 0,1-1 0,0 1 0,0 0-1,0-1 1,0 1 0,-1 0 0,1-1 0,0 1 0,0 0 0,-1-1-1,1 1 1,0 0 0,-1 0 0,1-1 0,0 1 0,-1 0-1,1 0 1,0-1 0,-1 1 0,1 0 0,0 0 0,-1 0-1,1 0 1,-1 0 0,1 0 0,0 0 0,-1 0 0,1 0 0,0 0-1,-1 0 1,1 0 0,-1 0 0,1 0 0,0 0 0,-1 0-1,1 0 1,-1 0 0,1 0 0,0 1 0,-1-1 0,1 0-1,0 0 1,-1 0 0,1 1 0,0-1 0,-1 0 0,1 0 0,0 1-1,-20 24 16,12-6 65,1 1 1,1 0 0,1 0 0,1 0-1,0 1 1,2-1 0,0 1-1,2 0 1,0-1 0,1 1-1,5 25 1,-4-34-24,1-1 1,0 0-1,1 0 1,0 0-1,1-1 0,0 1 1,0-1-1,1 0 1,12 14-1,-13-18-65,1 0 0,1 0 1,-1 0-1,1-1 0,0 0 0,0 0 0,0 0 0,1-1 0,0-1 1,0 1-1,0-1 0,0 0 0,0-1 0,9 2 0,-6-3-124,0 1 0,0-1 0,0-1 0,-1 0 0,1-1-1,0 0 1,0 0 0,0-1 0,-1-1 0,1 0 0,-1 0-1,0-1 1,1 0 0,-2-1 0,1 0 0,-1-1-1,1 1 1,-2-2 0,1 0 0,-1 0 0,9-9 0,29-33-3984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1.9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6065,'0'0'2057,"0"0"-121,0 0-616,0 0-471,27 144-105,-17-97-16,-3 0-400,3-3 80,-5-4-256,0-4-144,0-7 80,-5-7-88,0-7-1296,0-10-2593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2.3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1536,'0'0'13371,"0"0"-12003,0 0-1143,0 0-225,0 0-249,0 0-303,0 0-1392,17-17-2417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3.3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124 159 7578,'0'0'2874,"-2"26"-1765,-2 15-968,-9 126 354,13-150-381,0-1-1,1 1 1,0 0-1,2-1 1,0 0-1,0 1 1,2-1-1,6 16 1,-6-22-93,1-1 1,0 0-1,0 0 0,1 0 1,0-1-1,1 0 0,0-1 1,0 0-1,12 9 0,-16-13-11,1 0 0,-1-1 0,1 1 0,-1-1 0,1 0 0,0 0 0,0 0 0,0-1 0,0 1 0,0-1 0,0-1 0,1 1 0,-1-1 0,0 1 0,0-2 0,0 1 0,1 0 0,-1-1 0,0 0 0,0 0 0,6-3 0,-7 1 5,0 1-1,0-1 0,-1 0 1,1 0-1,-1-1 1,0 1-1,0-1 1,0 1-1,0-1 0,-1 0 1,1 0-1,-1 0 1,0-1-1,0 1 0,-1 0 1,1-1-1,0-6 1,3-6 2,-2 0 1,0 0 0,1-25 0,-3 25-7,-1 0 1,-1 0-1,-1 0 1,0 0-1,-1 0 1,-1 1-1,0-1 1,-9-20-1,8 27-5,0-1-1,0 2 1,-1-1-1,-1 0 0,0 1 1,0 0-1,-1 1 0,0 0 1,0 0-1,-1 1 1,0 0-1,0 0 0,-15-8 1,13 10-14,-1 0 0,1 0 0,-1 1 1,0 1-1,0-1 0,0 2 0,-1 0 0,-18-1 1,25 3 3,0 0 0,0 0 0,0 0 0,0 1 0,0 0 0,0 0 0,0 0 0,0 1 0,0 0 0,1 0 0,-1 1 0,1-1 0,0 1 0,-1 0 0,1 0 0,0 1 0,1 0 0,-1 0 0,-4 4 0,3 6-284,12-10-699,21-11-121,1-9-141,48-36-1,14-9 44,-71 50 1443,1 1 0,1 0 0,-1 2 0,1 0 0,1 2 0,-1 0 0,26-3 0,-38 8-72,-1 0 1,1 1 0,-1 0 0,1 0 0,0 1 0,-1 0-1,1 1 1,-1 0 0,0 0 0,1 1 0,-1 0 0,0 0 0,0 1-1,-1 0 1,1 0 0,-1 1 0,0-1 0,0 2 0,-1-1 0,1 1-1,5 7 1,3 7 100,-1 1 0,-1 0 0,-1 1-1,-1 0 1,16 47 0,-17-41-139,2 0 1,0-1-1,24 37 1,-35-63-125,0 1 0,0 0 0,0 0-1,0 0 1,1-1 0,-1 1 0,1-1 0,-1 1 0,1-1 0,-1 0 0,1 1 0,0-1 0,0 0 0,0 0 0,-1 0 0,1 0 0,0-1 0,0 1 0,0 0 0,0-1 0,1 1 0,-1-1-1,3 0 1,-2 0-2,0-1 0,-1 0 0,1 0 0,0 0 0,-1-1 0,1 1-1,-1-1 1,0 1 0,1-1 0,-1 0 0,0 1 0,0-1 0,0 0-1,0-1 1,2-2 0,5-8-116,-1-1 0,0-1 0,0 1 0,8-27 0,0-10-218,-3 0 0,9-74 0,-20 114 376,-2 36 75,1 0 1,1 0 0,1-1-1,2 1 1,9 32 0,-8-33-107,1-1 1,1 0-1,1-1 0,1 0 1,1 0-1,1-1 0,27 36 1,-32-49-9,-1 0 0,1-1 0,1 0 0,0 0 0,0-1 0,0 0 0,0 0 1,1-1-1,0 0 0,0-1 0,1 0 0,-1 0 0,1-1 0,0 0 0,0-1 0,0 0 1,0-1-1,0 0 0,0 0 0,0-1 0,12-1 0,-15 0-14,0 0 0,-1 0 0,1-1 0,0 0 0,-1 0 0,1 0 0,-1-1-1,0 0 1,0 0 0,0-1 0,0 0 0,0 0 0,-1 0 0,7-7 0,-5 3-27,0-1 0,0 1 0,-1-1 0,0-1 0,0 1 0,-1-1 0,-1 0 0,6-15 0,-5 6-7,0 1 0,-1-1 0,-1 1 0,-1-1 0,-1 0 1,0 0-1,-1 0 0,-2 0 0,1 0 0,-7-24 0,3 29 47,0-1-1,-1 1 1,0 1-1,-1-1 0,-16-22 1,18 29-1,0 0 0,0 0 0,-1 0 0,0 1 0,0 0 0,-1 0 0,0 0 0,0 1 0,0 0 0,-1 0 0,-10-4 0,17 8-7,0 1 0,-1-1 0,1 1 0,0 0 0,0-1-1,0 1 1,-1 0 0,1 0 0,0 0 0,0 0 0,0 0 0,-1 0 0,1 0 0,0 0 0,0 1-1,0-1 1,-1 0 0,1 1 0,0-1 0,0 1 0,0-1 0,0 1 0,0-1 0,0 1 0,0 0 0,0 0-1,0-1 1,0 1 0,0 0 0,1 0 0,-1 0 0,0 0 0,1 0 0,-1 0 0,0 0 0,1 0-1,-1 1 1,1-1 0,0 0 0,-1 0 0,1 0 0,0 0 0,0 1 0,0-1 0,0 0 0,0 0-1,0 2 1,-1 10-11,1 0-1,0-1 1,4 22-1,-3-26 17,5 19 48,1 0 0,2 0 0,0-1 0,2 0 0,0-1 0,2 0 0,1-1 0,1 0 0,0-1 0,2-1 0,1-1 0,1 0 0,0-1 0,2-1 0,32 22 0,-45-35-15,0-1 0,0 0-1,1-1 1,0 0-1,0-1 1,0 0 0,0 0-1,16 2 1,-21-4-23,-1-1 1,0 0-1,0 0 1,1 0-1,-1 0 0,0-1 1,1 1-1,-1-1 1,0 0-1,0 0 1,0 0-1,0 0 0,0 0 1,0-1-1,0 0 1,0 1-1,-1-1 1,1 0-1,-1 0 1,1 0-1,-1-1 0,0 1 1,0-1-1,0 1 1,0-1-1,0 0 1,0 0-1,1-4 1,8-20 61,-1-1 0,-2 0 1,7-39-1,-7 28-36,15-43 1,-19 70-37,1 1 1,0 0-1,0 1 1,1-1-1,0 1 1,1 0-1,0 1 1,11-11-1,-15 17 8,1-1 0,-1 1 0,1 0 1,0 0-1,0 0 0,1 1 0,-1-1 0,1 1 0,-1 0 0,1 1 0,-1-1 0,1 1 0,0 0 0,0 0 0,0 0 0,0 1 0,0-1 0,0 1 0,0 0 0,0 1 0,-1-1 0,1 1 1,0 0-1,0 0 0,7 3 0,-5 0 49,0-1 0,0 1 1,0 0-1,0 0 0,-1 0 1,0 1-1,0 0 0,0 1 1,0-1-1,-1 1 0,0 0 1,0 0-1,-1 1 1,0 0-1,5 8 0,-4-1 26,0-1-1,-1 1 1,0 1-1,-1-1 1,0 0-1,-1 1 1,-1 0-1,-1-1 1,-1 19-1,1-21-53,-1 0 0,-1-1-1,0 1 1,-1-1 0,0 1-1,-1-1 1,0 0 0,-1 0 0,0-1-1,-1 1 1,-11 16 0,13-23-107,1-1 0,-1 0 0,1-1 0,-1 1 1,0-1-1,0 1 0,0-1 0,0 0 0,0-1 0,0 1 0,-1-1 1,1 0-1,-1 0 0,1 0 0,-1 0 0,1-1 0,-1 0 1,1 0-1,-1 0 0,1-1 0,-1 1 0,1-1 0,-8-2 0,-20-8-5099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4.0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23 432 9210,'0'0'1040,"0"0"-286,0 0-80,0 0-11,21-18 68,67-59-227,-82 71-473,-2 1 0,1-2-1,-1 1 1,1 0 0,-2-1-1,1 0 1,-1 0-1,0 0 1,-1 0 0,1 0-1,-1 0 1,-1-1 0,1 1-1,-2-1 1,1 0 0,-1 1-1,0-12 1,0-2-12,1 7-92,0 1 0,-1-1 0,-1 0 0,-1 0-1,0 0 1,-4-15 0,5 25 53,0 1 1,-1-1-1,0 0 0,1 1 0,-1-1 1,0 1-1,-1-1 0,1 1 0,-1 0 1,1 0-1,-1 0 0,0 1 0,0-1 1,0 1-1,0-1 0,-1 1 0,1 0 1,-1 0-1,1 0 0,-1 1 0,0-1 1,0 1-1,1 0 0,-1 0 0,-8-1 0,9 2 20,0 0-1,1-1 0,-1 1 0,0 0 0,0 0 0,0 1 0,0-1 0,1 0 0,-1 1 0,0 0 0,0 0 0,1 0 0,-1 0 0,1 0 0,-1 0 0,1 1 1,-1-1-1,1 1 0,0 0 0,-3 2 0,2 0 0,0-1 1,0 2-1,0-1 1,1 0-1,0 0 0,0 1 1,0-1-1,0 1 1,1-1-1,0 1 1,-1 5-1,-1 13 6,1 1 1,1-1-1,5 47 0,-3-63-2,1 10 67,1 1-1,0-1 1,2 0 0,0 1 0,1-2-1,0 1 1,2-1 0,0 0 0,0-1-1,15 19 1,-18-27-45,0 0 0,0 0 0,1 0-1,0-1 1,0 0 0,0-1 0,1 1 0,0-1 0,0-1-1,0 1 1,1-1 0,-1 0 0,1-1 0,0 0-1,0 0 1,1 0 0,-1-1 0,0-1 0,1 1 0,-1-1-1,1-1 1,-1 0 0,10 0 0,-13-2-10,0 1 0,0-1 0,0 0 0,0 0 1,0 0-1,-1-1 0,1 0 0,-1 0 0,1 0 0,-1 0 1,0-1-1,0 1 0,-1-1 0,1 0 0,-1 0 0,5-8 1,6-10-108,-1 0 0,12-28 0,-14 27-61,-4 6 90,2 1 1,0 0-1,1 1 1,0 0-1,20-21 1,-28 33 60,1 1 0,-1-1 1,1 1-1,0 0 1,-1-1-1,1 2 1,0-1-1,0 0 0,0 0 1,1 1-1,-1 0 1,0 0-1,1-1 1,-1 2-1,0-1 1,1 0-1,-1 1 0,1 0 1,-1 0-1,1 0 1,-1 0-1,1 0 1,-1 1-1,1-1 0,-1 1 1,1 0-1,-1 0 1,0 0-1,0 1 1,0-1-1,1 1 0,-1 0 1,0 0-1,-1 0 1,1 0-1,4 4 1,0 2 72,0-1-1,0 1 1,-1 0 0,0 0 0,-1 1 0,0 0 0,0 0 0,-1 0 0,0 0 0,0 1 0,-1-1 0,3 19 0,-2-8 126,-1 2 1,-1-1-1,-2 0 1,0 0-1,-3 26 1,3-42-178,-1-1 0,0 1 1,0 0-1,-1-1 0,1 1 0,-1-1 1,0 1-1,0-1 0,0 0 1,-1 0-1,1 0 0,-1 0 0,0 0 1,0-1-1,-1 1 0,1-1 1,-1 0-1,1 0 0,-1 0 0,0 0 1,0-1-1,-1 0 0,1 1 1,0-2-1,-1 1 0,1 0 0,-1-1 1,0 0-1,1 0 0,-1 0 0,-6 0 1,0 0-248,-1-1 1,1 0-1,-1-1 1,1 0-1,-1 0 1,1-2-1,0 1 1,0-1-1,0-1 1,0 0 0,1 0-1,-11-7 1,-23-17-4326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4.9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10186,'0'0'1717,"0"0"-920,0 0-606,10 21 85,119 317 2662,-99-237-2843,-4 2 0,-5 0 0,-5 1 0,7 211 0,-23-313-53,-2-7-82,-21-68-485,2-1 0,4 0 0,-13-130 0,30 201 513,-4-56-469,6-96 0,0 139 424,0-1 1,0 1-1,2 0 1,0 0-1,1 0 0,0 0 1,1 1-1,1 0 1,1 0-1,16-24 0,-20 34 98,-1 0-1,1 1 0,1-1 0,-1 1 0,1 0 0,-1 0 0,1 1 0,0-1 0,1 1 0,-1 0 0,0 0 0,1 1 1,0 0-1,-1 0 0,1 0 0,0 1 0,0 0 0,0 0 0,0 0 0,0 1 0,0-1 0,0 2 0,1-1 1,-1 1-1,0 0 0,0 0 0,-1 0 0,1 1 0,0 0 0,0 0 0,-1 1 0,1-1 0,-1 1 0,0 0 0,0 1 1,0-1-1,0 1 0,0 0 0,-1 0 0,0 1 0,0-1 0,0 1 0,0 0 0,-1 0 0,0 0 0,0 1 0,0-1 1,-1 1-1,0 0 0,2 5 0,-1 0 12,0-1 1,0 1-1,-1-1 1,-1 1-1,0 0 1,0-1-1,-1 1 1,-1 0-1,0 0 1,0-1-1,-1 1 1,0 0-1,-7 17 1,6-20-42,-1 0 0,0 0 0,0-1-1,-1 0 1,0 1 0,-1-2 0,0 1 0,0-1 0,0 0 0,0 0 0,-1 0 0,0-1 0,-1 0 0,1 0 0,-1-1 0,0 0 0,-10 3 0,3-1-3,0-2 0,-1 0 0,0-1 0,0 0 0,0-1 0,-16-1 0,26-1-39,-1 0 0,1-1 0,0 0 0,0 0-1,0 0 1,1-1 0,-1 0 0,-9-3 0,13 3-15,0 1 0,0 0 1,0-1-1,0 1 0,0-1 1,0 0-1,0 0 0,0 1 0,0-1 1,1 0-1,-1-1 0,1 1 1,0 0-1,0 0 0,-1-1 0,1 1 1,1-1-1,-1 1 0,0-1 1,0-2-1,1 4 32,0 0 1,0 0-1,0 0 1,0 0-1,0 0 1,0 0-1,0 0 1,0 0-1,0 0 1,1 0-1,-1 0 1,0 1-1,1-1 1,-1 0-1,1 0 1,-1 0-1,1 0 1,-1 1-1,1-1 1,-1 0-1,1 0 1,0 1-1,-1-1 1,1 1-1,0-1 1,0 0-1,-1 1 1,1-1-1,0 1 1,0 0-1,0-1 1,0 1-1,0 0 0,0-1 1,0 1-1,0 0 1,1 0-1,42-2 45,-31 2-55,365 9 1479,-365-9-1427,0-1 0,0 0 0,0 0 1,0-2-1,0 0 0,-1 0 0,1-1 0,-1 0 0,0-1 0,0-1 0,0 0 1,-1 0-1,0-1 0,0-1 0,-1 0 0,0 0 0,0-1 0,-1 0 0,0-1 1,0 0-1,-1-1 0,-1 1 0,0-1 0,0-1 0,-1 1 0,0-1 0,-1 0 1,-1-1-1,0 1 0,-1-1 0,0 0 0,2-20 0,-4 22-16,-1 1-1,0-1 1,-1 0 0,0 1-1,-1-1 1,0 1-1,-7-20 1,8 27-2,0 0 1,0 0-1,-1 0 0,1 1 0,-1-1 1,0 1-1,0-1 0,0 1 1,0-1-1,0 1 0,-1 0 1,1 0-1,-1 0 0,1 0 1,-1 1-1,0-1 0,1 1 1,-1-1-1,0 1 0,0 0 1,0 0-1,0 1 0,0-1 0,0 0 1,-1 1-1,1 0 0,0 0 1,0 0-1,0 0 0,0 0 1,-4 1-1,6 0-7,-1 0 0,1-1 0,-1 1 0,1 0 0,-1 0 1,1 0-1,0 0 0,-1 0 0,1 1 0,0-1 0,0 0 0,0 0 0,0 1 0,0-1 0,0 1 0,0-1 1,1 1-1,-1-1 0,0 1 0,1-1 0,-1 1 0,1 0 0,0-1 0,0 1 0,-1 0 0,1-1 0,0 3 1,-1 57-12,1-47 17,0-2 0,1 0 0,0 0 1,1 0-1,0 0 0,1 0 0,0-1 1,1 1-1,0-1 0,1 0 0,1 0 1,-1 0-1,1-1 0,1 0 0,0 0 0,1 0 1,0-1-1,0 0 0,18 14 0,-15-15-183,0 0 0,1 0 0,1-1-1,-1-1 1,1 0 0,0-1 0,1 0-1,-1-1 1,1 0 0,-1-1 0,1-1-1,0 0 1,1-1 0,-1-1 0,25-2-1,29-12-2436,-10-9-2269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5.3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133 608 3713,'0'0'8284,"0"0"-5407,0 0-2073,0 0-513,0 0-102,-22 10-46,22-10-143,-20 9 18,1 2 0,-27 18 0,43-26-11,1-1-1,-1 1 1,1 0-1,0 0 1,0 1-1,0-1 0,0 0 1,1 1-1,-1-1 1,1 1-1,0-1 0,0 1 1,0 0-1,1-1 1,-1 1-1,1 0 0,0 0 1,0-1-1,0 1 1,1 0-1,-1-1 0,2 7 1,0 6 30,-1-4-15,1 0 1,0 0 0,1 0 0,1 0 0,-1-1 0,2 0 0,0 1 0,0-2 0,1 1 0,0 0 0,1-1 0,0 0 0,0-1 0,1 0 0,11 10 0,-9-9-14,1-1 1,0-1 0,0 1 0,1-2 0,0 1 0,0-2 0,1 0 0,-1 0 0,1-1-1,1-1 1,-1 0 0,1 0 0,14 0 0,-15-2-7,0-1 1,0-1-1,0 0 1,0-1-1,0 0 1,-1-1-1,1-1 1,0 0-1,19-7 0,-23 6-22,0-1-1,0-1 0,-1 1 0,1-1 0,-1-1 0,0 1 0,-1-2 0,0 1 0,0-1 1,0 0-1,-1 0 0,8-14 0,-2-1-129,0-1 0,-2 0 1,-1-1-1,-1 0 0,-1 0 0,-1 0 0,-1-1 1,1-32-1,-2-2 22,-3 0 1,-11-89-1,-2 64 504,-4 2 1,-49-148-1,64 281-103,15 19-244,2-1 0,4 0 0,36 83 1,-38-102-31,30 66 17,16 46 151,-56-137-481,-1 0 0,-1 0 1,-1 1-1,2 40 0,-6-62 67,-1-1 0,0 1 0,0-1 0,0 1 1,0-1-1,0 0 0,0 1 0,-1-1 0,1 1 0,-1-1 0,0 0 0,1 1 1,-1-1-1,0 0 0,-1 0 0,1 0 0,0 0 0,0 0 0,-1 0 1,0 0-1,-2 3 0,-18 5-4978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5.9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66 5977,'0'0'2121,"0"0"-1149,0 0-253,0 0 502,0 0 33,28-8-103,90-23-239,-104 28-779,1 0-1,-1 1 1,0 1 0,1 0-1,-1 1 1,1 1-1,22 4 1,-27-3-87,-1 0-1,1 1 1,-1 0 0,0 1-1,-1 0 1,1 1 0,-1 0-1,0 0 1,11 9 0,-3 1-35,-1 2 0,-1-1 0,-1 2 0,0 0 0,-1 1 0,-1 0-1,-1 1 1,10 25 0,-12-26-3,2 0 0,0 0 0,0-1 1,2 0-1,1-1 0,0 0 0,22 21 0,-28-31-23,1-2 1,-1 1 0,1-1 0,0 0 0,1 0 0,-1-1 0,1 0-1,-1-1 1,1 0 0,0 0 0,1-1 0,-1 0 0,0-1 0,1 0-1,-1 0 1,0-1 0,1-1 0,-1 1 0,11-3 0,-13 2 8,-1-1 1,1 0 0,-1 0 0,0-1-1,1 1 1,-1-1 0,-1-1 0,1 1-1,0-1 1,-1 0 0,0 0 0,0-1-1,0 0 1,0 1 0,-1-2 0,1 1-1,-1 0 1,-1-1 0,1 0 0,-1 0-1,0 0 1,0 0 0,3-13 0,0-1 93,-1 0 1,-1 0-1,-1-1 1,-1 1-1,0-1 1,-3-32-1,0 44-66,0 0 1,-1 1-1,0-1 0,-1 0 1,0 1-1,0 0 0,-1-1 1,0 1-1,0 0 0,-1 1 0,0-1 1,0 1-1,-1 0 0,0 0 1,0 1-1,0 0 0,-1 0 1,0 0-1,0 1 0,-1 0 1,1 0-1,-1 1 0,0 0 0,-1 1 1,1-1-1,0 2 0,-1-1 1,0 1-1,0 0 0,1 1 1,-1 0-1,0 0 0,0 1 0,0 0 1,0 1-1,0 0 0,0 0 1,0 1-1,-9 3 0,13-3-26,-1 1-1,1-1 1,0 1-1,0 0 1,0 0-1,0 1 1,1 0-1,-1 0 1,1 0-1,0 0 1,0 0-1,1 1 1,-1 0-1,1 0 1,-5 9-1,4-6-3,0 1-1,1 0 1,0 1-1,0-1 1,1 1-1,1-1 1,-1 1-1,2-1 1,-1 15-1,2-15 2,-1 0 1,1 0-1,1 0 1,0 0-1,0 0 1,1-1 0,0 1-1,0-1 1,1 0-1,6 10 1,-7-14 4,0 1 0,0-1 0,1 0 0,0 1 1,0-2-1,0 1 0,0 0 0,0-1 1,1 0-1,0 0 0,-1 0 0,1 0 1,0-1-1,1 0 0,-1 0 0,11 2 1,-10-2-4,0-1 1,0 0 0,1-1 0,-1 0 0,0 0 0,1 0 0,-1 0 0,0-1 0,0 0 0,1 0-1,-1-1 1,0 0 0,0 0 0,-1 0 0,1-1 0,0 0 0,-1 0 0,7-4 0,-5 0-4,0 0 1,-1 0-1,1 0 1,-1-1-1,-1 1 1,0-1-1,0-1 1,0 1-1,-1-1 1,0 0-1,3-12 1,-1 1-49,-4 12 83,1 0 0,-1 0 0,2 1 0,-1-1 0,1 1 0,6-11 0,-9 17-22,-1 0 1,1 1-1,0-1 1,0 0 0,0 0-1,-1 1 1,1-1 0,0 0-1,0 1 1,0-1 0,0 1-1,0-1 1,0 1 0,0 0-1,1-1 1,-1 1-1,0 0 1,0 0 0,0 0-1,0 0 1,2 0 0,-1 0-5,0 1 0,1 0 0,-1 0 0,0 0 0,0 0 1,1 0-1,-1 1 0,0-1 0,0 0 0,0 1 0,-1 0 1,1-1-1,3 5 0,28 34 44,-27-31-55,1 0 1,0 0 0,0 0 0,1-1-1,0 0 1,1 0 0,0-1-1,0 0 1,1-1 0,-1 0-1,1 0 1,1-1 0,12 5 0,-2-6-890,1-2 1,0 0 0,27-1 0,3-1-3907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6.6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295 348 12019,'0'0'3348,"0"0"-2358,-24-3-771,-79-10-186,97 12-33,1 1 0,-1 0 0,0 0-1,1 0 1,-1 1 0,0 0 0,1 0 0,-1 0 0,1 1 0,-1 0 0,1 0 0,0 0-1,0 0 1,0 1 0,0 0 0,0 0 0,0 0 0,1 1 0,0 0 0,0 0 0,0 0-1,0 0 1,0 0 0,1 1 0,0 0 0,0-1 0,0 1 0,-3 7 0,0 4 18,1-1 1,0 1 0,2 1 0,-1-1-1,2 0 1,0 1 0,1 26 0,1-29 6,0 0 0,1 1 0,1-1 0,1 0 0,0 0 0,0-1 0,2 1 0,-1-1 1,14 25-1,-14-30-12,1-1 0,0 0 0,1 0 0,-1 0 0,1-1 0,1 0 0,-1 0 0,1-1 1,0 0-1,0 0 0,1 0 0,-1-1 0,1 0 0,0-1 0,0 1 0,0-1 0,14 2 0,-13-3-41,-1 0 0,1 0 0,0-1 0,-1 0 0,1-1 0,0 0 0,0 0 0,-1-1 0,1 0 0,0 0-1,-1-1 1,1 0 0,-1-1 0,1 0 0,-1 0 0,0-1 0,0 0 0,-1 0 0,1-1 0,-1 0 0,0 0 0,0-1-1,-1 0 1,1 0 0,-1 0 0,-1-1 0,1 0 0,-1 0 0,-1-1 0,1 1 0,-1-1 0,0 0 0,-1 0 0,0 0 0,4-15-1,-1-2-70,-1-1 0,-1 1 0,0-1-1,-2 0 1,-2 0 0,0 1-1,-1-1 1,-10-50 0,-1 25 347,-2 0-1,-2 1 1,-30-64 0,44 111-223,-11-27 341,-1 2-1,-26-41 0,40 69-362,0 0-1,0 0 0,0 0 0,0 0 0,0 1 0,0-1 0,0 0 1,0 0-1,0 0 0,0 1 0,0-1 0,0 0 0,0 0 1,0 0-1,0 0 0,0 1 0,0-1 0,0 0 0,-1 0 0,1 0 1,0 0-1,0 1 0,0-1 0,0 0 0,0 0 0,-1 0 1,1 0-1,0 0 0,0 0 0,0 0 0,0 0 0,-1 1 0,1-1 1,0 0-1,0 0 0,0 0 0,0 0 0,-1 0 0,1 0 0,0 0 1,0 0-1,0 0 0,-1 0 0,1 0 0,0 0 0,0 0 1,0 0-1,-1 0 0,1-1 0,0 1 0,0 0 0,0 0 0,0 0 1,-1 0-1,1 0 0,0 0 0,0 0 0,0 0 0,0-1 1,0 1-1,0 0 0,-1 0 0,0 24 46,2-20-46,0 39 54,3 0-1,1 0 1,3 0 0,15 51 0,-2-26 142,56 119 1,-65-162-151,1 0 1,1 0 0,34 42-1,-44-61-60,1 0-1,0-1 1,0 0-1,1 0 1,0 0 0,-1 0-1,2-1 1,-1 0-1,0 0 1,1-1-1,0 1 1,0-2-1,0 1 1,0-1-1,0 0 1,0 0 0,1-1-1,-1 0 1,14 0-1,-17-2-38,0 0 1,-1 0-1,1 0 0,-1-1 0,1 1 1,-1-1-1,0 0 0,1 0 0,-1 0 0,0-1 1,-1 1-1,1-1 0,0 1 0,-1-1 0,1 0 1,-1 0-1,0 0 0,0-1 0,0 1 0,0 0 1,-1-1-1,1 1 0,-1-1 0,1-5 1,5-14-552,-1 0 1,5-39-1,-9 49 369,-2 12 222,0 0 1,0 0-1,0 0 0,0 0 1,0 0-1,0 0 0,1 0 1,-1 1-1,0-1 1,1 0-1,-1 0 0,1 0 1,-1 0-1,1 0 0,-1 1 1,1-1-1,0 0 0,-1 1 1,1-1-1,0 0 1,0 0-1,14 6-96,12 29 193,-6 0 312,2 0-1,1-1 0,54 56 1,-70-81-340,1 0 0,0-1 1,0 0-1,0 0 0,1-1 0,0-1 1,0 1-1,0-1 0,1-1 0,0 0 1,0-1-1,0 0 0,0 0 0,0-1 1,0-1-1,1 0 0,-1 0 0,22-2 1,-30 0-56,0 0 0,0 0 0,0 0 0,0 0 0,0 0 0,0-1 1,0 0-1,0 1 0,-1-1 0,1 0 0,-1 0 0,1 0 0,-1-1 0,0 1 1,0 0-1,0-1 0,0 0 0,0 1 0,-1-1 0,1 0 0,-1 0 0,1 0 1,-1 0-1,0 0 0,0 0 0,-1 0 0,1 0 0,-1-1 0,1-2 0,0-10 22,0 0 0,0 1 0,-2-1 0,-3-25 0,2 31-1,0-1-1,-1 1 0,-1 0 0,0 0 1,0 1-1,0-1 0,-2 1 0,1 0 1,-1 0-1,0 0 0,-1 1 0,0 0 0,0 0 1,-1 1-1,0 0 0,0 0 0,-16-9 1,17 11-120,0 1 0,-1 0 1,1 1-1,-1-1 0,1 1 0,-1 1 1,0 0-1,0 0 0,0 0 0,-1 1 1,1 1-1,0-1 0,0 1 1,-1 0-1,1 1 0,0 0 0,0 1 1,0-1-1,0 1 0,0 1 1,0 0-1,0 0 0,-10 6 0,9-3-311,1 1 0,-1 0 0,2 1 0,-1 0 0,1 0 0,0 1 0,0-1 0,1 1 0,1 1-1,-1-1 1,-6 19 0,-2 8-3405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7:37.7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1 126 3473,'0'0'6144,"0"0"-4323,0 0-1466,0 0-257,0 0 96,4 27 578,8 36 271,36 112-1,-39-149-916,-4-11-3,0 0 0,2 0 0,11 20 1,-17-90 799,-9 12-930,-15-43 1,15 61-116,1 0 0,1 0-1,1 0 1,2-1 0,0 0 0,2-47-1,2 71 119,-1 1-1,1 0 0,0-1 1,0 1-1,-1 0 0,1-1 0,0 1 1,1 0-1,-1 0 0,0 0 1,0 0-1,0 0 0,1 0 1,-1 0-1,0 0 0,1 1 0,-1-1 1,1 1-1,-1-1 0,1 1 1,-1-1-1,1 1 0,-1 0 0,1-1 1,-1 1-1,1 0 0,-1 0 1,1 0-1,0 0 0,1 1 1,55 6-15,10 16 52,-50-16-24,0-1 0,1-1 0,-1 0 0,23 2 0,-16-4 41,0-2 1,47-3 0,-65 2-167,-1-1-1,0 0 1,0 0 0,0-1-1,0 0 1,0 0 0,0 0-1,0-1 1,-1 0 0,1 0-1,-1 0 1,0-1 0,0 0-1,0 0 1,0 0 0,-1 0-1,5-6 1,-8 9 67,1-1 1,-1 1-1,0-1 0,0 1 1,0-1-1,0 1 0,0-1 1,0 0-1,0 1 0,-1-1 1,1 0-1,-1 0 0,1 0 1,-1 1-1,0-1 0,1 0 1,-1 0-1,0 0 0,0 0 1,0 0-1,-1 1 0,1-1 1,0 0-1,-1 0 0,1 0 1,-1 0-1,0 1 1,1-1-1,-1 0 0,0 1 1,-2-4-1,1 3 128,-1 1 0,1-1 1,-1 0-1,1 1 0,-1 0 1,0-1-1,0 1 0,1 0 0,-1 0 1,0 1-1,0-1 0,0 0 1,0 1-1,0 0 0,0 0 0,0 0 1,0 0-1,-5 1 0,6-1-35,1 1 0,-1-1-1,0 1 1,0 0 0,1 0 0,-1 0-1,0 0 1,1 0 0,-1 0 0,1 0-1,0 0 1,-1 0 0,1 1 0,0-1-1,-1 0 1,1 1 0,0-1 0,0 1-1,0 0 1,1-1 0,-1 1-1,0 0 1,0 0 0,1-1 0,0 1-1,-1 0 1,0 3 0,-2 59 229,3-53-178,-1 4-61,1 0 0,1 1 0,0-1 0,1 0 0,1 0 1,0-1-1,1 1 0,1 0 0,0-1 0,1 0 1,1 0-1,0-1 0,0 0 0,2 0 0,-1-1 0,2 0 1,-1 0-1,21 18 0,-21-23 4,0 0 0,0-1 0,0 0 0,1 0 0,0-1 1,0 0-1,1-1 0,-1 0 0,1-1 0,17 4 0,-22-6-48,-1 0 0,1-1 0,0 0 0,0 0 0,0 0 0,0 0 0,0-1-1,0 0 1,0 0 0,0-1 0,-1 0 0,1 0 0,-1 0 0,1-1 0,-1 1 0,0-1 0,0-1 0,0 1 0,0-1 0,-1 0-1,5-4 1,4-7-128,-2-1 0,0-1-1,14-26 1,-20 32 107,1-1 0,1 1 1,0-1-1,0 2 0,1-1 0,0 1 0,1 0 1,0 1-1,1 0 0,11-8 0,-19 16 68,1-1-1,-1 0 0,1 1 0,0 0 1,0-1-1,-1 1 0,1 0 1,0 0-1,0 1 0,0-1 0,0 1 1,0-1-1,0 1 0,0 0 1,1 0-1,-1 0 0,0 1 0,0-1 1,0 1-1,0 0 0,0 0 1,3 1-1,-2 1 47,0-1 1,-1 1 0,0 0-1,0 0 1,0 0-1,0 0 1,0 1-1,0-1 1,-1 1 0,0 0-1,0 0 1,0 0-1,3 7 1,1 8 188,-1-1 1,-1 1-1,-1 1 1,0-1-1,0 33 1,-2-24-10,0-20-180,-1 0 0,0 0 1,0 0-1,0 0 0,-1 0 0,-2 8 0,2-15-78,1 0 0,-1 0-1,0 0 1,0 0 0,0 0 0,0-1 0,0 1-1,-1 0 1,1 0 0,0-1 0,0 1-1,0 0 1,-1-1 0,1 1 0,0-1-1,-1 0 1,1 1 0,0-1 0,-1 0 0,1 0-1,0 0 1,-1 0 0,-1 0 0,-35-4-157,26-1-152,0 1-1,1-2 1,0 0 0,0 0 0,-13-10 0,-10-6-3924,13 12-3489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11.06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181 98 208,'0'0'2048,"0"0"-1089,0 0-397,0 0 13,0 0 211,0 0 105,-22-5-188,-65-19-197,84 24-324,0-1 1,0 0-1,0 0 1,0 0 0,1-1-1,-1 1 1,0-1 0,1 1-1,-1-1 1,1 0 0,-1 0-1,1 0 1,0 0 0,0-1-1,0 1 1,0-1-1,0 1 1,1-1 0,-1 1-1,-2-6 1,4 6 127,-1 0 0,0 0 1,0 0-1,0 0 0,-1 0 0,1 0 1,0 0-1,-1 1 0,1-1 0,-1 1 0,0-1 1,-2-1-1,75 4 1272,27 12-1552,4 0 29,117 2 0,337-44 3,-505 24-62,-1 2-1,90 7 1,-131 0-13,-19 2 14,-23 1 11,-230 22 1,-133 21-201,120 6 165,209-39 18,1 4-1,-68 30 0,108-36-42,26-15 48,1-1-1,-1 1 1,0 0 0,1 0 0,-1 0 0,0 0-1,1 0 1,-1 0 0,1 0 0,-1 0 0,0 0-1,1 1 1,-1-1 0,1 0 0,-1 0 0,0 0 0,1 0-1,-1 0 1,0 1 0,1-1 0,-1 0 0,0 0-1,1 1 1,-1-1 0,0 0 0,1 1 0,-1-1 0,0 0-1,0 0 1,0 1 0,1-1 0,-1 1 0,0-1-1,0 0 1,0 1 0,0-1 0,0 0 0,1 1-1,-1-1 1,0 1 0,0-1 0,0 0 0,0 1 0,0-1-1,0 1 1,0-1 0,-1 0 0,1 1 0,0-1-1,0 1 1,0-1 0,0 0 0,0 1 0,-1-1-1,1 0 1,0 1 0,0-1 0,0 0 0,-1 1 0,1-1-1,0 0 1,-1 0 0,1 1 0,0-1 0,-1 0-1,1 0 1,0 1 0,-1-1 0,41 6 8,0-2-1,0-2 1,63-3 0,-22-1-2,346-31 89,-131 4-27,96 20 45,-420 22-99,-55 12-13,-1-4 0,-170 19 0,126-23 2,1 1-2,-183 31 15,226-32-24,-135 47 1,188-47 10,31-17-3,0 0 0,-1 1 0,1-1 1,0 0-1,0 0 0,0 1 0,0-1 0,0 0 0,-1 1 0,1-1 0,0 0 0,0 1 0,0-1 0,0 0 0,0 1 0,0-1 0,0 0 0,0 1 1,0-1-1,0 0 0,0 1 0,0-1 0,0 0 0,1 1 0,-1-1 0,0 0 0,0 0 0,0 1 0,0-1 0,0 0 0,1 1 0,-1-1 0,0 0 1,0 0-1,1 1 0,-1-1 0,0 0 0,0 0 0,1 0 0,-1 1 0,0-1 0,1 0 0,-1 0 0,1 0 0,6 3 1,0-1 0,0 0 0,1 0-1,-1-1 1,1 1 0,11-1 0,401-2 275,5-35 208,-174 21-684,-145 14-2545,-42 1-4252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29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12763,'0'0'1459,"-5"20"-911,-2 10-272,1 2 1,1-1-1,2 0 1,1 1-1,4 58 1,12-20-14,4-2 1,2 0 0,32 72-1,18 61-210,-57-160-426,-2 1 0,-1 0 0,-3 1 0,4 63 0,-28-122-3143,14 9 3505,0 0 1,0-1-1,0 1 1,1-1 0,1 0-1,-1 0 1,1 0-1,0 0 1,1 0 0,0 1-1,0-1 1,1 0-1,0 0 1,0 0 0,4-13-1,-1 11 100,0-1 0,1 0-1,0 1 1,1 0 0,0 0-1,0 0 1,1 1 0,0 0 0,1 0-1,9-8 1,0 2 14,0 1 0,1 0 0,0 1 0,37-18 0,-48 27 36,0 1 0,1-1 0,-1 2 0,1-1 0,0 1 0,0 0 0,0 0 0,0 1 1,0 1-1,1-1 0,-1 1 0,0 0 0,0 1 0,0 0 0,0 0 0,12 4 0,-15-2-97,0 0-1,0 0 0,0 1 1,0 0-1,-1-1 0,1 2 0,-1-1 1,0 0-1,0 1 0,-1 0 1,1 0-1,-1 0 0,0 0 1,-1 0-1,1 1 0,-1-1 0,0 1 1,2 8-1,3 14 5,-1 0 0,3 41 0,-9-68-42,2 21 31,0-1-14,1 0 0,0 0-1,12 36 1,-14-53-23,0 1 1,1-1 0,0 0-1,0 0 1,0 0-1,0 0 1,1 0 0,0-1-1,0 1 1,0-1-1,0 0 1,0 0 0,0 0-1,1 0 1,0 0-1,-1-1 1,1 1 0,0-1-1,0 0 1,0 0-1,1-1 1,-1 1 0,7 1-1,-2-2 7,-1 0 1,0-1-1,1 0 0,-1 0 0,0-1 0,1 0 0,-1 0 1,0-1-1,0 0 0,0 0 0,0-1 0,0 0 1,12-8-1,-9 5-9,0-2 1,-1 1 0,-1-1-1,1-1 1,-1 0 0,-1 0-1,0 0 1,12-18 0,-10 12 2,-1-1 0,-1 0 1,-1 0-1,0-1 1,0 1-1,-2-1 1,0-1-1,-1 1 1,-1-1-1,-1 0 1,0 0-1,-2 1 0,0-22 1,-2 31 4,0-1-1,0 1 1,-1 0-1,0 0 1,0 0 0,-1 0-1,0 1 1,0-1-1,-1 1 1,0 0 0,0 0-1,-1 1 1,0-1-1,0 1 1,0 1 0,-1-1-1,0 1 1,0 0 0,0 1-1,0-1 1,-1 1-1,0 1 1,0 0 0,-9-3-1,7 2-3,0 1 0,0 1 0,-1 0 0,1 0 0,-1 1 0,1 0 0,-1 0 0,1 2 0,-1-1 0,1 1 0,-1 1 0,1 0 0,0 0 0,0 1 0,0 0-1,0 1 1,0 0 0,1 1 0,-13 7 0,12-5 2,1 1-1,0 0 1,0 0-1,1 1 1,0 0-1,0 1 1,1 0-1,1 0 1,0 0-1,0 1 1,1-1-1,0 1 1,1 1-1,0-1 1,1 1-1,0-1 1,1 1-1,0 0 1,1 0-1,0 0 1,1 0-1,0 0 1,4 22-1,-2-28-1,0-1 0,0 0 0,1 0-1,-1 0 1,1 0 0,1-1 0,-1 1-1,0-1 1,1 0 0,0 0 0,0 0 0,0 0-1,1-1 1,-1 1 0,1-1 0,0 0-1,0-1 1,0 1 0,0-1 0,0 0 0,0 0-1,1-1 1,-1 1 0,7 0 0,-4 0-3,0-1 0,-1 0 1,1 0-1,0-1 1,0 1-1,0-2 1,0 1-1,0-1 1,0 0-1,0-1 0,-1 0 1,1 0-1,-1-1 1,1 0-1,-1 0 1,11-7-1,-10 4-20,-1-1 0,0 0-1,0-1 1,0 1 0,-1-1 0,0-1 0,-1 1 0,1-1-1,-2 0 1,6-14 0,-4 6 13,0 0 1,-2 0-1,0-1 0,-1 0 0,0-18 1,1 24-8,3 13-17,8 21 46,-1 2 92,0 0 1,1-1-1,2 0 0,0-2 1,31 31-1,-39-44-98,1 0-1,0-1 1,0 0-1,0 0 1,0-1-1,1-1 1,0 0 0,1 0-1,-1-1 1,1 0-1,0-1 1,0-1-1,0 0 1,0 0-1,20-1 1,-17-2-299,0 0 0,0-1 0,29-7 1,15-15-3344,0-12-6396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12.43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13 9634,'0'0'1212,"22"0"-614,436 0 1702,186-13-791,-644 13-1352,-9 1 116,-766 71-111,666-58-156,109-14-9,0 0 0,0 1-1,0-1 1,0 0-1,0 0 1,1 0-1,-1 0 1,0 1 0,0-1-1,0 0 1,0 0-1,0 0 1,0 0-1,0 1 1,0-1 0,0 0-1,0 0 1,0 0-1,0 0 1,0 1-1,0-1 1,0 0 0,0 0-1,0 0 1,0 0-1,0 1 1,-1-1-1,1 0 1,0 0-1,0 0 1,0 0 0,0 0-1,0 1 1,0-1-1,0 0 1,-1 0-1,1 0 1,0 0 0,0 0-1,0 0 1,0 0-1,0 1 1,-1-1-1,1 0 1,0 0 0,0 0-1,0 0 1,-1 0-1,28 6-28,1-2 0,-1-1 0,1-1 0,31-1-1,4 0 38,-17 1 19,215 15 15,-204-10-37,0 2-1,83 25 0,-138-34-2,-1 0 1,0 0-1,1 1 1,-1-1-1,1 0 0,-1 1 1,0 0-1,0-1 0,1 1 1,-1-1-1,0 1 1,0 0-1,0 0 0,1 0 1,-1 0-1,0 0 0,0 0 1,-1 0-1,1 0 1,0 0-1,0 0 0,1 3 1,-3-3-1,1 0 1,0 0-1,-1 0 0,1 0 1,-1 0-1,1 0 1,-1 0-1,1 0 1,-1 0-1,0 0 0,1 0 1,-1 0-1,0-1 1,0 1-1,0 0 0,0 0 1,0-1-1,0 1 1,1-1-1,-2 1 1,0 0-1,-12 6-1,0-1 1,-27 8-1,-77 14 61,-239 27 1,191-35 546,138-14 125,40-2-385,51-2-226,-54-2-106,50 1-91,141 1 41,-69-8-3301,-74-2-2965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40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83 4705,'0'0'2210,"0"0"-562,0 0-144,0 0-214,0 0-247,0 0 141,-3-8-246,0 3-936,3 3 70,-1-1 0,0 1 0,0 0 0,0 0 0,0-1 0,0 1 0,0 0 0,-1 0 0,1 0 0,-1 0 0,1 1 0,-1-1 0,0 0 0,0 1 0,0-1 0,0 1 0,0-1 0,0 1 1,0 0-1,0 0 0,0 0 0,-1 0 0,1 1 0,0-1 0,-1 0 0,1 1 0,0 0 0,-5-1 0,2 1-67,1 0 0,-1 0 0,1 0 1,0 0-1,-1 1 0,1 0 0,-1 0 0,1 0 1,0 0-1,0 1 0,0 0 0,0 0 0,0 0 1,0 0-1,0 1 0,0-1 0,1 1 0,0 0 1,-1 0-1,1 0 0,0 0 0,0 1 0,1-1 0,-1 1 1,1 0-1,0 0 0,-4 7 0,0 3-4,0 0 0,0 1 0,2 0 0,0-1 0,0 1 0,2 1 0,-3 27 0,4 1 24,6 66 0,-2-86 7,2 0 0,0 0 0,2-1 1,1 0-1,0 0 0,2 0 0,0-1 0,2-1 1,0 0-1,2 0 0,23 27 0,-30-41-14,0 0 0,1 0 0,0 0 0,0-1-1,1-1 1,0 1 0,0-1 0,0-1 0,0 0-1,1 0 1,18 4 0,-5-4-6,1 0 1,-1-2-1,0-1 1,26-2-1,-39 0-7,1-1-1,-1 0 1,1 0-1,-1-2 1,0 1-1,0-1 1,0 0-1,-1-1 1,1 0-1,-1-1 1,0 0-1,-1 0 1,0-1-1,0 0 1,0-1-1,-1 1 1,10-14-1,0-2-41,0-1-1,-1 0 0,-2-1 0,0-1 1,12-34-1,-16 29-93,-1 0-1,-2 0 1,-1-1 0,-1 0 0,-2 0-1,-1 0 1,-1 0 0,-5-34-1,3 55 129,-1 0-1,-1 1 0,0-1 0,0 0 0,-1 1 0,0 0 0,-1 0 0,0 0 0,0 1 0,-1 0 0,0 0 1,-1 0-1,0 1 0,-13-12 0,19 19 1,1 0 0,-1 0 0,0 0 0,-1 0 0,1 1 0,0-1 0,0 0 0,0 1 0,0-1 0,0 1 0,-1-1 0,1 1 0,0 0 0,-1 0 0,1-1 0,0 1 0,0 0 0,-1 0 0,1 0 0,0 0 0,-1 0 0,1 1 0,0-1 0,0 0 0,-2 1 0,1 0-8,0 1 0,0-1 0,1 1 0,-1-1 0,1 1 0,-1-1 0,1 1 0,0 0 0,0 0 0,0-1 0,0 1 0,0 0 0,-2 4-1,-1 8-47,1-1 0,0 1-1,-2 23 1,5-34 58,-3 18 58,1 1 0,1 0-1,1-1 1,1 1 0,1-1 0,1 1 0,1-1-1,1 0 1,1 0 0,0 0 0,12 24-1,5 3 205,44 66 0,-55-97-192,-1-1 1,2 0-1,1-1 0,0-1 0,0 0 0,1-1 0,21 14 0,-32-24-46,-1-1 0,1 0 0,-1-1-1,1 1 1,0-1 0,-1 0 0,1 1-1,0-2 1,0 1 0,0 0-1,8-1 1,-10 0-136,0 0-1,0 0 0,0-1 1,0 1-1,0-1 0,0 1 1,-1-1-1,1 0 0,0 0 1,0 0-1,0 0 0,-1 0 1,1 0-1,-1 0 0,1-1 1,-1 1-1,1 0 0,-1-1 1,0 1-1,0-1 0,1 0 1,-1 1-1,0-1 0,1-3 1,6-19-5527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4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13 5145,'0'0'4184,"0"0"-2469,0 0-582,0 0-242,0 0 201,0 0-130,26-2 996,229 8-1405,-254-6-497,-26 0-37,-246-15-87,271 15 49,0 0 3,34-1-51,-23 2 75,62-1 168,57 0-2561,-129 0-2414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6.2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 4929,'0'0'1712,"0"0"-514,0 0-146,0 0-38,0 0-85,-15 11 1012,1 21-1553,2 1 0,2 0 0,1 0 1,1 1-1,-3 34 0,-6 174-7,19-185-259,-1-42-108,0 0 1,-1 0-1,-1 0 1,0 0-1,-4 18 1,4-32-1507,0-5 735,1-7-772,0-8-2665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6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4889,'0'0'1374,"0"0"-762,0 0-171,0 0 342,0 0 299,0 0 15,4 13-158,86 216 2303,-85-219-3122,78 159 849,-65-138-873,1-1 1,1 0-1,29 32 1,-49-61-138,1 0 0,-1-1 0,1 1 0,-1 0-1,0-1 1,1 1 0,-1-1 0,1 1 0,-1 0 0,1-1 0,-1 1-1,1-1 1,0 1 0,-1-1 0,1 0 0,0 1 0,-1-1 0,1 0 0,0 1-1,0-1 1,-1 0 0,1 0 0,0 0 0,0 1 0,-1-1 0,1 0 0,1 0-1,0-21-3672,-2 15 3156,0-18-4119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7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6465,'0'0'1411,"0"0"-360,0 0 101,0 0 22,0 24-431,0 193 1009,-2-109-648,-1-31-525,13 116 0,-5-166-181,0-15-1125,-5-11 638,1-1 0,-1 0 0,0 0 0,0 0 0,0 0 0,0 0 0,1 0 0,-1 0 0,0 0 0,0 1 0,0-1 0,0 0-1,1 0 1,-1 0 0,0 0 0,0 0 0,0 0 0,1 0 0,-1 0 0,0 0 0,0 0 0,0 0 0,0 0 0,1 0 0,-1 0 0,0-1 0,0 1-1,0 0 1,0 0 0,1 0 0,-1 0 0,0 0 0,0 0 0,0 0 0,0 0 0,1-1 0,-1 1 0,0 0 0,0 0 0,0 0 0,0 0 0,0 0-1,0-1 1,0 1 0,0 0 0,0 0 0,1 0 0,-1-1 0,6-10-4667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7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26 123 7402,'0'0'1461,"0"0"-765,0 0-106,0 0 139,0 0-42,1 19-187,5 59-276,-5-74-191,0 0 0,-1-1 0,1 1-1,0 0 1,1-1 0,-1 1 0,0-1-1,1 1 1,0-1 0,0 0 0,0 0-1,0 0 1,1 0 0,-1 0 0,1 0 0,0-1-1,-1 1 1,1-1 0,1 1 0,-1-1-1,0 0 1,7 2 0,-4-1 7,-1-2 1,1 1 0,-1-1-1,1 0 1,0 0-1,0 0 1,0-1-1,0 0 1,-1 0-1,1 0 1,8-2 0,-12 1-22,0 0 0,0 0 0,0 0 1,1 0-1,-1-1 0,0 1 1,-1 0-1,1-1 0,0 0 0,0 1 1,-1-1-1,1 0 0,-1 0 1,1 0-1,-1 0 0,0 0 0,0 0 1,1 0-1,-2-1 0,1 1 1,0 0-1,0 0 0,-1-1 1,1 1-1,-1-5 0,2-10 50,-1 1 0,-1-29 0,0 26-43,0 13-16,0 0 0,0 0 1,0 0-1,-1 0 0,0 0 0,0 0 0,0 0 0,-1 0 0,0 0 0,0 1 0,0-1 0,-1 1 0,0-1 0,0 1 0,0 0 0,-1 0 0,0 1 0,0-1 0,0 1 0,0-1 0,-1 1 0,1 1 0,-1-1 0,0 1 0,0-1 1,-1 1-1,1 1 0,0-1 0,-1 1 0,0 0 0,-7-2 0,10 4-12,0-1 0,0 0-1,0 1 1,0 0 0,0-1 0,0 1 0,0 0 0,0 0 0,0 1 0,0-1 0,0 1 0,1 0-1,-1-1 1,0 1 0,0 0 0,0 1 0,1-1 0,-1 0 0,0 1 0,-3 3 0,3-2-10,0 1 0,1-1 0,-1 1 0,1 0 0,0 0 0,0 0 0,1 0 0,-1 1 1,1-1-1,0 0 0,0 1 0,0-1 0,0 8 0,-2 12 28,1 1 0,1 0 0,3 33 0,-1-53-14,-1 0 0,1 0 0,-1 0 1,2 0-1,-1 0 0,0 0 0,1 0 0,0 0 0,0-1 1,0 1-1,1-1 0,0 1 0,0-1 0,0 0 1,0 0-1,0 0 0,1-1 0,0 1 0,0-1 0,0 1 1,0-1-1,0-1 0,5 3 0,-7-4 5,-1 0 0,1 0 0,-1-1 0,1 1 0,-1-1 0,1 1 0,0-1 0,-1 0 0,1 1 0,-1-1 0,1 0 0,0 0 0,-1 0 0,1-1 0,0 1 0,-1 0 0,1 0 0,0-1 0,-1 1 0,1-1 0,-1 0 0,1 1 0,-1-1 1,1 0-1,-1 0 0,2-1 0,0-2 4,0 1 0,0-1 1,-1 0-1,0 0 0,1-1 1,-1 1-1,2-7 1,15-25 133,-18 35-153,0 1 0,0-1 0,1 0 0,-1 0 1,0 1-1,0-1 0,1 1 0,-1-1 1,0 1-1,1 0 0,-1-1 0,0 1 1,1 0-1,-1 0 0,1 0 0,-1 0 1,0 0-1,1 0 0,-1 0 0,0 1 0,1-1 1,-1 0-1,0 1 0,1-1 0,-1 1 1,0 0-1,0-1 0,1 1 0,-1 0 1,0 0-1,0-1 0,0 1 0,1 2 0,35 33 68,-35-34-62,12 17-100,14 15 369,-27-33-484,0 0-1,0 0 1,1-1-1,-1 1 1,0 0-1,1 0 1,-1-1-1,1 1 1,-1-1 0,1 1-1,-1-1 1,1 0-1,-1 1 1,3-1-1,-2 0-4738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8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5369,'0'0'1327,"0"0"355,0 0-74,0 0-340,0 0-247,0 0-232,19 1 127,159 13 1151,-64-9-1390,-114-5-736,0 0 0,0 0 1,0 0-1,1 0 1,-1 0-1,0 0 0,0 0 1,0 0-1,1 0 1,-1 0-1,0 0 0,0 0 1,0 0-1,0 0 1,1 0-1,-1 0 0,0 0 1,0 0-1,0 0 1,0 0-1,1-1 0,-1 1 1,0 0-1,0 0 0,0 0 1,0 0-1,0 0 1,1 0-1,-1 0 0,0-1 1,0 1-1,0 0 1,0 0-1,0 0 0,0 0 1,0-1-1,0 1 1,0 0-1,0 0 0,0 0 1,0 0-1,0-1 1,1 1-1,-1 0 0,0 0 1,-1 0-1,1-1 1,0 1-1,0 0 0,0 0 1,0 0-1,0 0 1,0-1-1,0 0-787,0-6-4962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3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3577,'0'0'4575,"0"0"-2832,0 0-900,0 0-179,0 0-93,0 0-56,0 9 246,11 148 2011,0 19-1616,-10-165-747,0-4-1412,0-1-2616,-1-12-4104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49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2577,'0'0'1647,"0"0"-689,0 0-131,0 0-117,0 0 62,0 0 24,0 0-261,0 0-122,0 0-43,0 0 39,0 0 242,0 0-52,0 0-88,0 0-18,0 0-164,0 0-11,0 0-34,0 0-9,0 0 157,-39 0 1301,36 2-1725,0 0 1,0 0-1,0 0 0,0 0 0,0 0 0,1 1 0,-1-1 0,1 1 1,-1-1-1,1 1 0,0 0 0,0 0 0,-2 5 0,-21 46-25,21-43 59,-4 12-40,0 0-1,2 0 1,0 1-1,2 0 1,0 0-1,2 0 1,1 38-1,3-51 47,2 0 0,-1 0 0,1 0-1,1 0 1,0-1 0,1 0 0,0 0 0,14 18 0,-17-25-125,3-1-7382,-1-2 2391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0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94 125 4689,'0'0'1510,"0"0"-118,0 0-110,0 0-174,0 0-41,-4 20-124,0-4-731,0-5-57,1 0 1,0 0-1,1 0 0,0 0 1,0 0-1,2 0 1,-1 0-1,1 1 0,1-1 1,3 20-1,-1-24-20,0-1 1,0 1-1,0-1 0,1 0 0,0 0 0,0 0 0,1 0 1,-1-1-1,1 0 0,0 0 0,1 0 0,-1-1 0,1 1 1,0-1-1,0-1 0,9 5 0,-11-6-99,-1-1 1,1 0-1,-1 0 0,1 0 1,0 0-1,0 0 0,-1-1 1,1 0-1,0 1 0,0-1 1,-1-1-1,1 1 0,0-1 1,-1 1-1,1-1 0,0 0 1,-1 0-1,1-1 0,-1 1 1,1-1-1,-1 0 0,0 0 1,0 0-1,0 0 0,0 0 1,0-1-1,0 1 0,0-1 1,-1 0-1,1 0 0,-1 0 1,3-4-1,3-9-7,1 1 0,-2-2-1,0 1 1,-1-1 0,-1 0 0,-1 0-1,0 0 1,-1-1 0,-1 0 0,-1 1 0,0-1-1,-1 0 1,-4-25 0,4 38-29,-1 0 1,-1 1-1,1-1 0,0 1 1,-1-1-1,0 1 0,0 0 1,0-1-1,-1 1 0,0 0 1,1 0-1,-1 1 1,0-1-1,-1 1 0,1-1 1,-1 1-1,1 0 0,-1 0 1,0 1-1,0-1 0,-1 1 1,1 0-1,0 0 1,-1 0-1,1 1 0,-1-1 1,1 1-1,-7-1 0,4 1 1,1 1-1,-1-1 1,0 1 0,0 0-1,1 0 1,-1 1-1,0 0 1,1 0-1,-1 0 1,1 1-1,-1 0 1,1 1-1,0-1 1,0 1-1,0 0 1,0 1 0,0-1-1,1 1 1,-9 8-1,3 1 1,0 1-1,1 1 1,1-1 0,1 2-1,0-1 1,0 1 0,2 0-1,0 1 1,1-1 0,0 1-1,2 0 1,0 0 0,1 1-1,0-1 1,2 29 0,0-40-2,0-1 0,1 1 0,0 0 0,0-1 0,0 1 0,0-1 0,1 1 1,0-1-1,0 0 0,0 0 0,1 0 0,0 0 0,0 0 0,0 0 0,1-1 0,-1 0 0,1 1 1,0-1-1,0-1 0,6 6 0,-2-5 2,-1 1 0,1-1 0,0 0 0,0-1 0,0 0 0,0 0 0,1 0 0,-1-1 0,1-1 0,0 1 0,0-2 0,12 1 1,-11-1-5,-1-1 1,1 0 0,-1 0 0,1-1-1,-1 0 1,0-1 0,0 0 0,0 0-1,0-1 1,-1 0 0,14-9 0,-17 10-6,0-1 1,0 0-1,0 0 1,-1-1-1,0 0 1,0 1 0,0-1-1,0 0 1,-1-1-1,0 1 1,0-1-1,0 1 1,-1-1 0,0 0-1,0 0 1,0 0-1,-1 0 1,1-11-1,-2-10-16,-1-8 88,5 28-125,4 16-138,7 17 267,1-1 0,1-1 0,1 0 0,41 39 0,-50-54-413,1-1 1,0 0-1,1 0 0,0-1 0,0-1 0,0 1 0,1-2 0,0 0 0,0 0 0,1-1 0,-1-1 0,1 0 0,22 2 0,-4-4-4902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2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52 1304,'0'0'1887,"0"0"-785,0 0-270,0 0-81,0 0 144,0 0 53,0 0-10,0 0-185,0 0-225,0 0 58,0 0-58,0 0-136,-5 46 123,5-34-546,0-9 75,0 1 0,0-1-1,0 1 1,0-1 0,0 0 0,1 1-1,0-1 1,-1 0 0,3 6 0,-1-8-16,-1 1 1,0-1-1,1 1 0,0-1 1,-1 1-1,1-1 1,0 0-1,0 0 0,0 0 1,0 0-1,0 0 1,0 0-1,0-1 0,0 1 1,0-1-1,0 1 1,0-1-1,2 0 0,2 1 94,1 1-35,0-1-1,0 1 0,0-2 1,0 1-1,0-1 0,0 0 1,0 0-1,13-3 0,-19 2-76,0 0-1,0 0 1,0 0-1,0 0 1,0-1-1,-1 1 1,1 0-1,0 0 1,-1-1-1,1 1 1,-1 0-1,1-1 1,-1 1-1,0-1 1,1 1-1,-1-1 1,0 1-1,0 0 1,0-3-1,-1-36 141,1 29-131,0 8-45,1-1 0,-1 1 0,0-1 0,0 1-1,-1-1 1,1 1 0,-1-1 0,1 1 0,-1 0 0,0-1 0,-1 1 0,1 0 0,0 0 0,-1 0-1,0 0 1,1 0 0,-1 0 0,-1 0 0,1 0 0,0 1 0,-1-1 0,1 1 0,-1 0-1,0 0 1,1 0 0,-1 0 0,0 0 0,0 1 0,0-1 0,-1 1 0,1 0 0,0-1 0,-1 2-1,1-1 1,0 0 0,-1 1 0,1-1 0,-1 1 0,-4 0 0,5 1 0,0-1 1,0 1-1,1 0 0,-1 0 1,0 0-1,0 0 1,0 0-1,1 0 0,-1 1 1,0 0-1,1-1 1,-1 1-1,1 0 0,0 0 1,0 0-1,0 0 1,0 1-1,0-1 0,0 1 1,0-1-1,1 1 1,-1-1-1,1 1 0,0 0 1,0 0-1,0 0 1,0 0-1,1-1 0,-2 6 1,1-4 18,0 1 1,1-1 0,-1 0-1,1 1 1,0-1-1,0 0 1,0 1-1,0-1 1,1 0 0,0 1-1,0-1 1,0 0-1,0 0 1,1 0 0,-1 0-1,1 0 1,0 0-1,1 0 1,-1-1-1,5 6 1,-3-5 11,1 0-1,-1 0 1,1-1 0,0 0-1,0 0 1,11 4 0,-15-6 0,0-1 0,0 1 1,0-1-1,0 0 1,0 1-1,0-1 0,0 0 1,0 0-1,1 0 1,-1 0-1,0 0 0,0 0 1,0 0-1,0 0 0,0-1 1,0 1-1,0 0 1,0-1-1,0 1 0,0 0 1,0-1-1,0 0 0,0 1 1,0-1-1,-1 1 1,1-1-1,0 0 0,0 0 1,-1 1-1,1-1 0,0 0 1,-1 0-1,1 0 1,0 0-1,-1 0 0,0 0 1,1 0-1,-1 0 1,1 0-1,-1 0 0,0-1 1,2-7 8,-1 1 1,0-1 0,0 0 0,-1-13-1,0 9 70,0 12-72,0 1-27,5 25 18,-1-10-364,14 41 1237,-17-53-1210,0-1 0,0 1-1,0 0 1,1-1 0,-1 1-1,1-1 1,0 1 0,-1-1-1,1 0 1,0 0-1,0 0 1,1 0 0,-1 0-1,0 0 1,5 2 0,-2-4-3839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2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9 3625,'0'0'2142,"0"0"-625,0 0 77,0 0-365,0 0-211,0 0-172,-28-9 575,26 9-1393,-1 0-1,0 0 1,0 1 0,1-1-1,-1 0 1,0 1-1,1 0 1,-1 0-1,0-1 1,1 2 0,-1-1-1,1 0 1,0 0-1,-1 1 1,1-1 0,0 1-1,0 0 1,-3 2-1,3 0-31,-1-1-1,1 1 1,-1 0-1,1 0 1,1 0-1,-1 1 1,0-1-1,1 0 1,0 1-1,-1 8 1,0-6-1,1 0 0,1 1 0,-1-1 0,1 0 0,0 1 0,1-1 0,1 11 0,-1-15 16,0 1 0,1-1 0,-1 0 0,1 0 0,-1 0 0,1 0-1,0 0 1,0 0 0,1-1 0,-1 1 0,0-1 0,1 1 0,0-1 0,-1 0-1,1 0 1,0 0 0,5 2 0,12 7 144,0-2 0,40 14-1,-18-16-3599,-36-7-1172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3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3121,'0'0'1977,"0"0"-587,0 0 136,0 0 18,0 0-146,0 0-365,15 15-125,51 46-119,-60-54-655,-1-1 1,1 1-1,-1 0 1,0 0-1,-1 0 1,1 1-1,-1-1 1,-1 1-1,0 0 1,5 17-1,-6-9-16,1 0-1,-2 1 0,-1 28 0,0-21-49,0-20-82,0 1 0,0-1 1,0 0-1,0 0 0,-1 1 0,1-1 0,-1 0 1,0 0-1,-1 1 0,1-1 0,-1 0 0,1-1 1,-1 1-1,-1 0 0,1 0 0,0-1 1,-1 1-1,0-1 0,1 0 0,-1 0 0,-1 0 1,1 0-1,0 0 0,-1-1 0,1 1 0,-1-1 1,0 0-1,0 0 0,0-1 0,0 1 0,-4 0 1,7-1-110,1-1 0,-1 0 0,1 1 1,0-1-1,-1 0 0,1 1 1,-1-1-1,1 0 0,-1 0 0,1 0 1,-1 0-1,1 1 0,-1-1 1,1 0-1,-1 0 0,1 0 0,-1 0 1,1 0-1,-1 0 0,1 0 1,-1 0-1,1-1 0,-1 1 0,1 0 1,-1 0-1,1 0 0,-1 0 1,1-1-1,-1 1 0,1 0 0,-1 0 1,1-1-1,0 1 0,-1 0 1,1-1-1,-1 1 0,1-1 0,0 1 1,0 0-1,-1-1 0,1 1 1,0-1-1,0 1 0,-1-1 0,1 1 1,0-1-1,0 1 0,0-1 1,0 1-1,0-1 0,-1 1 0,1-1 1,0 1-1,0-1 0,1 1 0,-1-1 1,0 0-1,0-8-3787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3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4825,'0'0'1822,"0"0"-358,0 0-169,0 0-351,0 0 43,0 0-147,7-27 1427,4 20-2098,0 0-1,1 1 1,-1 1-1,1 0 1,0 0-1,0 1 1,1 1-1,-1 0 1,15-2-1,15 1-272,60 2-1,-71 2 10,-30 0-680,-1 0-597,0 0-713,0 0-1714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4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4241,'0'0'1486,"0"0"-673,0 0 98,0 0 461,0 0 31,2 22-297,18 158 925,-19-22 580,-1-158-2528,0 0-59,-15 0-1799,10-4-961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5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0 5337,'0'0'1769,"0"0"-660,0 0-62,0 0-204,0 0 2,0 0-126,-6 0-309,4 0-348,-1 1 1,0-1-1,1 1 1,-1-1-1,1 1 1,-1 0-1,0 0 1,1 0-1,0 0 1,-1 1-1,1-1 1,0 0-1,-1 1 1,1 0-1,0 0 1,0-1-1,0 1 1,1 0-1,-1 1 1,0-1-1,1 0 1,0 0-1,-1 1 1,1-1-1,0 1 1,0-1-1,0 1 1,0-1-1,1 1 1,-1 4-1,-6 18 196,2 1 1,1 1-1,1-1 0,1 0 0,3 34 0,-1-44-164,0-14-96,0-1 0,0 1 0,0 0-1,1-1 1,-1 1 0,1 0-1,-1-1 1,1 1 0,-1 0 0,1-1-1,0 1 1,0-1 0,0 1-1,0-1 1,0 0 0,0 1 0,0-1-1,1 0 1,-1 0 0,0 1 0,1-1-1,-1 0 1,1-1 0,-1 1-1,1 0 1,-1 0 0,1-1 0,3 2-1,23 2-1968,-2-8-4063,-12-3-1554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6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8 176 4601,'0'0'1091,"0"0"-112,0 0 54,0 0 189,0 0-253,0 0-271,19 5-211,56 16-146,-73-21-305,0 1 0,1 0 0,-1 0 0,0-1 0,0 1 0,0-1 0,0 0 1,1 0-1,-1 0 0,0 0 0,0 0 0,0 0 0,1 0 0,-1-1 0,0 1 0,0-1 0,0 0 0,0 1 0,0-1 0,0 0 0,0 0 0,0 0 0,0-1 0,0 1 0,-1 0 1,1-1-1,0 1 0,-1-1 0,1 1 0,-1-1 0,0 0 0,1 0 0,-1 0 0,0 0 0,0 0 0,1-4 0,0-2 29,0-1-1,-1 1 1,0-1 0,-1 1-1,0-1 1,-2-15 0,2 19-70,-1 1 11,0 0 1,-1 0-1,1 0 1,-1 0-1,0 0 1,0 1-1,0-1 1,0 0-1,-1 1 1,0 0-1,1 0 1,-1-1 0,0 2-1,-1-1 1,1 0-1,0 1 1,-1-1-1,0 1 1,1 0-1,-7-2 1,4 0-8,-1 1 1,0 0-1,-1 1 0,1-1 1,0 1-1,-1 1 1,1-1-1,-1 1 1,0 1-1,-11-1 1,17 2-6,1 0 0,0-1 1,0 1-1,-1 0 1,1 0-1,0 0 1,0 0-1,0 0 0,0 0 1,0 0-1,0 0 1,0 0-1,1 0 1,-1 1-1,0-1 0,1 0 1,-1 1-1,1-1 1,-1 0-1,1 1 1,-1-1-1,1 1 0,0-1 1,0 1-1,0 1 1,-3 42-2,3-42-4,0 6 8,0 0-1,1-1 1,0 1 0,0 0 0,1-1-1,0 0 1,1 1 0,-1-1 0,2 0-1,3 8 1,-4-12 6,-1-1-1,0 1 1,1-1-1,0 0 1,0 0-1,0 0 1,0 0-1,1-1 1,-1 1 0,0-1-1,1 0 1,0 0-1,0 0 1,-1 0-1,1-1 1,0 1-1,1-1 1,-1 0-1,0 0 1,0-1 0,0 1-1,0-1 1,5 0-1,-7 0 2,0 0 1,0-1-1,-1 1 0,1 0 1,0-1-1,0 1 0,0-1 0,-1 0 1,1 1-1,0-1 0,-1 0 1,1 0-1,-1 0 0,1 0 0,-1 0 1,1-1-1,-1 1 0,0 0 1,0-1-1,0 1 0,0-1 0,0 1 1,0-1-1,0 0 0,0 1 1,0-1-1,-1 0 0,1 1 0,-1-1 1,1 0-1,0-3 0,1-8-27,-1 0-1,0-1 1,-1-21 0,0 19-24,4 27 8,1 0-1,0 0 0,12 19 1,-14-25-123,1 0-1,0-1 1,0 1 0,0-1 0,0 0 0,1 0 0,0-1 0,0 1-1,0-1 1,0 0 0,10 4 0,2 0-4190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6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 4673,'0'0'1284,"0"0"-433,0 0-4,0 0-26,0 0-47,0 0 38,-11 4-81,-2 1-543,9-4-132,-1 0 0,1 1 0,-1-1 0,1 1 0,0 0 0,0 1 0,0-1 0,0 1 0,0 0 0,-4 3 0,6-3-18,0 0 0,0 0-1,0 0 1,0 0 0,0 0-1,0 1 1,1-1 0,0 0-1,0 1 1,0 0 0,0-1 0,0 1-1,1-1 1,-1 7 0,2 55 427,0-59-440,0-1 3,0 0-1,1-1 0,-1 1 0,1-1 0,0 0 0,0 1 1,1-1-1,-1 0 0,1 0 0,0-1 0,0 1 0,0 0 1,1-1-1,-1 0 0,1 0 0,0 0 0,0 0 0,0-1 1,6 4-1,1 0 62,0-1 0,0 0 0,0 0 0,0-1 0,0-1 0,21 4 0,-25-6-144,-3 0-36,0 0 0,0 0 0,0-1 0,1 1 1,-1-1-1,0 0 0,0 0 0,1-1 1,-1 1-1,0-1 0,0 0 0,0 0 0,1 0 1,-1-1-1,0 1 0,6-5 0,1-7-3640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5:57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4337,'0'0'1282,"0"0"-402,0 0 72,0 0 132,0 0 58,0 0-193,9 5-219,2 0-569,-1 1 0,0 1 0,-1-1 0,1 2 1,-1-1-1,-1 1 0,1 1 0,-1 0 0,-1 0 0,0 0 1,0 1-1,8 14 0,-9-6-102,-1-1 0,0 1 0,-2 0 0,0 0 0,0 0 0,-2 0-1,0 1 1,-3 30 0,1-5 27,1-39-98,-1 0-1,1-1 1,-1 1-1,1-1 1,-2 0 0,1 1-1,0-1 1,-1 0-1,0 1 1,0-1 0,0 0-1,-4 6 1,-3 6-794,8-14-1184,-1 2-2519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5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7 4065,'0'0'2376,"0"0"-466,0 0-516,0 0-415,0 0-51,0 0-235,0 13 1513,-3 31-2042,-2-1 0,-2 0-1,-22 78 1,-1 3 16,8-18-61,6-36-107,3 0 1,-8 138-1,21-208 47,0 0-30,0-23 64,20-196 222,-5 94-294,14-103 85,-21 186-29,2 1 0,2 0 1,23-54-1,-35 93-77,1 0 0,0 0 0,-1 0 1,1 0-1,0 1 0,0-1 0,0 0 0,0 1 0,1-1 0,-1 1 0,0-1 0,1 1 0,-1-1 0,1 1 1,-1 0-1,1 0 0,0 0 0,-1 0 0,1 0 0,0 0 0,0 0 0,0 1 0,-1-1 0,5 0 0,-3 1-5,0 1 0,0-1 0,0 1 0,-1 0-1,1 0 1,0 0 0,-1 0 0,1 0-1,-1 1 1,1-1 0,-1 1 0,1 0-1,-1 0 1,0-1 0,2 4 0,10 10 7,-1 0 1,-1 1 0,18 30-1,-29-44 9,30 55 21,-3 1 1,-2 1-1,-2 1 0,-4 1 0,-2 1 0,13 81 1,-26-98-512,-8-19-3223,-3-20-603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1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7346,'0'0'1420,"0"0"-804,0 0-373,0 0 227,0 0 675,0 0-296,15 1-311,-2-1-383,-8-1-97,0 1 1,0 0-1,0 0 0,0 0 0,0 1 1,0-1-1,0 1 0,0 1 1,0-1-1,0 1 0,0 0 0,-1 0 1,1 0-1,-1 0 0,1 1 0,-1 0 1,5 4-1,5 7 187,-1 1 1,0 1-1,-1 0 0,-1 0 0,-1 1 1,0 1-1,-1 0 0,-1 0 1,7 22-1,-6-12-38,-1 2 1,-2-1-1,-1 1 1,-1 0 0,0 42-1,-6-90-193,0-1-1,0 1 1,-7-20-1,-5-42-431,12 55 154,0-13-794,1-41 0,1 71 906,1 0 0,0 0 0,0 0 0,1 0 0,-1 1-1,2-1 1,-1 0 0,1 1 0,0 0 0,1-1 0,6-9 0,-8 14 155,0 1-1,0-1 0,0 1 1,0 0-1,0 0 1,0 0-1,1 0 0,-1 0 1,1 1-1,-1-1 1,1 1-1,0-1 0,-1 1 1,1 0-1,0 0 1,0 0-1,0 1 1,0-1-1,0 1 0,0-1 1,0 1-1,0 0 1,0 0-1,0 0 0,0 1 1,0-1-1,0 1 1,0 0-1,0-1 0,0 1 1,0 1-1,-1-1 1,1 0-1,0 1 1,-1-1-1,1 1 0,-1 0 1,1 0-1,-1 0 1,4 4-1,7 8 356,0 0 0,0 1 0,-1 0 0,18 32 0,37 84 1189,-47-86-1082,44 68 0,-64-111-455,1 0 0,1 0-1,-1 0 1,0-1-1,0 1 1,1 0 0,-1 0-1,1-1 1,-1 1 0,1-1-1,-1 0 1,1 1 0,0-1-1,0 0 1,0 0-1,0 0 1,0 0 0,0 0-1,0-1 1,0 1 0,0-1-1,4 1 1,-4-1-11,0-1-1,0 0 1,0 0 0,0 0-1,0 0 1,-1 0 0,1 0 0,-1 0-1,1-1 1,0 1 0,-1-1 0,0 1-1,1-1 1,-1 1 0,0-1-1,0 0 1,0 0 0,0 1 0,1-3-1,5-14-347,-1 0 0,0-1 0,6-32 1,-12 47 223,14-62-956,-4 0-1,3-88 0,-12 177 1302,1-1 0,1 1 0,1 0-1,1-1 1,1 0 0,1 0-1,0 0 1,17 30 0,-19-42-102,0 0 1,1 0 0,0 0-1,1-1 1,0 0-1,0 0 1,1-1-1,0 0 1,0 0 0,1-1-1,0 0 1,1 0-1,-1-1 1,1-1 0,0 1-1,1-2 1,-1 1-1,1-2 1,0 1-1,16 2 1,-11-4-78,-1-1-1,1 0 1,0-1-1,0-1 1,-1 0 0,26-6-1,-35 5-45,0 1-1,-1-1 1,1 0 0,0 0-1,-1-1 1,0 0 0,0 0-1,0 0 1,0-1 0,0 1-1,0-1 1,-1 0 0,0-1-1,0 1 1,0-1 0,0 1-1,-1-1 1,0 0 0,0-1-1,5-10 1,-5 1-447,0-1 0,-1 0 0,0 1 0,-1-1 0,-1-18-1,0-14-5573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5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3025,'0'0'2239,"0"0"-847,0 0 252,0 0 95,0 0-414,0 0-294,24-2-217,164-5 619,-45 9-685,-51 3-3867,-64-3-894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 69 5673,'0'0'1531,"0"0"-371,0 0-77,0 0 46,0 0 40,0 0-214,0-9-144,0-31 112,0 40-879,0-1 1,0 0-1,-1 0 1,1 0-1,0 0 1,-1 0-1,1 0 1,-1 0-1,1 1 1,-1-1-1,1 0 1,-1 0-1,1 1 1,-1-1-1,0 0 1,1 1-1,-1-1 1,0 0-1,0 1 1,1-1-1,-1 1 1,0-1-1,0 1 1,0 0-1,0-1 1,0 1-1,0 0 1,0 0-1,0 0 1,1-1-1,-3 1 1,-31-1 112,28 1-78,1 1-77,-1-1 0,0 1 0,1 0 0,-1 0 0,0 0 0,1 1 0,-1 0 0,1 0 1,0 0-1,0 1 0,0-1 0,0 1 0,0 1 0,0-1 0,1 1 0,-1 0 0,1 0 0,0 0 0,-6 9 0,5-6-6,0 1-1,1-1 1,0 1 0,0 0 0,1 0-1,0 1 1,0-1 0,1 1 0,0 0-1,1-1 1,0 1 0,0 12-1,1-12 6,0-1-1,1 0 0,0 1 0,1-1 0,0 0 1,0 0-1,0 1 0,1-2 0,1 1 0,-1 0 1,8 11-1,-8-15-4,0 0 0,0-1 1,0 1-1,1 0 0,0-1 0,-1 0 1,1 0-1,0 0 0,0 0 0,1 0 1,-1-1-1,1 0 0,-1 0 0,1 0 1,0-1-1,-1 1 0,1-1 0,0 0 1,0-1-1,0 1 0,5-1 0,-5 0 2,0 0-1,0 0 0,0-1 0,-1 0 0,1 0 0,0 0 0,-1 0 0,1-1 1,0 0-1,-1 0 0,0 0 0,1-1 0,-1 1 0,0-1 0,0 0 1,-1 0-1,1 0 0,-1-1 0,1 1 0,-1-1 0,0 0 0,0 0 1,-1 0-1,1 0 0,-1 0 0,3-9 0,6-12-115,-1-1-1,-2-1 1,-1 0-1,5-30 1,2 251 356,-1-45 7,-10-74 128,-2-19-119,2-1 0,20 102 0,-23-157-262,0 0 0,0 0 0,0 0 1,0 0-1,0 0 0,0 0 1,0 0-1,1 0 0,-1 0 0,0 0 1,0 0-1,0 0 0,0 0 0,0 0 1,0-1-1,0 1 0,1 0 0,-1 0 1,0 1-1,0-1 0,0 0 1,0 0-1,0 0 0,0 0 0,1 0 1,-1 0-1,0 0 0,0 0 0,0 0 1,0 0-1,0 0 0,0 0 1,0 0-1,0 0 0,1 0 0,-1 0 1,0 1-1,0-1 0,0 0 0,0 0 1,0 0-1,0 0 0,0 0 0,0 0 1,0 0-1,0 1 0,0-1 1,0 0-1,0 0 0,0 0 0,0 0 1,0 0-1,0 0 0,0 0 0,0 1 1,0-1-1,0 0 0,0 0 1,0 0-1,0 0 0,0 0 0,0 0 1,0 1-1,0-1 0,0 0 0,0 0 1,0 0-1,3-14-608,2-22-1864,-5-1-2292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7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1088,'0'0'4260,"0"0"-2249,0 0-600,0 0-288,0 0 40,0 0-280,6 0 2522,26-4-2644,211 6 367,-239-1-951,2 0-3517,-8-1-880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7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4121,'0'0'1406,"0"0"-193,0 0-25,0 0-61,0 0-26,0 0-63,6 25 1678,3 21-2024,-1 0-1,-2 1 1,-3 0 0,-2 59 0,-1-105-721,0-1-285,0 0-651,0 0-2219,0 0-3588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8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5905,'0'0'2357,"0"0"-602,0 0-428,0 0-475,0 0 44,0 0-232,-9 6-221,1-2-343,1 1-1,0 0 1,1 1 0,0 0-1,0 0 1,0 0 0,0 0-1,1 1 1,0 0 0,0 0-1,1 1 1,0-1 0,0 1-1,1 0 1,0 0-1,1 0 1,-3 10 0,1 3 48,2 0 0,0 0 0,1 23 0,1-39-156,0 0 0,0 0 1,1 0-1,0-1 1,0 1-1,0 0 0,0 0 1,1-1-1,-1 1 1,1-1-1,0 1 1,1-1-1,-1 0 0,1 0 1,0 0-1,0 0 1,0 0-1,0-1 0,6 5 1,-6-7-233,0 1 1,0-1 0,0 0-1,0 0 1,0 0 0,0-1-1,0 1 1,0-1-1,1 0 1,-1 0 0,0 0-1,5 0 1,3-1-1424,7 1-3114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8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6737,'0'0'2266,"0"0"-1151,0 0-531,0 0-1,0 0 67,0 0-90,6 15-199,24 45-268,-28-56-79,0 0 0,1-1-1,0 1 1,0-1 0,0 0-1,0 0 1,0 0-1,1 0 1,-1 0 0,1-1-1,0 0 1,-1 1 0,1-1-1,0-1 1,1 1-1,-1-1 1,0 1 0,6 0-1,-8-1 0,1-1-1,-1 0 1,0 1 0,1-1-1,-1 0 1,1 0 0,-1 0-1,1 0 1,-1-1-1,1 1 1,-1-1 0,1 0-1,-1 1 1,0-1 0,0 0-1,1 0 1,-1-1-1,0 1 1,0 0 0,0-1-1,0 1 1,0-1-1,0 1 1,-1-1 0,1 0-1,0 0 1,1-3 0,0 0 4,-1-1 1,0 1 0,0 0 0,0 0 0,-1-1 0,1 1 0,-1-1-1,-1 1 1,1-1 0,-1 0 0,0 1 0,0-1 0,-1 1 0,1-1-1,-1 1 1,-1-1 0,1 1 0,-3-7 0,2 9-17,0-1 1,0 1-1,0-1 1,-1 1-1,1 0 1,-1 0-1,0 0 1,0 0-1,0 1 1,0-1-1,0 1 0,-1 0 1,1 0-1,-1 0 1,0 0-1,1 0 1,-1 1-1,0 0 1,0 0-1,0 0 1,0 0-1,0 0 1,0 1-1,0 0 1,-6 0-1,9 0-3,-1 0 0,0 0 1,1 1-1,-1-1 0,1 0 0,-1 1 0,0-1 0,1 1 1,-1 0-1,1-1 0,-1 1 0,1 0 0,0 0 1,-1 0-1,1 0 0,0 0 0,-1 0 0,1 0 1,0 1-1,-1 1 0,-1 1-10,1 0-1,0 0 1,0 0 0,0 1 0,1-1-1,0 0 1,-2 9 0,1-4 5,1 0 0,1 0 0,0 0 1,0 0-1,0 0 0,1 0 0,3 15 0,-2-20 19,0-1 0,0 0 0,1 1 0,-1-1 0,1 0 0,-1 0 0,1 0-1,0 0 1,0-1 0,0 1 0,0-1 0,1 0 0,-1 0 0,1 0 0,-1 0 0,1 0-1,0-1 1,0 0 0,6 2 0,-4-1-328,0-1 0,1 0 0,-1 1 0,0-2 0,1 1 0,-1-1 0,1 0 0,-1-1 0,1 1 0,-1-1 0,10-3 0,2-7-4005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8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0 6489,'0'0'1686,"0"0"-572,0 0-332,0 0-77,0 0-80,0 0-71,-8 15-189,-22 46-1,28-56-257,0 0 0,0 0 0,0 1 0,0-1 0,1 1 0,0-1 0,0 1 0,1-1 0,0 1 0,-1-1 0,3 11 0,-2-13-60,1 0 1,0 1 0,0-1-1,0 0 1,1 0 0,-1 0 0,1 0-1,0 0 1,0-1 0,0 1-1,0 0 1,0-1 0,0 0-1,1 1 1,2 1 0,2 0-68,1 1-1,-1-2 1,1 1 0,0-1-1,0 0 1,0-1 0,0 0 0,0 0-1,1-1 1,-1 0 0,0 0-1,11-1 1,-17 0-81,-1 0 1,1 0-1,0 0 0,0-1 0,-1 1 1,1 0-1,0-1 0,0 0 0,-1 1 1,1-1-1,-1 0 0,1 0 0,-1 0 1,1 0-1,-1 0 0,1 0 1,-1 0-1,0 0 0,0-1 0,2-1 1,14-35-4662,-10 11-307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39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3209,'99'-66'4651,"-80"52"-2970,-19 14-1053,0 0-279,16 10 1489,-1 4-1222,4 2 333,-1 2-1,31 36 0,-44-47-860,0 0 1,-1 0-1,0 0 1,-1 0-1,1 1 1,-1 0-1,-1 0 1,1 0 0,-1 0-1,-1 0 1,1 0-1,-1 16 1,0-12-87,-1-1 0,0 0 0,-1 0 0,0 0 0,-1 1 0,0-1 0,0 0 0,-1-1 0,-1 1 0,0 0 0,-1-1 0,0 0 0,-6 10 0,9-15-345,0-2-1588,-2-2-2387,2-1-3245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1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 6689,'0'0'1968,"0"0"-436,0 0-492,0 0-410,0 0 40,0 0-80,5-4-66,0 1-330,0 0-1,0 0 1,1 1 0,-1 0 0,1 0-1,0 0 1,0 0 0,0 1 0,9-1-1,64-1 826,-58 3-900,0-1-1,38-5 0,-26-4-66,-25 7-102,0 0-1,0 1 0,0 0 1,0 1-1,1-1 0,-1 1 1,10 1-1,-20-8-6265,-8 2-80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4721,'0'0'1648,"0"0"-279,0 0 327,0 0-304,0 0-55,0 0-161,-4 147-280,4-112-16,0-3-304,0-4-128,0-3 49,0-10-449,0-3-8,0-6-40,0-1-128,0-5-16,0 0-1745,0 0-3888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1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15419,'0'0'2337,"0"0"-2217,0 0-120,0 0-416,0 0 160,0 0-705,0 0-1631,52 11-5082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2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4601,'0'0'1535,"0"0"-328,0 0-2,0 0-64,0 0-12,0 0-331,-4 36 1205,-51 436 1466,49-425-3863,0 93-1,6-140-481,0-37-7704,0 12 1737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3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5633,'0'0'1196,"0"0"-369,0 0-165,0 0 103,0 0-235,0 0-45,5 5 249,20 24 779,-1 1 0,39 63 0,9 12-456,-41-64-845,-13-16-224,1-1 0,34 35 0,-53-59-81,0 0 0,0 0 0,0 0 0,0 1 0,1-1 0,-1 0 0,0 0 0,0 0 0,0 0 0,0 0 0,0 1 0,0-1 0,1 0 0,-1 0 0,0 0 0,0 0 0,0 0 0,0 0 0,0 0 0,1 0 0,-1 0 0,0 1 0,0-1 0,0 0 0,1 0 0,-1 0 0,0 0 0,0 0 0,0 0 0,0 0 0,1 0 0,-1 0 0,0 0 1,0 0-1,0-1 0,1 1 0,-1 0 0,0 0 0,0 0 0,0 0 0,0 0 0,1 0 0,-1 0 0,0 0 0,0 0 0,0-1 0,0 1 0,0 0 0,0 0 0,1 0 0,-1 0 0,0 0 0,0-1 0,0 1 0,0 0 0,0 0 0,0 0 0,0 0 0,0-1 0,0 1 0,0 0 0,0 0 0,3-12-5244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3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5145,'0'0'1102,"0"0"426,0 0-34,0 0 7,1 20-102,5 366 3406,-7-343-4611,0-25-174,0 0 0,2 0 0,0 0 0,0 0 0,2-1 0,6 26 0,-9-43-56,0 1-1,0-1 1,0 1 0,1-1 0,-1 1 0,0-1 0,0 1 0,0-1-1,1 1 1,-1-1 0,0 1 0,0-1 0,1 0 0,-1 1 0,0-1-1,1 0 1,-1 1 0,0-1 0,1 0 0,-1 1 0,1-1 0,-1 0-1,0 0 1,1 1 0,-1-1 0,1 0 0,-1 0 0,1 0-1,-1 0 1,1 1 0,-1-1 0,2 0 0,10-12-1198,8-29-1756,-19 37 2367,11-27-3916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8210,'0'0'1831,"0"0"-755,0 0-609,0 0-55,0 0 348,0 0-34,2 18-70,0 6-404,2-1-1,0 1 1,1-1 0,2 0 0,0 0 0,1-1 0,13 24 0,-7-24-132,0 0 0,1-2 0,1 0 0,1-1 0,26 24 0,-34-35-115,0-1 1,0 0-1,0 0 0,1-1 1,0 0-1,0-1 0,1 0 1,-1-1-1,1 0 0,0-1 1,0 0-1,1 0 0,-1-1 1,15 0-1,-23-2-11,-1 0-1,1 0 1,0-1-1,-1 1 1,1-1 0,0 1-1,-1-1 1,1 0-1,-1 0 1,1 0 0,-1-1-1,0 1 1,1-1 0,-1 1-1,0-1 1,0 0-1,0 1 1,3-5 0,-1 1 13,0-1 0,-1 1 1,0-1-1,0 1 0,-1-1 1,1 0-1,2-12 0,0-7 53,-2-1 0,0 1 0,-1-29 1,-2 48-55,1-11 5,1-15 29,-2 0 0,-1 0 0,-1 0 0,-2 0 0,-10-41 0,12 66-33,0 0 0,-1 0-1,1 1 1,-1-1 0,-1 1-1,1 0 1,-1 0 0,0 0-1,-1 0 1,1 0 0,-1 1 0,0 0-1,0 0 1,-1 1 0,0-1-1,1 1 1,-1 0 0,-1 1-1,1-1 1,-1 1 0,1 1 0,-1-1-1,0 1 1,0 0 0,0 1-1,0-1 1,0 2 0,0-1-1,0 1 1,-9 0 0,12-1-81,0 1 0,0 0 0,-1 0 1,1 0-1,0 0 0,0 1 0,-1 0 1,1 0-1,0 0 0,0 0 0,0 1 1,0-1-1,0 1 0,0 0 0,0 0 1,1 0-1,-1 1 0,1 0 0,0-1 1,-1 1-1,1 0 0,0 0 0,1 1 1,-1-1-1,1 1 0,-1-1 0,1 1 1,0 0-1,0 0 0,1 0 0,-1 0 1,1 0-1,0 0 0,0 0 0,0 5 1,-14 81-5941,12-49 1208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4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38 5577,'0'0'1386,"0"0"-78,0 0-386,0 0 129,0 0-46,0 0-323,9-6-54,-2 1-409,1 1 1,-1 0-1,1 1 1,0 0 0,0 0-1,1 0 1,-1 1-1,9-1 1,-14 2-168,0 1 0,1 0 1,-1 0-1,0 0 0,1 0 0,-1 0 1,0 1-1,1-1 0,-1 1 0,0 0 1,0 0-1,0 0 0,0 1 0,0-1 1,0 1-1,0-1 0,0 1 0,0 0 1,-1 0-1,1 0 0,-1 1 0,0-1 1,1 1-1,-1-1 0,0 1 0,0 0 1,-1-1-1,3 5 0,-2-2-44,0 1 0,0-1-1,0 0 1,-1 1 0,0-1 0,0 1-1,0-1 1,-1 1 0,0-1-1,0 1 1,0 0 0,0-1 0,-1 1-1,0-1 1,-1 1 0,1-1 0,-1 0-1,0 0 1,0 1 0,0-1 0,-1 0-1,0-1 1,0 1 0,0 0-1,-1-1 1,1 0 0,-1 0 0,0 0-1,0 0 1,-1-1 0,1 1 0,-1-1-1,1 0 1,-1 0 0,0-1 0,0 0-1,-1 1 1,1-2 0,-9 3-1,13-4-43,1 1-1,0-1 0,-1 0 0,1 0 0,0 1 0,-1-1 0,1 0 0,0 0 1,-1 0-1,1 0 0,-1 0 0,1 1 0,0-1 0,-1 0 0,1 0 0,-1 0 0,1 0 1,0 0-1,-1 0 0,1 0 0,-1 0 0,1-1 0,0 1 0,-1 0 0,1 0 0,-1 0 1,1 0-1,0 0 0,-1-1 0,1 1 0,0 0 0,-1 0 0,1-1 0,0 1 1,-1 0-1,1-1 0,0 1 0,0 0 0,-1-1 0,1 1 0,0 0 0,0-1 0,0 1 1,-1 0-1,1-1 0,0 1 0,0-1 0,0 1 0,0 0 0,0-1 0,0 1 0,0-1 1,0 1-1,0 0 0,0-1 0,0 1 0,0-1 0,0 0 0,1 0 2,-1 0-1,1 0 0,-1 0 1,1 0-1,-1 0 0,1 0 1,0 0-1,0 0 1,-1 0-1,1 0 0,0 0 1,0 1-1,0-1 0,0 0 1,0 1-1,0-1 0,0 0 1,0 1-1,0-1 1,2 0-1,7 0 69,0 0-1,1 0 1,-1 1 0,0 0-1,1 1 1,-1 0 0,0 1-1,0 0 1,0 0 0,0 1-1,0 0 1,-1 1 0,1 0-1,-1 1 1,0 0 0,0 0 0,0 1-1,13 12 1,-13-10 42,-1-1-1,0 2 1,0-1 0,-1 1 0,0 0 0,0 1-1,-1-1 1,-1 1 0,1 1 0,-2-1 0,1 1-1,-2 0 1,1 0 0,-1 0 0,-1 0-1,2 20 1,-4-23-48,1-1 0,-2 0-1,1 1 1,-1-1 0,0 1 0,-1-1-1,1 0 1,-1 0 0,-1 0 0,0 0-1,0 0 1,0 0 0,-1-1-1,1 1 1,-2-1 0,1 0 0,-1 0-1,0-1 1,0 1 0,0-1 0,-1 0-1,0-1 1,0 1 0,-13 6-1,3-3 137,-1 0-1,0-1 1,0-1-1,-1-1 0,0-1 1,0 0-1,0-1 1,0-1-1,0-1 0,-1 0 1,1-2-1,-35-4 1,51 5-182,0-1 0,1 1 1,-1 0-1,0-1 0,0 1 1,1-1-1,-1 1 0,1-1 1,-1 0-1,0 0 0,1 0 1,-1 0-1,1 0 0,0 0 1,-1 0-1,1 0 0,0 0 1,0-1-1,0 1 0,0 0 1,0-1-1,0 1 0,-2-4 1,2 0-663,0-1 1,0 1 0,0 0-1,1-1 1,-1 1 0,1-8-1,0 9-48,0-19-7237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6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4889,'0'0'3565,"0"0"-1827,0 0-512,0 0-291,0 0 256,0 0-248,33 0 1632,267-9-1068,-299 9-1460,-1 0 32,0 0-61,-30 0 30,-216 4 731,302-4-705,-1-2 1,65-11-1,-117 12-76,14-2-63,-22 3-80,-24 1-198,28 0 231,0-1 0,0 1 0,0 0 1,1-1-1,-1 1 0,0-1 0,1 1 0,-1 0 0,0 0 0,1-1 0,-1 1 0,1 0 1,-1 0-1,1 0 0,-1 0 0,1 0 0,0 0 0,-1-1 0,1 1 0,0 1 0,-1-1-148,-1 10-3367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6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6057,'0'0'1258,"0"0"-53,0 0-202,0 0 43,0 0-39,-11 19-294,2-4-585,-1 2 171,0 1-1,0-1 0,2 2 0,0-1 0,1 1 0,-6 28 0,9-18 308,1 1-1,1 34 0,2-56-548,0-1 1,1 0-1,-1 0 0,2 1 1,-1-1-1,1 0 0,0 0 0,1 0 1,-1 0-1,1-1 0,1 1 1,-1-1-1,1 0 0,7 9 1,-9-13-172,-1-1 1,1 1 0,0-1 0,-1 0 0,1 0-1,0 0 1,0 0 0,0 0 0,0 0 0,0 0-1,0-1 1,0 1 0,0-1 0,0 0 0,1 1 0,-1-1-1,0 0 1,0 0 0,0 0 0,0 0 0,0-1-1,1 1 1,-1-1 0,2 0 0,8-8-4115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7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8026,'0'0'1449,"0"0"-730,0 0-273,0 0 202,0 0 404,0 0-309,2 17-287,8 55-113,-10-70-332,1 0 0,-1 0 0,1 1 0,-1-1 0,1 0 0,0 0 0,0 0 0,0 0 0,0 0 0,1 0 0,-1 0 0,0 0 0,1-1 0,-1 1 0,1 0 0,0-1 0,0 1 0,-1-1 0,1 0 0,0 1 0,0-1-1,0 0 1,0 0 0,1 0 0,-1-1 0,3 2 0,2-1-14,0 0 0,0-1 0,0 0 0,0 0-1,0 0 1,8-2 0,-4 0-13,-8 2 1,1-1-1,-1-1 0,1 1 1,-1 0-1,0-1 0,1 0 1,-1 0-1,0 0 0,0 0 1,0 0-1,0 0 0,-1-1 0,1 1 1,-1-1-1,1 0 0,-1 0 1,0 0-1,0 0 0,0 0 1,-1-1-1,1 1 0,-1 0 1,1-1-1,-1 1 0,1-7 1,1-1-70,-1 0 1,0 1-1,-1-1 1,0 0 0,-1 0-1,0 0 1,-2-18-1,1 26 111,1 0-1,-1 1 0,0-1 1,0 1-1,-1-1 0,1 1 1,0-1-1,-1 1 0,1 0 1,-1 0-1,0-1 0,0 1 1,0 0-1,0 1 0,0-1 1,0 0-1,-1 1 0,1-1 0,0 1 1,-1-1-1,1 1 0,-1 0 1,0 0-1,-3 0 0,-4-2 101,0 1 0,-1 0 0,0 1 0,-20 0 0,29 1-103,0 0 0,0 1 0,0-1 0,0 1-1,0 0 1,0-1 0,0 1 0,1 0-1,-1 0 1,0 0 0,0 0 0,1 1 0,-1-1-1,1 0 1,-1 1 0,1-1 0,0 1-1,-1-1 1,1 1 0,0 0 0,0 0-1,0-1 1,0 1 0,1 0 0,-1 0 0,0 0-1,1 0 1,-1 0 0,1 0 0,0 0-1,-1 3 1,-1 11 140,1 0 0,0 0 0,2 17 0,-1-16-110,0-16-64,0 1 0,0 0 0,1-1 0,-1 1 0,0 0 1,1-1-1,-1 1 0,1-1 0,-1 1 0,1-1 0,0 1 0,0-1 0,0 0 0,-1 1 0,1-1 0,0 0 0,1 0 0,-1 1 1,0-1-1,0 0 0,1 0 0,-1 0 0,0-1 0,1 1 0,-1 0 0,1 0 0,-1-1 0,1 1 0,-1-1 0,2 1 1,5 1-684,1-1 0,-1 0 1,0 0-1,13-1 1,4 0-3789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8634,'0'0'1379,"0"0"-187,0 0-520,0 0 18,0 0 110,0 0-333,-11 10-141,-31 36-56,40-43-202,-1 1 0,0-1 0,1 1 1,0 0-1,0 0 0,0 0 0,1 0 1,-1 0-1,1 0 0,0 1 0,0-1 1,0 1-1,1-1 0,-1 0 0,1 1 1,0-1-1,1 1 0,-1-1 0,1 0 0,0 1 1,0-1-1,0 0 0,0 0 0,1 1 1,0-1-1,0 0 0,0 0 0,0-1 1,0 1-1,1 0 0,0-1 0,0 0 1,0 1-1,0-1 0,5 3 0,6 2-54,1 0-1,0-2 0,0 1 1,0-2-1,1 0 1,0-1-1,17 2 0,-24-5-532,0 0 0,0-1 0,0 0 0,16-3 0,-10-4-2286,-7-9-1835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5337,'0'0'2507,"0"0"-201,0 0-507,0 0-244,0 0-218,19 20-227,58 66-380,-67-75-589,-1 1 0,0 0 0,-1 1 0,0 0 1,-1 0-1,-1 0 0,0 1 0,-1 0 0,5 23 0,-5-8-10,-1-1 0,-2 1 0,-2 34 0,0-49-172,1-13-35,-1 0 1,0 1 0,0-1 0,1 0-1,-1 1 1,0-1 0,0 0-1,0 0 1,-1 1 0,1-1 0,0 0-1,0 1 1,-1-1 0,1 0-1,-1 0 1,1 0 0,-1 1 0,1-1-1,-1 0 1,0 0 0,0 0-1,1 0 1,-1 0 0,0 0 0,0 0-1,0 0 1,0-1 0,0 1-1,0 0 1,0 0 0,0-1 0,-1 1-1,1-1 1,0 1 0,0-1-1,0 0 1,-1 1 0,1-1 0,-3 0-1,-16 1-5413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1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10762,'0'0'1047,"0"0"-597,-13 24-236,-39 78 560,47-91-486,0 0 0,1 1 1,1 0-1,-1 0 0,2 0 1,0 0-1,0 0 0,1 0 1,1 1-1,1 17 0,-1 0-20,1-21-239,0 1 0,0-1 0,1 1 0,0-1 0,0 0 0,1 0 0,1 0 0,-1 0-1,2 0 1,-1-1 0,1 0 0,0 0 0,1 0 0,0 0 0,0-1 0,0 0 0,1 0 0,12 8 0,-13-10-26,1 0 1,-1-1 0,2 1-1,-1-2 1,0 1 0,1-1-1,-1 0 1,1 0 0,0-1-1,0 0 1,0-1-1,0 0 1,0 0 0,1 0-1,-1-1 1,0 0 0,0-1-1,0 0 1,0 0 0,0-1-1,0 0 1,11-4 0,-11 2 0,-1 0 0,-1 0 0,1 0 1,-1-1-1,0 0 0,0 0 0,0-1 1,0 1-1,-1-1 0,0 0 0,-1-1 0,1 1 1,-1-1-1,0 0 0,-1 0 0,0 0 1,0-1-1,4-14 0,-2 1-21,-1-1 1,-1 1-1,0-1 0,-2 1 0,-2-40 1,-1 52 22,1 0 1,-1 0-1,-1 0 1,0 0 0,0 1-1,0-1 1,-1 1-1,-1 0 1,1 0 0,-1 0-1,-1 1 1,0 0-1,0 0 1,0 0 0,0 0-1,-1 1 1,0 0-1,-11-6 1,10 6 4,-1 1-1,1 0 1,-1 1 0,0-1 0,0 2-1,0-1 1,-1 1 0,1 1 0,-1 0-1,1 0 1,-1 1 0,0 0 0,0 0-1,0 1 1,0 1 0,1 0 0,-13 2-1,19-2-42,0 0 0,0 0 0,0 0 0,0 1 0,1-1 0,-1 1 0,1 0 0,-1-1 0,1 1 0,-1 0 0,1 0 0,0 1 0,0-1 0,0 0 0,0 1 0,1-1 0,-1 1 0,1-1 0,-1 1 0,1 0 0,0 0 0,0 0 0,-1 3 0,-4 33-2392,5-1-3310,1-36 5197,0 19-7618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8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6129,'0'0'4101,"0"0"-2291,0 0-702,0 0-461,0 0-82,0 0-113,20 7 929,28 1-986,0-3 0,1-1 0,-1-2 0,79-9 0,-98 7-399,-20 0 16,0 0 0,0 0-1,0-1 1,1 0 0,15-4 0,-24 3-173,0 0 1,0 1 0,0-1 0,0 0 0,0 0-1,0 1 1,-1-1 0,1 0 0,-1 0 0,1 0 0,-1 0-1,0 0 1,1 0 0,-1 0 0,0 0 0,0 1-1,-1-1 1,1 0 0,-1-3 0,1-4-2479,0-1-2736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6:49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4625,'0'0'2429,"0"0"-500,0 0-184,0 0-245,0 0-225,0 0-195,-1 0-997,0 0-1,0 0 1,-1 0-1,1 0 1,0 0-1,0 0 1,0 0-1,0 0 1,0 0 0,0 0-1,0 1 1,0-1-1,0 0 1,1 1-1,-1-1 1,0 1-1,0-1 1,-1 2-1,-2 22 168,1 0-1,2 0 0,0 0 1,3 28-1,-1 24 205,-11 109 3,-1 61 15,11-246-464,0 0-13,0 0-90,0 0-187,5-4-7113,2 2-2185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3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0 4489,'0'0'1726,"0"0"-29,0 0-244,0 0-273,0 0-141,0 0-226,0 0-98,0 0-23,0 0-116,0 0-19,0 0-32,0 0-204,0 0-59,0 0-112,0 0-91,-3 9 83,-144 568-13,133-537-115,2 1 1,2 0-1,1 0 1,3 1-1,-3 70 1,9-97-45,2-16-746,3-28-1916,-2 8 650,4-14-3197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7162,'0'0'1226,"0"0"-231,0 0-295,0 0-242,0 0-109,0 0-142,8 11 84,34 57 626,-4 2 0,48 116 0,20 42 527,-86-190-1253,3 0 0,1-2 0,48 56 0,-67-87-174,-2 0-18,0-1 1,0 0-1,1 0 1,0-1 0,-1 1-1,1-1 1,1 0-1,-1 0 1,0 0 0,1 0-1,0-1 1,-1 0 0,10 3-1,-14-5-80,1 0-1,-1 0 0,1-1 1,-1 1-1,0 0 0,1 0 1,-1 0-1,1-1 0,-1 1 1,1 0-1,-1-1 1,0 1-1,1 0 0,-1-1 1,0 1-1,1 0 0,-1-1 1,0 1-1,1-1 0,-1 1 1,0-1-1,0 1 1,0 0-1,1-1 0,-1 1 1,0-1-1,0 1 0,0-1 1,0 1-1,0-1 0,0 1 1,0-1-1,0 0 1,0-1-249,1-16-4337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4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5329,'0'0'983,"0"0"151,0 0 275,0 27 54,3 174 576,4 307 2008,-7-365-3999,0-141-64,0 1 0,0-1 0,0 1 1,0-1-1,0 1 0,1-1 0,-1 1 1,1-1-1,-1 1 0,1-1 1,0 0-1,0 1 0,0-1 0,0 0 1,1 0-1,1 3 0,-1-4-267,0 1 0,-1-1 0,1 0 0,0 0 0,0 0 0,-1-1 0,1 1 0,0 0 0,0-1 0,0 1 0,0-1-1,0 1 1,4-1 0,9 0-5009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0 249 7362,'0'0'964,"0"0"-33,7 20-143,24 65 119,-26-75-822,2 0 0,-1 0 0,1-1 0,0 0 0,1 0 1,0 0-1,0-1 0,1-1 0,0 1 0,0-2 0,1 1 0,0-1 1,0 0-1,0-1 0,1-1 0,0 1 0,0-2 0,15 4 0,-17-4-65,0-1 0,1 0 0,-1 0 0,0-1 0,0 0 0,1-1 0,-1 0 0,0-1 0,1 0 0,9-2 0,-13 1 6,-1 1 0,0-1 1,0-1-1,0 1 0,0-1 1,0 0-1,-1 0 1,1 0-1,-1-1 0,0 1 1,0-1-1,0 0 0,-1 0 1,1-1-1,-1 1 0,0-1 1,0 1-1,3-8 1,0-6 10,0 0 1,-1-1-1,0 0 1,-2 0-1,0 0 1,-1 0-1,-2 0 1,1-1 0,-2 1-1,-1 0 1,-4-22-1,4 32-12,-1 0-1,1-1 0,-2 1 1,1 1-1,-1-1 0,-1 0 0,0 1 1,0 0-1,0 0 0,-1 1 1,0-1-1,-1 1 0,1 1 1,-1-1-1,-1 1 0,1 0 1,-1 1-1,0 0 0,-1 0 1,1 0-1,-1 1 0,0 1 1,0-1-1,0 2 0,0-1 1,0 1-1,-1 0 0,1 1 0,-19 0 1,23 0-22,0 1 0,0 0 0,0 0 0,0 0 0,0 1 0,0 0 1,0 0-1,0 0 0,0 1 0,0-1 0,0 1 0,0 0 0,1 1 0,-1-1 0,1 1 1,0 0-1,0 0 0,0 0 0,0 1 0,0-1 0,1 1 0,-1 0 0,1 0 0,0 0 1,0 0-1,-2 5 0,-2 5 5,1 1-1,0 0 1,0 0 0,2 0 0,0 0 0,1 1-1,0 0 1,1-1 0,1 1 0,1 0 0,0 0-1,4 29 1,-3-39 0,1 0-1,-1 0 0,1 0 1,0-1-1,1 1 1,-1-1-1,1 0 1,0 0-1,0 0 0,1 0 1,-1 0-1,1-1 1,0 1-1,0-1 1,1 0-1,-1 0 1,1-1-1,0 1 0,0-1 1,0 0-1,0-1 1,1 1-1,-1-1 1,1 0-1,6 1 0,-6-1 9,1 0-1,0-1 1,0 1-1,0-2 0,0 1 1,0-1-1,0 0 0,0-1 1,0 1-1,0-1 1,0-1-1,0 1 0,0-1 1,0-1-1,-1 1 0,1-1 1,-1 0-1,0 0 0,0-1 1,10-8-1,-2-2 17,-2 0 0,0-2-1,0 1 1,-2-2-1,0 1 1,0-1 0,-2-1-1,11-29 1,1-1 715,-20 48-744,0 0 0,0-1 0,0 1 0,1 0 0,-1 0 0,0-1-1,0 1 1,0 0 0,1 0 0,-1 0 0,0-1 0,0 1 0,1 0-1,-1 0 1,0 0 0,0 0 0,1 0 0,-1 0 0,0 0 0,1 0-1,-1-1 1,0 1 0,0 0 0,1 0 0,-1 0 0,0 0 0,1 0-1,-1 1 1,0-1 0,0 0 0,1 0 0,-1 0 0,0 0 0,1 0 0,-1 0-1,0 0 1,0 0 0,1 1 0,-1-1 0,0 0 0,0 0 0,0 0-1,1 1 1,-1-1 0,0 0 0,0 0 0,0 0 0,0 1 0,1-1-1,-1 0 1,0 0 0,0 1 0,0-1 0,0 0 0,0 1 0,0-1-1,0 0 1,0 0 0,0 1 0,0 0 0,10 19-17,-9-19 27,-1-1-13,18 43 111,34 58 0,-44-89-109,-1-1 1,1 0-1,1 0 1,0 0-1,0-2 1,1 1-1,1-1 1,-1 0-1,20 11 1,-25-17-226,1-1 1,-1 0 0,0-1 0,0 1-1,1-1 1,-1 0 0,1 0 0,-1-1-1,1 1 1,-1-1 0,7-1 0,4 1-2058,7 0-4788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5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5 9074,'0'0'1562,"0"0"-605,0 0-250,0 0 162,0 0 292,0 0-445,0 0-711,1 0 0,-1 0-1,0 0 1,0 0 0,0 0 0,0-1 0,0 1 0,0 0 0,0 0-1,0 0 1,0 0 0,0 0 0,0-1 0,0 1 0,0 0 0,0 0 0,0 0-1,0 0 1,0 0 0,0-1 0,0 1 0,0 0 0,-1 0 0,1 0-1,0 0 1,0 0 0,0-1 0,0 1 0,0 0 0,0 0 0,0 0-1,0 0 1,0 0 0,-1 0 0,1 0 0,0 0 0,0 0 0,0-1-1,0 1 1,0 0 0,-1 0 0,1 0 0,0 0 0,0 0 0,0 0-1,0 0 1,0 0 0,-1 0 0,1 0 0,0 0 0,0 0 0,0 0 0,0 0-1,0 0 1,-1 0 0,1 0 0,0 0 0,0 1 0,0-1 0,0 0-1,-1 0 1,-16 107 508,4 1 0,1 109 0,5-72-310,1-46-168,-8 190-301,20-309-4849,1-9-2739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5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4809,'0'0'2329,"0"0"-876,0 0 168,0 0-151,10 25-220,62 167 881,-52-135-1586,20 59 61,5-3-1,64 116 1,-103-218-614,22 34 85,-27-43-94,0 0 0,0-1-1,1 1 1,-1 0 0,1 0-1,0-1 1,-1 1 0,1-1-1,0 0 1,0 0 0,0 1-1,0-1 1,0 0 0,0 0-1,0-1 1,0 1 0,5 1-1,-6-3-160,0 1 0,0 0-1,0 0 1,1-1-1,-1 1 1,0-1-1,0 1 1,0-1 0,0 0-1,0 1 1,0-1-1,0 0 1,0 0 0,0 1-1,0-1 1,0 0-1,-1 0 1,1 0 0,0 0-1,-1 0 1,1 0-1,-1 0 1,1-1 0,-1 1-1,1 0 1,0-2-1,7-25-7905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5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6729,'0'0'1807,"0"22"-114,5 378 4387,-5-313-5480,-2-39-450,3 0 0,2 0 0,1 0 0,15 60-1,-11-94-463,3-12-2718,-5-2-2030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6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120 179 7218,'0'0'1313,"0"0"-14,0 0-64,-4 24 7,3-18-1162,-9 52 1154,-2 92 0,11-110-837,0-12-113,2 0 1,0 0-1,8 41 1,-7-59-233,1-1 1,0 0-1,1 1 0,0-1 0,0 0 1,1-1-1,0 1 0,0-1 1,1 0-1,0 0 0,1 0 1,0-1-1,13 11 0,-7-9-32,0 0-1,1-1 0,0 0 0,1-1 1,-1-1-1,1 0 0,1-1 0,-1-1 1,1 0-1,0-1 0,-1-1 0,1 0 1,0-1-1,1-1 0,30-3 0,-43 2-12,-1 1 0,1-1-1,0 0 1,0-1 0,-1 1-1,1-1 1,-1 1 0,1-1-1,-1 0 1,0 0 0,1-1-1,-1 1 1,0-1 0,0 1-1,4-7 1,-2 2 14,0 1-1,-1-1 1,0-1 0,0 1-1,-1-1 1,0 1 0,2-11-1,1-9 56,-1 0-1,-1 0 0,0-40 1,-2 25 44,-2 0 0,-1 1 0,-3-1 0,-11-57-1,11 84-50,0-1-1,-2 1 1,1 1-1,-2-1 1,0 1-1,0 0 1,-1 1-1,-1 0 1,0 0-1,-1 1 1,-1 0-1,0 0 1,0 1-1,-25-18 1,19 18-47,0 0 1,-1 2-1,0 0 1,-1 1 0,-20-7-1,28 12-23,-1 0 0,1 0 0,0 1 0,-1 1 0,1 0 0,-1 0 0,0 1 0,1 1 0,-1 0 0,-15 3 0,22-2 0,-1 0 0,1 1 0,0-1 0,0 1 0,1 0 0,-1 0 0,0 1 0,1 0 1,0-1-1,0 1 0,0 1 0,0-1 0,1 0 0,0 1 0,-6 9 0,1 2-91,0 0-1,1 0 1,-8 32 0,8-19-266,2 1 1,1 0-1,1 0 0,2 1 1,4 46-1,-2-34-749,4 39-3433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7:32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10138,'0'0'1642,"0"0"-693,22 11-259,-3-2-446,-4-3-22,-1 1 1,1 0-1,-2 1 1,1 1 0,-1 0-1,-1 1 1,1 0-1,13 16 1,1 9 211,-2 1 0,-1 1 0,-2 1 0,-2 1 0,19 51-1,-11-28-150,-28-61-280,0-1 0,0 0 1,0 0-1,0 0 0,0 1 0,-1-1 1,1 0-1,0 0 0,0 0 0,0 1 0,0-1 1,1 0-1,-1 0 0,0 0 0,0 1 1,0-1-1,0 0 0,0 0 0,0 0 1,0 1-1,0-1 0,0 0 0,0 0 0,1 0 1,-1 0-1,0 0 0,0 1 0,0-1 1,0 0-1,0 0 0,1 0 0,-1 0 0,0 0 1,0 0-1,0 0 0,0 1 0,1-1 1,-1 0-1,0 0 0,0 0 0,0 0 1,1 0-1,-1 0 0,0 0 0,0 0 0,0 0 1,1 0-1,-1 0 0,0 0 0,0 0 1,0 0-1,1 0 0,-1-1 0,0 1 1,0 0-1,0 0 0,0 0 0,1 0 0,-1 0 1,3-19 47,-3-47-179,0 46 56,0-16-135,2 1-1,1 0 0,9-36 0,-10 58 167,1 1 1,1-1-1,0 1 0,1 0 0,0 0 0,1 0 0,1 1 0,-1 0 0,2 0 0,-1 1 1,15-16-1,-18 23 56,-1-1 0,0 1 0,1 0 0,0 0 0,0 1 0,0-1 0,0 1 1,0 0-1,0 0 0,1 0 0,-1 0 0,0 1 0,1 0 0,0 0 0,-1 0 0,1 0 0,0 1 1,-1 0-1,1 0 0,0 0 0,-1 1 0,1-1 0,0 1 0,-1 0 0,1 0 0,-1 1 0,1-1 1,-1 1-1,0 0 0,0 0 0,0 1 0,0-1 0,0 1 0,0 0 0,-1 0 0,5 4 0,3 4 54,-1 0-1,0 1 1,0 1-1,-2-1 1,1 1-1,-1 1 0,-1 0 1,-1 0-1,9 25 1,-8-15 29,-1 1 0,-1 0 0,3 43 0,-12-8-2676,0-49-4137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17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 2577,'0'0'7716,"0"0"-4726,0 0-1753,0 0-438,0 0 64,0 0-209,35-3-18,-21 1-632,1 0 0,0 1 0,-1 1 0,1 0 0,0 1-1,26 5 1,-35-4-4,0 0 0,0 0 0,0 1 0,0-1 0,0 1 0,-1 1 0,0-1-1,1 1 1,-1 0 0,0 0 0,-1 0 0,1 1 0,-1 0 0,0 0 0,0 0-1,0 0 1,-1 1 0,4 5 0,-4-3 5,1-1 1,-1 0-1,-1 1 0,1 0 1,-1 0-1,-1-1 0,1 1 1,-1 0-1,-1 0 0,1 1 1,-1-1-1,-1 0 0,0 0 1,0 0-1,0 0 0,-1-1 1,0 1-1,-1 0 0,0-1 1,0 1-1,0-1 0,-1 0 1,0 0-1,0 0 0,-1 0 1,0-1-1,0 0 0,-1 0 1,0 0-1,0-1 0,0 0 1,0 0-1,-1-1 0,0 1 1,0-1-1,0-1 0,0 1 1,-1-1-1,1-1 0,-1 1 1,0-1-1,0 0 0,0-1 1,0 0-1,-9 0 0,13-1-3,1 1 0,0-1 0,0 0 0,-1 0 0,1 0-1,0 0 1,-1-1 0,1 0 0,0 1 0,-1-1-1,1 0 1,0 0 0,0-1 0,0 1 0,-3-3 0,4 2-12,0-1 1,0 1 0,1-1-1,0 0 1,-1 1 0,1-1-1,0 0 1,0 0 0,0 0-1,1 0 1,-1 0 0,1 0-1,0 0 1,-1 0 0,1 0-1,1-6 1,0 7-24,-1-1 0,1 1 1,0 0-1,-1-1 0,1 1 0,0 0 0,1 0 1,-1-1-1,0 1 0,1 0 0,-1 0 0,1 0 1,-1 1-1,1-1 0,0 0 0,0 1 0,0-1 0,0 1 1,0-1-1,0 1 0,0 0 0,1 0 0,-1 0 1,0 0-1,1 0 0,-1 1 0,1-1 0,-1 1 1,5-1-1,10-2-62,-1 1 0,1 1 1,17 0-1,-22 2 99,0 0 0,0 1 0,0 1 0,0 0 0,-1 0 0,0 1 0,1 1 0,-1 0 0,0 0 0,-1 1 0,0 1 0,0 0 0,0 0 0,-1 1 0,0 0 0,0 0 0,-1 1 0,10 13-1,-8-9 59,0 1-1,-1-1 0,0 2 0,-1-1 0,-1 1 1,-1 0-1,0 1 0,0 0 0,-2 0 0,0 0 1,-1 0-1,2 33 0,-5-42-36,0 0-1,0 0 1,-1 0 0,0 0-1,-1 0 1,1-1 0,-1 1-1,0 0 1,-1-1 0,0 1-1,0-1 1,-5 8 0,5-10-17,-1 0 1,1 0-1,-1-1 0,0 1 1,0-1-1,0 0 1,0 0-1,-1 0 0,1-1 1,-1 1-1,0-1 1,0 0-1,0-1 0,0 1 1,0-1-1,0 0 1,-7 1-1,-19 0 134,0-2 0,-1-1 1,1-1-1,0-2 0,0-1 0,0-1 0,-31-11 0,-15-2 356,77 19-502,-5-3-413,4-2-3594,-1 1-3311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24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7346,'0'0'2227,"0"0"-622,0 0-498,0 0-92,0 0 123,0 0-259,0 0-301,0 0-39,0 0-109,0 0-96,0 0-28,0 0-182,34 2-59,1 1 1,40 9 0,-36-5-75,40 2 1,-38-5 46,1-3 0,0-1 0,0-2 0,-1-2 0,54-12 0,-81 13-11,-1 0 0,1 1 0,0 1 1,18 1-1,-31 0-58,-1-1-1,1 1 1,0 0 0,0 0 0,-1 0-1,1 0 1,0-1 0,-1 1 0,1 0-1,0-1 1,-1 1 0,1-1 0,0 1-1,-1-1 1,1 1 0,-1-1 0,1 1-1,-1-1 1,1 1 0,-1-1 0,1 0-1,-1 1 1,0-1 0,1 0 0,-1 1-1,0-1 1,0 0 0,1 1-1,-1-1 1,0 0 0,0-1 0,2-15-4538,-2 6-2953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24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5577,'0'0'1597,"0"0"-289,0 0-19,0 0-43,0 0-240,0 0-470,-2 7 0,2 308 3058,0 136-3555,0-462-5165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34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12 4385,'0'0'1524,"0"0"-229,0 0-37,0 0-66,0 0-44,0-11 804,0 10 1665,-22 325-3611,7-153 31,3-18 9,-15 353 110,27-505-160,0-1-180,0-6-633,1-50-4433,3 22 58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34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4505,'0'0'1415,"0"0"-512,0 0-184,0 0 142,0 0-42,0 0-270,15 28 705,18 79-403,55 118 0,15 46-311,-12 84 1295,-73-277-1674,-8-36-286,-10-41-865,-1-1-1241,-3 0-2717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3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 4761,'0'0'1247,"0"0"-113,0 0 255,0 0 310,0 0-381,0 0-406,22-2-164,159-7 991,56 9-754,-80 0-5585,-119 0-507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36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342 31 5601,'0'0'2745,"0"0"-1333,0 0-318,0 0-103,0 0-86,0 0-382,-9-5-296,2 1-216,-1 0-1,0 1 1,1 0 0,-1 0 0,-1 1 0,1 0 0,0 1 0,0-1 0,-1 2 0,1-1 0,-1 1 0,1 0 0,0 1 0,-1 0 0,1 0 0,0 1 0,-1 0 0,-8 4 0,0 1 29,0 2 0,1-1-1,0 2 1,1 0 0,-18 15 0,28-20-36,1-1 1,-1 1-1,1 0 0,0 0 0,0 0 0,0 1 0,1 0 0,-1-1 0,1 1 0,1 1 0,-1-1 0,1 0 1,0 0-1,1 1 0,0-1 0,0 1 0,-1 11 0,2-14-4,0-1 0,0 1 0,0-1-1,0 1 1,1 0 0,0-1 0,-1 1 0,1-1 0,1 0 0,-1 1-1,0-1 1,1 0 0,0 1 0,-1-1 0,1 0 0,0 0 0,1-1 0,-1 1-1,0 0 1,1-1 0,0 1 0,0-1 0,-1 0 0,1 0 0,0 0-1,1 0 1,-1 0 0,0-1 0,0 0 0,1 1 0,-1-1 0,1 0-1,-1-1 1,1 1 0,-1-1 0,1 1 0,0-1 0,4-1 0,-1 1-16,0 0-1,1 0 1,-1-1 0,0 0 0,0-1 0,0 0 0,0 0 0,0 0 0,0-1 0,-1 0 0,1 0 0,-1-1-1,1 1 1,-1-2 0,-1 1 0,1-1 0,-1 1 0,1-2 0,-1 1 0,-1 0 0,1-1 0,5-9 0,-3 4-4,0-2 0,-1 1 0,0-1 0,-1 0 0,-1 0 1,0 0-1,0 0 0,-2-1 0,0 0 0,0 0 0,-1-15 1,-1 60 193,0 61 246,18 149 0,8-50 850,5 309 0,-10-570-1765,-8 18-2280,-1-3-3273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39:37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427 55 5801,'0'0'1327,"0"0"-465,0 0 254,0 0 227,0 0-348,0 0-456,-18-5-303,-58-17-11,71 20-204,0 1 1,0 0-1,-1 0 0,1 1 0,0 0 1,-1 0-1,1 0 0,0 0 1,-1 1-1,1 0 0,0 0 0,0 1 1,-1-1-1,1 1 0,0 0 1,1 0-1,-1 1 0,0 0 0,1-1 1,-9 8-1,2 1-20,0 0 0,0 1 0,1 1 0,1-1 0,-9 17 1,8-14 15,-10 18 141,2 1-1,1 0 1,2 1 0,1 1 0,1 0 0,3 1 0,1 0 0,1 1-1,2 0 1,2 0 0,2 0 0,1 1 0,7 65 0,-2-83-44,1 0 0,1 0 1,1-1-1,1 0 1,1 0-1,0-1 0,1 0 1,1 0-1,1-1 1,23 26-1,-23-29-70,2-1 0,0 0 0,1 0 1,0-2-1,1 1 0,0-2 0,1 0 0,0-2 0,1 1 1,0-2-1,30 10 0,-32-14-24,1-1-1,-1 0 1,0-2 0,1 1-1,0-2 1,-1 0-1,1-1 1,-1-1 0,0-1-1,1 0 1,-1-1 0,0 0-1,-1-2 1,1 0 0,-1 0-1,0-2 1,-1 0-1,1 0 1,-2-1 0,1-1-1,17-17 1,-7 6-23,-1-1-1,0-1 1,-2-1-1,-1-1 1,0-1 0,-2 0-1,-2-2 1,0 0-1,-2 0 1,0-2-1,-3 0 1,0 0 0,-2-1-1,-1 0 1,6-49-1,-6-35-1984,-6-129 0,-3 228 1874,-1 0 1,0 0 0,-1 0 0,-6-20-1,7 28 111,-1 0 0,0 1 0,0-1 0,-1 0 0,0 1 0,-1 0-1,1 0 1,-1 1 0,-12-13 0,17 19 6,-1-1 0,1 1 0,0-1 0,-1 1 0,1 0 0,-1-1 0,1 1 0,-1 0 0,1 0 0,-1-1 1,1 1-1,-1 0 0,1 0 0,-1 0 0,1-1 0,-1 1 0,1 0 0,-1 0 0,0 0 0,1 0 0,-1 0 0,1 0 0,-1 0 0,1 0 0,-1 0 0,0 1 0,1-1 0,-1 0 0,1 0 0,-1 0 0,1 1 0,-1-1 0,1 0 1,-1 1-1,1-1 0,0 0 0,-1 1 0,1-1 0,-1 1 0,1-1 0,0 0 0,-1 1 0,1-1 0,0 1 0,-1-1 0,1 1 0,0 0 0,-11 29-30,9-24 36,-9 36 161,2-1 0,2 2-1,-3 53 1,8 130 303,4-196-397,1 0-1,2 0 0,0 0 1,2-1-1,1 1 0,2-2 1,1 1-1,1-2 0,1 1 0,1-2 1,22 31-1,-20-33 64,2-2 0,0 0-1,1-1 1,1-1 0,1-1-1,1-1 1,0-1 0,2-1 0,0 0-1,0-2 1,1-1 0,31 11 0,-20-17 732,-21-7-5398,-29 0-7241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16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23 4561,'0'0'1415,"0"0"-164,0 0 69,0 0 11,0 0-1,0 0-491,2-3-159,2-15 909,-10 17 1473,-22 27 223,22-19-4220,-9 9 959,1 1 0,1 0 0,0 1 0,2 0 0,0 1 0,1 0 0,1 0 0,0 1 0,2 1 0,0-1 0,2 1 0,0 0 0,1 0 0,1 1 0,1-1 0,1 1 0,1 0 0,5 41 0,-1-44-6,1 0-1,1 0 0,1-1 1,0 1-1,1-2 1,1 1-1,1-1 0,1 0 1,17 22-1,-6-13 57,1 0 0,1-1 0,1-2 0,43 32 0,-54-44 180,0-1 0,1-1-1,0 0 1,1-1-1,0 0 1,0-2 0,0 0-1,1-1 1,0 0 0,0-1-1,25 2 1,-42-6 90,0 0-139,0 0 235,0 0-102,0 0-62,0 0 40,0 0-195,0 0-131,0 0-97,0 0-156,0 0-282,14-26-4327,-3 1 1397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1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6969,'0'0'1838,"0"0"-784,0 0-237,0 0 342,0 0 5,0 0-157,11-4-463,6-2-337,-1 2-1,1 0 1,1 0-1,-1 2 1,20-1-1,-17 4-62,0 1 0,0 1 0,-1 1-1,1 0 1,-1 1 0,0 1-1,-1 1 1,0 1 0,0 1 0,19 12-1,-13-6-17,0 1 0,-1 1 0,-1 2 0,-1 0 0,0 1-1,25 33 1,-39-43-111,0-1-1,0 2 0,-1-1 1,0 1-1,-1 0 0,-1 0 1,1 0-1,-2 1 1,1-1-1,-2 1 0,0 0 1,0 0-1,-1 0 0,0 0 1,-1 0-1,-1 0 1,0 0-1,-2 12 0,-2-7 10,1 0 0,-2-1-1,0 1 1,-1-1 0,-1-1 0,0 1-1,-1-1 1,-1-1 0,0 0-1,-1 0 1,-22 21 0,-9 1 223,-78 55 0,79-62 132,31-18-122,10-7-6551,2-3-5129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12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7578,'0'0'2108,"0"0"-908,0 0-529,0 0 33,0 0-137,0-14 3,0-78 2309,0 92-2379,0 0-164,0 0-128,0 0 20,0 8-133,9 197 558,39 217 0,-29-279-416,76 442 1379,-95-581-1595,0-2-8,0 1 0,0-1 0,1 0 0,-1 1 0,1-1 0,-1 0 0,1 0 0,0 0 0,-1 1 0,1-1 0,1 0 0,-1 0 0,0 0 0,0 0 0,1-1 0,-1 1 0,2 2 0,-2-4 27,18-3-1303,23-26-3993,-24 12-5586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52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70 150 5329,'0'0'1384,"0"0"-222,0 0-82,0 0 217,0 0-391,0 0-283,0 0-133,0 0 75,0 0 83,0 0-141,0 0-108,0 0-131,0 0-135,-1 0-107,-1 1 0,1-1 0,-1 1 0,1-1 0,-1 1 0,1 0 0,0-1 0,-1 1 0,1 0 0,0 0 0,0 0 0,-2 2 0,-4 8-8,1-1 0,1 1 0,0 0 0,0 0 0,1 1 0,1-1 0,0 1 0,0 0 0,1 0 0,1 0 1,0 0-1,1 0 0,0 0 0,0 0 0,4 15 0,-3-25-11,0 0 1,0 0-1,0 0 0,0 1 0,1-2 1,-1 1-1,1 0 0,0 0 1,-1 0-1,1-1 0,0 1 0,0-1 1,0 1-1,0-1 0,0 0 1,0 0-1,0 0 0,0 0 0,1 0 1,-1-1-1,0 1 0,1 0 1,4-1-1,62 4 150,-54-4-144,-5-1 14,1 1-1,-1-2 1,0 0-1,1 0 1,-1 0-1,0-1 0,-1-1 1,1 0-1,-1 0 1,1-1-1,-1 0 1,0-1-1,-1 1 0,0-2 1,0 1-1,0-1 1,0-1-1,-1 1 1,-1-1-1,1 0 0,-1-1 1,-1 0-1,1 0 1,-1 0-1,-1 0 1,0-1-1,0 0 0,-1 1 1,0-1-1,-1-1 1,0 1-1,1-19 1,-3 22-34,0 1 0,0-1 0,-1 0 0,0 0 0,0 0 0,-1 0 1,1 1-1,-2-1 0,1 0 0,-1 1 0,0 0 0,0 0 1,0 0-1,-1 0 0,0 0 0,0 1 0,-1-1 0,0 1 0,1 0 1,-2 1-1,1-1 0,0 1 0,-1 0 0,0 0 0,0 1 1,0 0-1,0 0 0,-1 0 0,1 1 0,-1 0 0,0 0 0,1 1 1,-1 0-1,0 0 0,0 0 0,-7 1 0,8 0 7,-8-1-21,-1 2 1,1-1-1,-27 6 0,35-4 11,0 0 0,1 0 0,-1 1-1,1 0 1,0-1 0,0 2 0,0-1-1,0 0 1,1 1 0,-1 0 0,1 0-1,-6 8 1,4-4 6,0 0 0,1 0-1,-1 1 1,2 0 0,-1 0 0,1 1-1,1-1 1,0 1 0,0 0 0,0-1-1,2 1 1,-2 17 0,2-21 4,1 1-1,0-1 1,1 1 0,-1 0 0,1-1-1,0 1 1,1-1 0,0 1 0,0-1 0,0 0-1,1 0 1,0 0 0,0 0 0,0-1-1,1 1 1,0-1 0,0 1 0,0-1-1,10 8 1,-8-8 15,-1-1-1,1 1 1,0-1-1,1-1 1,-1 1-1,1-1 1,-1 0-1,1-1 1,0 0-1,0 0 1,0 0-1,0-1 1,1 0 0,-1 0-1,0-1 1,0 0-1,1 0 1,-1-1-1,0 1 1,0-2-1,0 1 1,1-1-1,-2 0 1,1-1-1,0 1 1,0-1-1,-1-1 1,1 1-1,-1-1 1,0 0 0,-1-1-1,1 1 1,-1-1-1,1 0 1,-1-1-1,-1 1 1,7-10-1,-2-1 15,1 1-46,-10 15 16,0 0 0,1 0 0,-1 0 0,1 1 0,-1-1 0,0 0 1,1 0-1,-1 0 0,1 0 0,-1 1 0,0-1 0,1 0 0,-1 1 0,0-1 1,0 0-1,1 0 0,-1 1 0,0-1 0,0 1 0,1-1 0,-1 0 0,0 1 1,0-1-1,0 0 0,0 1 0,1-1 0,-1 1 0,0-1 0,0 0 0,0 1 1,0-1-1,0 1 0,0-1 0,0 1 0,0-1 0,0 0 0,0 1 0,-1 0 1,2 5 0,1 0 0,-1 0 0,1 0 1,1 0-1,-1 0 0,1 0 1,0-1-1,0 1 0,0-1 0,1 0 1,0 0-1,0 0 0,0-1 0,1 1 1,0-1-1,-1 0 0,1 0 1,1-1-1,-1 1 0,0-1 0,1 0 1,0-1-1,0 1 0,0-1 1,0-1-1,0 1 0,10 1 0,-9-3-310,-1 0 0,0 0 0,0 0 0,1-1 0,-1 0-1,0 0 1,0 0 0,0-1 0,0 0 0,0-1 0,7-3-1,15-11-6585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52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14 2681,'0'0'4140,"0"0"-1928,0 0-668,0 0-416,0 0-242,0 0-150,-22-13 938,5 13-1489,1 0 1,-1 1 0,1 1-1,0 1 1,0 0 0,-18 7-1,25-6-182,0 0 0,0 0-1,1 1 1,-1 0 0,1 1 0,0-1-1,1 2 1,-1-1 0,1 1-1,0 0 1,-9 14 0,10-14 7,1 1 0,0 0 0,1 0 0,0 0 1,0 1-1,1 0 0,0-1 0,0 1 0,1 0 0,0 0 0,0 1 1,1-1-1,1 0 0,0 0 0,0 1 0,0-1 0,3 12 1,-1-18-5,0 0 0,0 0 0,0 0 0,0 0-1,0 0 1,1 0 0,-1-1 0,1 1 0,0-1 0,0 1 0,0-1 0,0 0 0,0 0 0,1-1 0,-1 1 0,0-1 0,1 1 0,4 0 0,68 16 305,-38-15-42,-1-1 0,1-1 0,1-2 0,53-9 0,-92 10-271,-1 0-1,1 0 0,0 1 1,0-1-1,-1 0 1,1 0-1,0 0 1,0 0-1,0 1 0,-1-1 1,1 0-1,0 0 1,0 0-1,0 1 0,0-1 1,0 0-1,-1 0 1,1 1-1,0-1 0,0 0 1,0 1-1,0-1 1,0 0-1,0 0 1,0 1-1,0-1 0,0 0 1,0 0-1,0 1 1,0-1-1,0 0 0,0 1 1,0-1-1,0 0 1,0 0-1,0 1 0,1-1 1,-1 0-1,0 0 1,0 1-1,0-1 1,0 0-1,1 0 0,-1 0 1,0 1-1,0-1 1,0 0-1,1 0 0,-1 0 1,0 0-1,0 1 1,1-1-1,-1 0 1,0 0-1,0 0 0,1 0 1,-1 0-1,0 0 1,0 0-1,1 0 0,-1 0 1,0 0-1,0 0 1,1 0-1,-1 0 0,1 0 1,-18 19-3007,-5-1-4948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18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10 3625,'0'0'4894,"0"0"-3101,0 0-873,0 0-7,0 0 325,0 0-431,-35-9 1364,24 9-2115,-1 0 0,1 1-1,0 1 1,-1 0 0,1 0 0,0 1 0,1 1 0,-1 0 0,0 0-1,1 1 1,0 0 0,0 1 0,1 0 0,0 1 0,0 0 0,0 0 0,-8 10-1,7-7-32,0 0 0,1 1-1,0 0 1,1 0 0,0 1-1,1 0 1,1 0 0,0 1-1,0 0 1,1 0-1,1 0 1,-3 16 0,4-11 51,0 0 0,2 1 0,0-1 0,1 0-1,1 1 1,1-1 0,1 0 0,7 30 0,-3-25 2,1 0 0,1-1 0,0 0 0,2 0 0,1-1-1,0 0 1,2-1 0,0-1 0,1 0 0,1-1 0,1 0 0,0-2-1,2 0 1,27 19 0,-35-28 122,1-1 0,-1 0 1,1-1-1,0-1 0,0 0 0,1 0 0,-1-1 0,1-1 1,0 0-1,0 0 0,17-1 0,-30-1-114,0 0-29,0 0-42,45 2-4558,-26-2-261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0:19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7562,'0'0'1517,"0"0"-681,0 0-197,0 0 324,0 0-24,0 0-466,6-1 21,14-3-191,0 1 1,0 1 0,0 1-1,0 1 1,0 0-1,0 2 1,0 0-1,0 1 1,38 12 0,-23-5-238,-1 2 0,-1 2 1,0 1-1,58 35 0,-76-40-18,-1 0-1,0 1 1,0 1-1,-1 0 1,-1 1-1,0 1 1,-1 0-1,0 0 1,-1 1-1,0 0 1,-2 1-1,0 0 1,0 0-1,-2 1 1,0 0-1,-1 0 1,0 0-1,-2 1 1,0 0-1,1 27 1,-3-28-21,0-1 1,-1 1-1,-1-1 1,0 1-1,-2-1 1,1 0 0,-2 1-1,0-1 1,-1-1-1,-1 1 1,-1-1-1,0 0 1,0 0-1,-2-1 1,0 0-1,0 0 1,-1-1-1,-1-1 1,-19 19 0,12-16 76,-1 0 1,-1-2 0,0 0 0,-39 18 0,-12 7 108,71-37-289,-1-1 1,1 1-1,0 0 1,-1-1-1,1 1 0,0-1 1,0 1-1,0 0 1,-1-1-1,1 1 0,0 0 1,0-1-1,0 1 1,0 0-1,0-1 0,0 1 1,0 0-1,1-1 0,-1 1 1,0 0-1,0-1 1,0 1-1,1-1 0,-1 1 1,0 0-1,1-1 1,-1 1-1,0-1 0,1 1 1,-1-1-1,1 1 1,-1-1-1,1 1 0,0 0-384,4 8-4263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1:54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8146,'0'0'1917,"0"0"-874,0 0-152,0 0-136,0 0 161,0 0 72,0 0-387,0 0-105,0 0-115,0 0-144,0 0 118,16 0 268,406 20 400,-220-20-803,-202 0-203,0 0-115,0 0-425,0-21-4968,0 10-125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1:56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18 173 8482,'0'0'1641,"0"0"-275,0 0-327,0 0-196,0 0 29,0 0-230,6 12 715,5 117-650,-7 203 1,-5-247-134,-19-781-281,21 705-309,0 1 0,1-1 0,0 0-1,6 18 1,5 18 32,1 52 58,-5 0 0,-4 161 1,-6-179 40,1-78-91,-3-13 164,-10-68-70,-6-143-1,5 28-13,4 134-62,5 35 5,-2-52 0,7 77-95,0 1-32,2 2-13,43 39 46,31 30 145,4-4 1,143 94-1,-184-139-41,-22-14-13,0 2 0,0 0-1,-1 1 1,-1 0 0,20 19 0,-34-29-11,-1-1 0,0 1 0,1 0 1,-1-1-1,0 1 0,1-1 0,-1 1 0,0 0 0,0-1 1,1 1-1,-1 0 0,0 0 0,0-1 0,0 1 0,0 0 1,0-1-1,0 1 0,0 0 0,0 0 0,0-1 0,-1 1 1,1 0-1,0-1 0,0 1 0,-1 0 0,1-1 0,0 1 1,-1-1-1,1 1 0,0 0 0,-1-1 0,1 1 0,-1-1 1,1 1-1,-1-1 0,1 1 0,-1-1 0,0 0 0,0 1 1,-30 18-37,23-15 69,-83 47 41,21-13-103,-88 65 1,139-89-22,0 1 1,2 2-1,0-1 0,0 2 1,2 0-1,0 1 0,1 1 1,-22 41-1,35-61 12,1 0 0,0 1 0,0-1 0,0 0 0,0 0 0,0 0 0,0 0 0,0 0 0,0 1 0,0-1 0,0 0 0,0 0 0,0 0 0,0 0 0,0 1 0,0-1 0,0 0 0,0 0 0,0 0 0,0 0 0,0 0 0,0 1 0,0-1 0,0 0 0,0 0 0,0 0 0,1 0 0,-1 0 0,0 1 0,0-1 0,0 0 0,0 0 0,0 0 0,0 0 0,0 0 0,1 0 0,-1 0 0,0 0 0,0 1 0,0-1 0,0 0 0,0 0 0,1 0 0,-1 0 0,0 0 0,0 0 0,0 0 0,0 0 0,1 0 0,-1 0 0,0 0 1,0 0-1,0 0 0,0 0 0,1 0 0,-1 0 0,0 0 0,0 0 0,0 0 0,0-1 0,0 1 0,1 0 0,-1 0 0,20-6-36,21-14 172,192-133-24,-273 180-102,-60 36 68,88-56-235,-1 0 0,1-1-1,-1-1 1,-1 0 0,1-1-1,-19 4 1,30-8-147,1 0 150,0 1 0,0-1 0,1 0 0,-1 0 1,0 0-1,0 0 0,1 0 0,-1 1 0,0-2 1,0 1-1,1 0 0,-1 0 0,0 0 0,0 0 0,1 0 1,-1-1-1,0 1 0,0 0 0,1-1 0,-1 1 1,0 0-1,1-1 0,-1 1 0,1-1 0,-2 0 1,-2-10-5449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1:57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5233,'0'0'3640,"0"0"-2332,0 0-831,0 0 206,0 0 67,0 0-12,3 28 112,19 192 348,-12 293 493,-10-431-1515,0-81-134,0-5 34,-5-88 89,-29-158-1,8 82-22,25 149-138,0 13 18,1-1 0,-1 1 0,0 0 0,0 0-1,-1 0 1,0 0 0,-3-8 0,5 13 12,-2 13-7,0 0 0,1 0 0,1 0-1,0 0 1,2 16 0,1 15-24,-5 39 29,0-32-5,2-1 0,2 0-1,17 96 1,-14-233-776,-6-78 840,2-185 216,-1 337-292,0 9 11,0 0 1,0 0-1,0 0 0,0 0 1,1 0-1,0 0 0,0 0 1,0 0-1,0 0 1,1 1-1,0-1 0,4-6 1,-5 10-29,0 1 1,0-1 0,0 1-1,0-1 1,0 1-1,0 0 1,0-1-1,0 1 1,0 0 0,0 0-1,0 0 1,0 0-1,0 0 1,0 0 0,0 0-1,0 0 1,0 0-1,1 1 1,-1-1-1,0 0 1,0 1 0,0-1-1,1 2 1,24 10 137,267 189 77,-59-38 159,-233-163-357,0 0 1,0 0-1,-1 0 1,1 1-1,0-1 1,0 0-1,-1 1 1,1-1-1,0 1 1,-1-1-1,1 1 1,-1-1 0,1 1-1,0-1 1,-1 1-1,1 0 1,-1-1-1,1 1 1,-1 0-1,0-1 1,1 1-1,-1 0 1,0 0-1,1-1 1,-1 1-1,0 0 1,0 0-1,0 0 1,0-1-1,0 1 1,0 0 0,0 0-1,0 0 1,0-1-1,0 1 1,0 0-1,0 0 1,0 0-1,-1-1 1,1 1-1,0 0 1,-1-1-1,1 1 1,0 0-1,-1 0 1,1-1-1,-1 1 1,1-1 0,-1 1-1,-1 1 1,-4 2 59,0 0 0,-1 0 0,0-1-1,-13 5 1,-5 3-104,-15 17 46,1 2 0,1 1-1,1 2 1,-34 42 0,-57 50-15,39-38 327,89-85-249,0-2-119,0 0-195,0 0-22,0 0-435,-31-22-6515,10 4-3135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1:58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0 5433,'0'0'1383,"0"0"364,0 0-30,-26 0-221,-178 0 1902,-99 11-702,300-10-2474,12 0-92,31 1-55,58 1-37,334-16 472,-254 10-362,-123 3-136,-78 11 474,-402 29-289,268-31-185,109-9-7,35 0-6,0-1-1,0 2 1,1 0-1,-15 3 1,78 5-393,294 3 693,-152-8-146,-190-5-166,-1 1 0,0 0 0,1 0 0,-1 1 0,0-1 0,0 0 0,1 1 0,-1-1 0,0 1 0,0 0 0,0 0-1,1 0 1,-1 0 0,0 0 0,0 0 0,-1 1 0,1-1 0,0 1 0,3 2 0,-5-2-55,1 0 0,0 1 0,0-1 0,-1 0-1,1 0 1,-1 1 0,0-1 0,0 0 0,0 1 0,0-1 0,0 0 0,0 0 0,-1 1 0,1-1 0,-1 0 0,1 0-1,-1 1 1,0-1 0,-2 4 0,-19 30-2504,-4-1-4723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17.5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1 311 4457,'0'0'1146,"0"0"-72,0 0 367,8 1 255,7 0-1389,-3 0 327,0-1 0,0 0 0,-1 0 0,1-1 0,13-3 0,-21 3-526,0 0 0,0-1 0,0 1 0,0-1 0,0 0 0,-1 0 0,1 0 0,-1-1-1,1 1 1,-1-1 0,0 0 0,0 0 0,0 0 0,0 0 0,-1 0 0,1-1 0,-1 1 0,0-1 0,0 1 0,2-5-1,0-9-59,0 0-1,-1 0 0,0-1 1,-1 1-1,-1 0 0,-1-1 0,-1 1 1,-3-24-1,3 37-89,0 0 1,0 0-1,0 0 1,-1 1-1,1-1 1,-1 1-1,0-1 1,0 1-1,0 0 1,-1-1-1,1 1 1,-1 0-1,1 0 1,-1 1-1,0-1 1,0 1-1,0-1 1,-4-1-1,5 3 30,1 0-1,-1 0 1,0 0-1,0 0 1,0 1-1,0-1 1,1 0-1,-1 1 1,0 0-1,0-1 1,0 1-1,0 0 1,0 0-1,0 0 1,0 0-1,0 0 1,0 1-1,0-1 1,0 1 0,0-1-1,0 1 1,1 0-1,-1-1 1,0 1-1,0 0 1,1 0-1,-1 0 1,0 1-1,1-1 1,-1 0-1,1 1 1,0-1-1,-1 0 1,1 1-1,0 0 1,0-1-1,-1 3 1,-4 6 23,1 0-1,1 1 1,-1 0-1,2-1 1,0 1-1,0 1 1,-2 20 0,1 82 178,4-86-135,0-23-28,0 0 0,1 0 0,0 0 0,-1 0 0,2 0 0,-1 0 0,0 0 0,1 0 0,0 0 0,0 0-1,1-1 1,-1 1 0,1-1 0,0 0 0,0 0 0,1 0 0,-1 0 0,1 0 0,0-1 0,-1 1 0,2-1 0,-1 0 0,0 0 0,1-1 0,8 5 0,1-2-73,1 0-1,-1-1 1,1 0 0,0-1 0,0-1 0,0 0 0,24-1-1,-32-2-341,-1 0 0,0 0-1,0 0 1,1 0 0,-1-1-1,0 0 1,-1-1 0,1 1-1,0-1 1,-1 0-1,1-1 1,-1 1 0,0-1-1,0 0 1,0 0 0,4-6-1,-3 5-400,24-21-4179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18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38 6737,'0'0'2169,"0"0"-573,0 0-636,0 0-254,0 0-199,0 0-397,-5 7-74,-1 3 108,0 1-1,1 0 0,0 0 0,1 0 1,0 0-1,1 1 0,0-1 0,1 1 1,0 0-1,1 0 0,0 17 0,1-20-61,1-1-1,0 1 0,0-1 1,1 1-1,0-1 0,0 1 0,1-1 1,0 0-1,1 0 0,-1 0 1,2-1-1,-1 1 0,6 6 0,-6-9-43,0 0-1,1 0 1,-1-1-1,1 0 1,0 0-1,0 0 1,1 0-1,-1-1 1,1 1-1,0-2 0,-1 1 1,1-1-1,1 1 1,-1-2-1,0 1 1,0-1-1,1 0 1,7 1-1,-9-2-15,1 0-1,-1 0 1,0 0-1,1-1 1,-1 1-1,0-1 1,0-1-1,0 1 0,0-1 1,0 0-1,0 0 1,0 0-1,8-6 1,-6 3-23,-2-1-1,1 0 1,0 0 0,-1 0 0,0-1-1,-1 1 1,0-1 0,7-13 0,-3 0 2,-1 0 1,0-1 0,-2 0 0,0 0 0,-2-1 0,0 1 0,-1-1 0,-2-41 0,0 62-123,0 9-109,-1 30 162,0-4 186,2-1 0,4 36 0,-4-61-91,0 0 1,1 0-1,0-1 1,0 1-1,0-1 1,1 1 0,0-1-1,1 0 1,0 0-1,0-1 1,0 1-1,1-1 1,0 0-1,8 9 1,-11-14-28,0 1 0,0 0 0,0-1 0,0 1-1,1-1 1,-1 0 0,0 0 0,1 1 0,-1-2 0,0 1 0,1 0 0,-1 0-1,1-1 1,0 1 0,-1-1 0,1 0 0,-1 0 0,1 0 0,0 0 0,-1 0 0,1-1-1,2 0 1,-1-1-6,0 0 0,0 0 0,0 0 0,0 0 0,0-1-1,-1 0 1,1 0 0,-1 0 0,0 0 0,0 0 0,5-8 0,2-5-11,0 0 1,-1-1 0,-1-1 0,12-33 0,-6-11-153,-12 48 139,0 0 0,2 1 0,0-1 0,0 0 0,8-14 1,-9 38-97,4 27 146,-3-12 41,1 1 0,1-1 0,2 0 0,19 45 1,-25-65-56,0-1 0,1 1 1,-1-1-1,1 1 1,0-1-1,1 0 1,-1 0-1,1-1 0,-1 1 1,1-1-1,0 0 1,1 1-1,-1-2 0,0 1 1,1-1-1,-1 1 1,1-1-1,0 0 1,0-1-1,0 1 0,0-1 1,0 0-1,0 0 1,0-1-1,0 0 0,1 0 1,-1 0-1,0 0 1,0-1-1,0 1 1,6-3-1,-6 1-22,0 0 0,0 0 0,0-1 1,0 1-1,0-1 0,0 0 0,-1-1 0,1 1 0,-1-1 1,0 0-1,0 0 0,0 0 0,-1-1 0,0 1 1,5-9-1,6-11-215,20-50 0,-19 40-117,-12 28 434,13-23-1241,-16 29 1129,0-1 1,0 1-1,0 0 1,1-1-1,-1 1 1,0 0-1,1-1 0,-1 1 1,0 0-1,1 0 1,-1 0-1,0-1 1,1 1-1,-1 0 1,0 0-1,1 0 1,-1 0-1,1-1 0,-1 1 1,0 0-1,1 0 1,-1 0-1,1 0 1,-1 0-1,0 0 1,1 0-1,-1 0 0,1 0 1,-1 0-1,0 1 1,1-1-1,-1 0 1,1 0-1,-1 0 1,0 0-1,1 0 1,-1 1-1,0-1 0,1 0 1,-1 0-1,0 1 1,1-1-1,-1 0 1,0 1-1,0-1 1,1 0-1,-1 1 0,0-1 1,0 0-1,0 1 1,1-1-1,-1 1 1,0-1-1,0 0 1,0 1-1,0-1 1,0 1-1,0-1 0,0 0 1,0 1-1,0-1 1,0 1-1,0-1 1,0 1-1,10 39 380,-6-22-203,0 1-1,2-1 0,12 30 1,-16-45-103,-1 0 0,0 0 1,1 0-1,-1-1 0,1 1 1,0-1-1,0 1 0,0-1 1,0 1-1,1-1 0,-1 0 0,1 0 1,-1 0-1,1-1 0,0 1 1,-1 0-1,1-1 0,0 0 1,0 0-1,0 0 0,0 0 0,0 0 1,0 0-1,1-1 0,-1 0 1,0 1-1,0-1 0,5-1 1,-5 0-26,0 0 0,0-1 0,-1 1 0,1-1 1,0 0-1,0 0 0,-1 0 0,1 0 1,-1-1-1,0 1 0,0-1 0,0 1 0,0-1 1,0 0-1,0 1 0,-1-1 0,1 0 0,-1 0 1,0 0-1,0 0 0,0-1 0,1-4 0,2-8-19,0 1 0,-1-1-1,1-21 1,-3 20-31,0-6-20,0-1 0,-1 1 0,-4-30 0,4 52 35,0 0-1,-1 0 1,1 0 0,0 0-1,-1 0 1,1 0 0,-1 0-1,1 0 1,-1 0 0,1 0 0,-1 0-1,0 0 1,1 0 0,-1 0-1,0 1 1,0-1 0,0 0-1,0 1 1,0-1 0,0 0-1,0 1 1,0-1 0,0 1-1,0 0 1,0-1 0,0 1-1,0 0 1,0 0 0,0-1-1,0 1 1,0 0 0,0 0-1,0 0 1,-1 0 0,1 0 0,0 1-1,0-1 1,0 0 0,-2 1-1,1 0 4,-1 0 0,0-1 0,0 1 0,1 1 0,-1-1 0,1 0 0,-1 1-1,1-1 1,-1 1 0,1 0 0,0 0 0,0 0 0,-3 4 0,-2 7 19,1 0 1,0 1-1,1 0 0,1 0 1,0 0-1,1 1 1,1-1-1,0 1 0,1 0 1,0 0-1,1-1 1,1 1-1,3 18 0,-3-28-27,0 0-1,1-1 0,-1 1 0,1-1 1,0 0-1,0 1 0,0-1 0,1 0 1,-1 0-1,1 0 0,0-1 0,0 1 1,1-1-1,-1 1 0,1-1 0,-1 0 1,1-1-1,0 1 0,5 2 0,0-1-400,0 1 0,1-2 0,0 1-1,0-1 1,0-1 0,0 0 0,17 1-1,13-2-3501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45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4929,'0'0'2101,"0"0"-752,0 0-265,0 0 117,0 0 74,-4 2 145,1 0-971,0-1 0,0 1 1,0 0-1,0 1 0,0-1 0,1 0 1,-1 1-1,1-1 0,0 1 1,0 0-1,-3 5 0,4-6-408,0-1 0,0 1 0,1-1-1,-1 1 1,1 0 0,-1-1 0,1 1 0,0 0 0,0 0-1,0-1 1,0 1 0,0 0 0,0 0 0,0-1-1,1 1 1,-1 0 0,1-1 0,-1 1 0,1 0 0,-1-1-1,1 1 1,0-1 0,0 1 0,0-1 0,0 1 0,0-1-1,0 0 1,0 1 0,3 1 0,7 6-41,0 0 1,1-1-1,0-1 0,0 0 1,1 0-1,0-1 1,0-1-1,0 0 0,1-1 1,0 0-1,20 2 1,22 2 24,85-1 0,-123-6-35,166 3 29,0-8-1,204-32 0,-149 1-13,300-7-1,-408 44 30,100-5-60,-230 3-28,-1 0 1,1 0-1,0 0 0,-1 0 0,1 0 0,0-1 0,-1 1 1,1 0-1,-1 0 0,1-1 0,-1 1 0,1 0 0,0-1 1,-1 1-1,1 0 0,-1-1 0,1 1 0,-1-1 0,0 1 0,1-1 1,-1 1-1,1-1 0,-1 1 0,0-1 0,1 0 0,-1 1 1,0-1-1,0 1 0,0-1 0,1 0 0,-1 1 0,0-1 1,0 0-1,0 1 0,0-1 0,0 1 0,0-1 0,0 0 1,-1 0-1,-7-27-7004,0 12-1110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19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0 5705,'0'0'4416,"0"0"-2991,0 0-775,0 0 143,-11 23 429,-36 74-544,44-88-595,0-1 1,1 1-1,0-1 1,0 1 0,1 0-1,0 0 1,0 0-1,1 0 1,0 0-1,2 14 1,0 3 82,-2-22-151,1-1-1,-1 1 1,0-1-1,1 1 0,0-1 1,0 1-1,0-1 1,0 0-1,0 1 1,1-1-1,0 0 1,-1 0-1,1 0 1,0 0-1,1 0 1,-1-1-1,0 1 1,1 0-1,0-1 1,-1 0-1,1 0 1,0 0-1,0 0 1,0 0-1,0 0 1,1-1-1,-1 1 1,0-1-1,1 0 1,-1 0-1,1-1 1,-1 1-1,1-1 0,-1 1 1,1-1-1,-1 0 1,8-1-1,-1 0-23,1 0 0,0 0-1,-1-1 1,1 0-1,-1-1 1,0 0 0,0-1-1,0 0 1,0-1-1,0 0 1,13-10 0,-6 1-207,-1 0 0,0-2 0,-2 1 0,0-2 0,0 0 1,-2-1-1,0 0 0,-1 0 0,-1-1 0,8-22 1,-19 47 370,0-1 0,0 1 0,1 0 0,0 0 0,0 0 0,2 9 0,-1 7 89,-1 9 27,-1-20-135,0-1 0,1 1 1,1-1-1,0 1 0,0-1 1,4 15-1,-4-22-120,0-1 1,0 1-1,1-1 0,-1 0 1,1 1-1,0-1 1,-1 0-1,1 0 0,0 0 1,0 0-1,0 0 0,0 0 1,1-1-1,-1 1 0,0-1 1,1 1-1,-1-1 0,1 0 1,-1 0-1,1 0 0,0 0 1,-1-1-1,1 1 0,0-1 1,0 0-1,-1 1 0,1-1 1,0 0-1,3-1 0,-1 1-18,1-1-1,-1 0 0,1 0 0,-1-1 1,0 1-1,1-1 0,-1 0 1,0-1-1,0 1 0,0-1 0,-1 0 1,1 0-1,-1 0 0,1-1 0,-1 0 1,0 0-1,6-7 0,6-9-62,-1-1-1,20-37 1,-8 14-454,-27 43 507,0 1-1,0 0 0,0 0 1,0 0-1,0-1 0,0 1 1,0 0-1,0 0 0,0 0 1,1-1-1,-1 1 1,0 0-1,0 0 0,0 0 1,0-1-1,1 1 0,-1 0 1,0 0-1,0 0 1,0 0-1,1 0 0,-1 0 1,0 0-1,0-1 0,0 1 1,1 0-1,-1 0 1,0 0-1,0 0 0,1 0 1,-1 0-1,0 0 0,0 0 1,1 0-1,-1 0 0,0 0 1,0 0-1,1 0 1,-1 1-1,0-1 0,0 0 1,0 0-1,1 0 0,-1 0 1,0 0-1,0 0 1,0 0-1,1 1 0,-1-1 1,0 0-1,0 0 0,0 0 1,0 1-1,0-1 1,1 0-1,-1 0 0,0 0 1,0 1-1,0-1 0,0 0 1,0 0-1,0 0 0,0 1 1,0-1-1,0 0 1,0 0-1,0 1 0,0-1 1,5 22 22,-4-17-12,1 8 64,1-1 0,0 1 0,1-1 0,1 1-1,0-1 1,1-1 0,0 1 0,1-1 0,9 13 0,-12-19-45,1 0 1,0 0 0,0-1 0,0 1 0,0-1 0,1-1-1,-1 1 1,1-1 0,0 0 0,0 0 0,0 0 0,1-1-1,-1 0 1,0-1 0,1 1 0,-1-1 0,1 0 0,0-1-1,12 0 1,-16 0-25,-1 0-1,1 0 1,0-1 0,-1 1-1,1-1 1,-1 0-1,1 0 1,-1 0-1,0 0 1,1 0 0,-1 0-1,0-1 1,0 1-1,0-1 1,0 1 0,0-1-1,0 0 1,3-3-1,-2 1-13,0-1-1,-1 0 1,1 0-1,-1 1 0,0-1 1,0 0-1,-1-1 1,3-8-1,-2-8-63,0 0 0,-1 0 0,-3-32 1,2 47 69,0 1 12,0 0 1,-1 0-1,0 1 0,0-1 1,0 0-1,0 1 1,-1-1-1,0 1 1,0-1-1,-1 1 1,0 0-1,0 0 0,0 0 1,0 0-1,-1 0 1,1 1-1,-1 0 1,0 0-1,-1 0 1,1 0-1,-1 0 0,1 1 1,-1 0-1,0 0 1,-1 0-1,1 1 1,0 0-1,-1 0 0,1 0 1,-1 1-1,0-1 1,1 1-1,-1 1 1,0-1-1,0 1 1,-7 0-1,11 1 2,0-1 1,0 1-1,0-1 1,0 1-1,0 0 1,0 0-1,1 0 1,-1 0-1,0 0 1,1 0-1,-1 0 1,1 0-1,-1 1 1,1-1-1,0 1 0,-1-1 1,1 1-1,0 0 1,0-1-1,0 1 1,0 0-1,0 0 1,0 2-1,-1 0-23,1 1-1,-1-1 0,1 1 1,1-1-1,-1 1 1,1 0-1,0-1 0,0 1 1,0 5-1,1-9-23,0 0 0,0 0 1,0 0-1,0 0 0,0 0 0,0-1 0,0 1 0,0 0 0,0-1 0,1 1 0,-1 0 0,0-1 0,0 0 0,0 1 0,1-1 0,-1 0 1,0 0-1,1 1 0,-1-1 0,0 0 0,1 0 0,-1 0 0,0-1 0,2 1 0,36-2-505,-21-1 367,-1-1 1,1-1-1,31-13 0,-36 12 375,-1 1-1,2 1 1,-1 0 0,0 0-1,1 2 1,0-1 0,0 2-1,20-1 1,-30 3-122,-1-1-1,0 1 1,1 0-1,-1 0 1,0 1-1,0-1 1,1 0 0,-1 1-1,0 0 1,-1 0-1,1 0 1,0 0-1,0 0 1,-1 0-1,0 1 1,1 0 0,-1-1-1,0 1 1,0 0-1,0 0 1,-1 0-1,1 0 1,-1 0-1,1 0 1,0 4-1,4 11 199,-1 1-1,-1-1 0,3 29 1,-1-8-100,-6-39-163,-1 0 0,1 1 1,0-1-1,0 0 0,0 1 1,0-1-1,0 0 0,0 1 1,0-1-1,0 0 0,1 1 0,-1-1 1,0 0-1,0 1 0,0-1 1,0 0-1,0 1 0,1-1 1,-1 0-1,0 1 0,0-1 1,0 0-1,1 1 0,-1-1 1,0 0-1,0 0 0,1 0 0,-1 1 1,0-1-1,1 0 0,-1 0 1,0 0-1,1 0 0,-1 1 1,0-1-1,1 0 0,-1 0 1,0 0-1,1 0 0,-1 0 1,0 0-1,1 0 0,-1 0 0,1 0 1,-1 0-1,0 0 0,1 0 1,-1 0-1,0 0 0,1-1 1,-1 1-1,0 0 0,1 0 1,-1 0-1,0 0 0,0-1 1,1 1-1,-1 0 0,0 0 0,1-1 1,-1 1-1,0 0 0,0 0 1,0-1-1,1 1 0,-1 0 1,0-1-1,0 1 0,16-24 3,-1-10 30,28-51 91,-38 77-120,-1 1 0,1 0 0,0 1 0,0-1 0,1 1 0,0 0 0,0 1 0,13-10 0,-18 14-8,1 0 1,-1 1 0,1-1 0,-1 0 0,1 0-1,-1 1 1,1-1 0,-1 0 0,1 1 0,0 0 0,-1-1-1,1 1 1,0 0 0,-1 0 0,1 0 0,0 0-1,-1 0 1,1 0 0,0 1 0,-1-1 0,1 1 0,-1-1-1,1 1 1,0-1 0,-1 1 0,1 0 0,0 1-1,1 0 24,0 1-1,-1 0 0,1 0 1,-1 0-1,0 0 0,0 0 1,0 0-1,0 1 0,-1-1 1,1 0-1,1 7 0,1 7-322,0-1-1,-1 1 1,-1 0 0,0 23-1,-4-35-2294,-9-4-2028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19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1 265 14547,'0'0'1865,"0"0"-1569,0 0 128,37-149-72,-12 111 72,-3 7-360,-5 9-64,-2 6-64,-8 7-328,-7 9-504,-7 0-1809,-18 0-5209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0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3673,'0'0'11258,"0"0"-9713,0 0-1425,0 0 32,0 0-152,0 0-168,0 0-697,-17 88-1847,2-52-6146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3:00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7218,'0'0'3422,"0"0"-1874,0 0-308,0 0-132,0 0 7,0 0-265,0 0-818,0 0 0,0 0 0,0 0 0,0 1 0,0-1 0,0 0 1,0 0-1,0 0 0,0 0 0,0 1 0,0-1 0,0 0 0,-1 0 0,1 0 0,0 0 1,0 1-1,0-1 0,0 0 0,1 0 0,-1 0 0,0 0 0,0 1 0,0-1 0,0 0 0,0 0 1,0 0-1,0 0 0,0 0 0,0 1 0,0-1 0,0 0 0,0 0 0,1 0 0,-1 0 0,0 0 1,0 0-1,0 1 0,0-1 0,0 0 0,0 0 0,1 0 0,-1 0 0,0 0 0,0 0 0,0 0 1,0 0-1,1 0 0,-1 0 0,0 0 0,0 0 0,0 0 0,0 0 0,1 0 0,-1 0 1,0 0-1,170 5 941,-26-3-745,-25 7 294,-173-9-4289,37 0-1006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5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6513,'0'0'2258,"0"0"-896,0 0-325,0 0-288,0 0 92,1 2 3439,10 5-4252,36-2 204,0-1 1,61-5 0,34 2-2266,-142 0-1169,0 3-2808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3:0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4297,'0'0'3577,"0"0"-2086,0 0-698,0 0-162,0 0 28,0 0-8,30 0 1373,340-7 1011,-370 7-2949,0 0 32,0 0-86,1 0-110,-1 0 0,0 0 0,1 0 0,-1 1-1,0-1 1,0 0 0,1 0 0,-1 0-1,0 0 1,0 0 0,0 0 0,1 1 0,-1-1-1,0 0 1,0 0 0,0 0 0,1 1 0,-1-1-1,0 0 1,0 0 0,0 0 0,0 1-1,0-1 1,0 0 0,1 0 0,-1 1 0,0-1-1,0 0 1,0 1 0,0-1 0,0 0 0,0 0-1,0 1 1,0-1 0,0 0 0,0 0 0,0 1-1,0-1 1,0 0 0,-1 0 0,1 1-1,0-1 1,0 0 0,0 0 0,0 1 0,0-1-1,0 0 1,-1 1 0,1 0-685,-6 12-7355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2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8 96,'0'0'3912,"0"0"-2163,0 0-543,0 0-250,0 0 46,-20-7 6054,17 13-7021,0 1 1,0 0 0,0 0-1,1 0 1,1 0 0,-1 1-1,0 10 1,-1 1-20,-72 480 313,44-265-212,26-179-186,3-32-2190,1-56-2658,1 5-353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2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5281,'0'0'1592,"0"0"-819,0 0-279,0 0 83,0 0 395,0 0 175,4 7-130,154 226 3142,100 116-2723,-234-314-1395,-14-21-36,-1 0 1,2 0-1,0-1 0,1 0 1,0-1-1,0 0 0,18 11 1,-30-22-42,0-1 0,1 0 0,-1 0 0,0 0 0,1 0 1,-1 0-1,0 1 0,1-1 0,-1 0 0,0 0 0,1 0 0,-1 0 0,0 0 1,1 0-1,-1 0 0,0 0 0,1 0 0,-1 0 0,1 0 0,-1 0 0,0-1 1,1 1-1,-1 0 0,0 0 0,1 0 0,-1 0 0,0-1 0,0 1 0,1 0 1,-1 0-1,0-1 0,1 1 0,-1 0 0,0 0 0,0-1 0,0 1 0,1 0 1,-1-1-1,0 1 0,0 0 0,0-1 0,0 1 0,0 0 0,1-1 1,-1 1-1,0 0 0,0-1 0,0 0 0,2-21-499,-2 17 118,2-32-2452,-2 0-2499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3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5417,'0'0'1805,"0"0"-565,0 0-37,0 0 32,0 20 5,-1 65-235,3 232 1907,-1-294-2729,27 361 797,-27-375-1276,6 34 910,-7-42-737,0 0 0,0-1 0,0 1 0,0 0 0,1 0 0,-1 0 0,0 0 0,0 0-1,1 0 1,-1-1 0,1 1 0,-1 0 0,1 0 0,-1 0 0,1-1 0,-1 1 0,1 0-1,0-1 1,-1 1 0,1-1 0,0 1 0,0 0 0,-1-1 0,1 0 0,0 1 0,0-1-1,0 1 1,0-1 0,-1 0 0,1 0 0,0 1 0,0-1 0,0 0 0,1 0-1,5-6-3748,-1-10-1060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1 140 6633,'0'0'1769,"0"0"-726,0 0-32,0 19 1,0-12-982,0 18 542,1 1 0,6 34-1,-6-50-451,2-1 0,-1 1-1,1-1 1,0 0 0,1 0 0,0 0-1,1 0 1,0-1 0,0 0-1,0 0 1,12 12 0,-12-14-86,0-1 0,0 0 0,1-1 0,0 1-1,0-1 1,0 0 0,1-1 0,-1 1 0,1-1 0,0 0 0,0-1 0,0 0 0,0 0 0,1 0 0,-1-1 0,0 0 0,1-1 0,-1 0 0,0 0 0,1 0 0,-1-1-1,0 0 1,1 0 0,-1-1 0,0 0 0,0 0 0,0-1 0,0 0 0,-1 0 0,1 0 0,-1-1 0,0 0 0,0-1 0,0 1 0,0-1 0,-1 0 0,0 0-1,0-1 1,0 0 0,0 1 0,-1-2 0,0 1 0,-1 0 0,1-1 0,-1 0 0,-1 1 0,1-1 0,2-11 0,-3 5-22,1-1 0,-2 1 0,0 0 0,0-1 0,-1 1-1,-1-1 1,0 1 0,-1 0 0,-1-1 0,0 1 0,-9-25 0,8 30-13,1-1 0,-2 1-1,1 1 1,-1-1 0,0 0-1,-1 1 1,1 0 0,-1 1-1,-1-1 1,1 1 0,-1 0 0,0 1-1,-1-1 1,1 1 0,-1 1-1,0 0 1,0 0 0,-16-5 0,19 7-4,0 1 1,1-1 0,-1 1-1,0 0 1,0 1 0,0-1-1,0 1 1,0 0 0,0 0 0,0 1-1,0-1 1,0 1 0,0 0-1,0 1 1,-7 2 0,9-2 10,0 0-1,-1 1 1,1-1 0,0 1 0,0 0-1,1 0 1,-1 0 0,0 0 0,1 0 0,0 1-1,0-1 1,0 1 0,0 0 0,0-1-1,1 1 1,0 0 0,0 0 0,0 0-1,-1 5 1,-1 10 28,0 0 1,1 1-1,1-1 0,1 1 1,1-1-1,4 27 0,-4-37-26,1 0 0,0 0 0,0-1 0,1 1 0,0-1 0,0 0 0,1 1 0,1-2 0,-1 1 0,1 0 0,0-1 0,1 0 0,0 0 0,0-1 0,0 0 0,8 6 0,-11-9-4,0-1 0,0 0 0,0 0 0,1-1-1,-1 1 1,0-1 0,1 1 0,-1-1 0,1 0-1,-1 0 1,1-1 0,0 1 0,-1-1 0,1 0-1,0 0 1,-1 0 0,1 0 0,0-1 0,-1 1-1,1-1 1,-1 0 0,1 0 0,-1 0 0,1-1 0,-1 1-1,1-1 1,-1 0 0,0 0 0,0 0 0,0 0-1,0 0 1,-1-1 0,1 1 0,0-1 0,-1 0-1,0 0 1,0 0 0,0 0 0,0 0 0,0 0-1,2-7 1,4-10 42,-1 1 0,-1-1 0,7-38-1,8-27-8,-21 85-37,0-1 1,0 1-1,0-1 0,1 0 0,-1 1 0,0-1 0,0 1 0,1-1 0,-1 0 0,1 1 0,-1-1 1,0 1-1,1-1 0,-1 1 0,1-1 0,-1 1 0,1 0 0,-1-1 0,1 1 0,-1-1 0,1 1 1,-1 0-1,1 0 0,0-1 0,-1 1 0,1 0 0,0 0 0,-1 0 0,2-1 0,17 12 53,15 29 87,-31-36-125,13 18 101,-2-2 1,32 36 1,-42-52-133,0 0-1,0 0 0,0-1 1,0 0-1,1 1 0,-1-1 0,1-1 1,0 1-1,0-1 0,0 0 1,0 0-1,0 0 0,0-1 1,10 2-1,-13-3-81,0 0-1,0 0 1,0 0-1,0-1 1,0 1-1,0-1 0,0 1 1,0-1-1,0 0 1,0 1-1,-1-1 1,1 0-1,0 0 1,0-1-1,-1 1 1,1 0-1,-1 0 1,1-1-1,-1 1 1,0-1-1,1 1 1,-1-1-1,0 0 1,1-2-1,14-24-3855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21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154 187 3393,'0'0'1033,"0"0"-255,0 0-49,0 0 191,0 0 255,-5-5 67,-30-23 2267,33 36-119,-1 34-3440,5-9 82,2-1 0,1 0-1,14 45 1,0 8-24,-7-14 42,-7-33-20,2-1 0,18 59 0,-24-94-20,-4-37 19,-1-1 1,-2 1-1,-1 0 1,-18-52 0,-2-9-70,13 36-71,-29-106-35,35 140 52,-2 0 1,0 1 0,-2 0 0,-16-26 0,28 51 92,0 0 0,0 0 0,0 0 0,0-1 0,0 1 0,-1 0 0,1 0-1,0 0 1,0 0 0,0 0 0,0 0 0,0-1 0,0 1 0,0 0 0,0 0 0,0 0 0,0 0 0,0 0 0,-1 0 0,1 0 0,0-1 0,0 1 0,0 0 0,0 0 0,0 0 0,0 0 0,-1 0 0,1 0 0,0 0 0,0 0 0,0 0 0,0 0 0,0 0 0,-1 0 0,1 0 0,0 0 0,0 0 0,0 0 0,0 0 0,0 0 0,-1 0 0,1 0 0,0 0 0,0 0 0,0 0-1,0 0 1,0 0 0,-1 0 0,1 0 0,0 1 0,0-1 0,0 0 0,0 0 0,0 0 0,0 0 0,0 0 0,-1 0 0,1 0 0,0 0 0,0 1 0,0-1 0,0 0 0,0 0 0,0 0 0,0 0 0,0 0 0,0 1 0,-3 18-49,3 25-17,6 13 59,3-1 0,27 95-1,3 11 31,-15 20 102,-11-61-137,-11-115-84,-2-6-3618,-3-4-955,-5-7-2126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4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73 8146,'0'0'2415,"0"0"-1132,0 0-490,0 0 182,0 0 52,0 0-331,-3 13-37,-7 1094 2248,10-1107-2803,0 0-62,0 0 23,0-20 325,-14-652-192,-14 408-353,4 52 134,24 192 7,5 16-54,14 23-81,0 3 180,45 31-19,2-2 0,3-3 1,91 48-1,16 10 3,-108-62-15,8 3-3,-1 4 1,108 98-1,-165-128 98,-17-7 173,-4-12-240,0-1 1,1 1-1,-1 0 1,0-1-1,0 0 1,0 0 0,0 0-1,0 0 1,0 0-1,-6 1 1,-5 1-118,-150 43 195,-238 101 0,76-7 1073,325-139-1262,1-1-1,-1 0 1,0 1-1,0-1 1,1 0 0,-1 1-1,0-1 1,1 1-1,-1-1 1,0 1-1,1-1 1,-1 1-1,1 0 1,-1-1 0,1 1-1,-1 0 1,1-1-1,-1 1 1,1 0-1,0 0 1,0 0-1,-1-1 1,1 1-1,0 0 1,0 0 0,0 0-1,0-1 1,0 1-1,0 0 1,0 2-1,-1 4-2066,-1 2-4294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4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2777,'0'0'5417,"0"0"-3502,0 0-1110,0 0 277,0 0 453,0 0-392,20 2-330,151 16 617,-104-12-781,127-5 0,-192-1-655,1-1 0,0 1 1,-1 0-1,1-1 0,-1 0 1,1 1-1,-1-1 0,1 0 1,-1 0-1,1-1 0,-1 1 1,0 0-1,0-1 0,0 0 1,1 1-1,-1-1 0,-1 0 1,1 0-1,0 0 0,0 0 0,2-4 1,-3 4-189,0-1 1,-1 1 0,1 0-1,-1 0 1,1 0-1,-1 0 1,1-1 0,-1 1-1,0 0 1,0 0-1,0 0 1,0-1-1,-1 1 1,1 0 0,-1 0-1,1 0 1,-2-3-1,-6-9-4476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4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6569,'0'0'1622,"0"0"104,0 0-258,5 22-38,44 181 1750,-40-155-2621,-2 1-1,2 78 0,-9-127-543,0 0-124,0-19-3411,0 14-2574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5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 0 6993,'0'0'2894,"0"0"-1363,0 0-636,0 0-40,0 0 399,0 0-346,-18 9-263,17-8-637,-17 7 145,1 1-1,0 0 1,0 2-1,1 0 1,0 0 0,1 2-1,1 0 1,0 0-1,-20 26 1,26-28-105,1 0 0,1 1 1,0 0-1,1 0 0,0 0 0,0 0 0,1 1 0,1 0 1,0 0-1,1 0 0,1 0 0,0 0 0,0 0 1,2 0-1,2 27 0,-2-37-71,1 0-1,-1 0 1,0 0 0,1 0-1,0-1 1,-1 1 0,1 0-1,0-1 1,1 1 0,-1-1-1,0 1 1,1-1 0,-1 0 0,1 0-1,0 0 1,-1 0 0,1-1-1,0 1 1,0-1 0,0 0-1,0 0 1,1 0 0,-1 0-1,0 0 1,0-1 0,7 1-1,-3 0-365,1-1-1,-1 0 0,1 0 0,-1-1 0,0 0 0,1 0 0,-1 0 0,0-1 0,0 0 0,13-6 1,11-12-4315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5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3169,'0'0'5513,"0"0"-3719,0 0-1138,0 0 213,8 21 226,25 66-213,-31-84-856,-1 1 1,1-1 0,1 0 0,-1 1 0,0-1-1,1 0 1,0-1 0,0 1 0,0 0 0,0-1-1,0 0 1,0 0 0,0 0 0,1 0 0,-1 0-1,1 0 1,0-1 0,-1 0 0,1 0 0,0 0-1,0 0 1,0-1 0,0 1 0,0-1 0,-1 0-1,1 0 1,0 0 0,0-1 0,0 1 0,0-1-1,0 0 1,-1 0 0,1 0 0,0-1 0,-1 0-1,1 1 1,-1-1 0,1 0 0,-1 0 0,0-1-1,5-4 1,-3 1-8,-1-1 0,-1 1 0,1-1 0,-1 0 0,0 0 0,-1 0 0,1 0 0,-1 0 0,-1-1 0,0 1 0,0-1 0,0 1 0,-1-1 0,0-7 0,0 12 11,0-1 0,-1 1 0,1-1 1,0 1-1,-1 0 0,0-1 0,0 1 0,0 0 1,0 0-1,-1 0 0,1 0 0,-1 0 1,0 0-1,0 0 0,0 0 0,0 0 0,0 1 1,-1 0-1,1-1 0,-1 1 0,1 0 0,-1 0 1,0 0-1,0 0 0,0 1 0,0-1 1,0 1-1,0 0 0,-1 0 0,1 0 0,0 0 1,-4 0-1,2 0-19,0 1 0,0-1 0,0 1 0,0 1 0,0-1 1,0 1-1,1 0 0,-1 0 0,0 0 0,0 1 0,1-1 0,-1 1 0,1 0 1,-1 1-1,1-1 0,0 1 0,0-1 0,0 1 0,0 1 0,1-1 0,-1 0 1,1 1-1,0 0 0,0 0 0,-5 8 0,3-2-6,0 1 1,0 0-1,1 0 0,1 0 1,0 0-1,0 1 1,1-1-1,1 1 0,0-1 1,0 13-1,1-22-19,0-1 0,1 1 1,-1-1-1,0 1 0,0 0 0,1-1 1,-1 1-1,1-1 0,-1 1 1,1-1-1,0 1 0,0-1 0,0 0 1,-1 1-1,1-1 0,0 0 0,1 0 1,-1 1-1,0-1 0,0 0 0,2 1 1,1 0-38,-1 0 1,1 0-1,0-1 0,0 1 1,0-1-1,0 0 0,-1 0 1,8 0-1,3 1-1322,0-2-1,1 0 1,27-4-1,-7-5-4362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6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 0 6689,'0'0'3803,"0"0"-2663,0 0-628,0 0 337,0 0 156,0 0-329,-10 17-357,-33 54-171,41-66-82,-1 0 1,2-1-1,-1 1 1,0 0-1,1 0 1,0 0-1,0 1 1,0-1-1,1 0 1,0 0-1,0 0 1,0 0-1,2 9 1,0 3 24,-2-13-83,1-1-1,0 1 1,0-1-1,0 1 0,0-1 1,1 1-1,-1-1 0,1 0 1,0 0-1,0 0 0,0 0 1,0 0-1,1 0 0,-1-1 1,1 1-1,-1-1 1,1 1-1,0-1 0,0 0 1,0 0-1,1 0 0,-1-1 1,0 1-1,0-1 0,1 0 1,-1 0-1,6 1 1,-4 0-320,0-1 0,-1 0 1,1 0-1,0-1 0,0 1 1,0-1-1,0 0 0,0-1 1,0 1-1,0-1 1,0 0-1,0 0 0,0 0 1,-1-1-1,1 0 0,0 0 1,-1 0-1,0 0 0,7-5 1,5-11-5065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6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8554,'0'0'1509,"0"0"-438,0 0 123,0 0 516,0 0-434,0 0-419,22 21-328,70 70-173,-83-82-242,0 1 1,-1 0 0,1 1 0,-2 0 0,0 0 0,0 1-1,-1 0 1,0 0 0,-1 0 0,5 22 0,-6-11-175,-1-1 1,-1 1 0,-1-1 0,-3 30 0,2-49-23,0-1 1,-1 1-1,1-1 1,0 1-1,-1-1 1,1 0-1,-1 1 1,0-1-1,1 0 1,-1 0-1,0 1 1,-1-1-1,1 0 1,0 0-1,-1 0 1,-1 2-1,-14 5-3263,5-8-3634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6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8426,'0'0'1453,"0"0"-395,0 0-7,0 0 343,0 0-193,23 1-463,181 7 850,-173-6-1352,10 1-219,0-2 0,42-5 0,-82 4-68,-1 0 1,0 0 0,1 0-1,-1 0 1,0 0-1,0 0 1,1 0 0,-1-1-1,0 1 1,1 0 0,-1 0-1,0 0 1,0 0 0,1-1-1,-1 1 1,0 0-1,0 0 1,0 0 0,1-1-1,-1 1 1,0 0 0,0 0-1,0-1 1,0 1 0,0 0-1,1-1 1,-1 1-1,0 0 1,0 0 0,0-1-1,0 1 1,0 0 0,0-1-1,0 1 1,0 0 0,0-1-1,0 1 1,0 0-1,0 0 1,0-1 0,0-1-525,0-9-3987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7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5233,'0'0'4509,"0"0"-3067,0 0-535,0 0 258,0 0 262,0 20-355,3 83 126,29 170 0,-30-260-1503,1 4 443,1 0-1,9 27 1,-13-42-353,1 1 0,0-1-1,0 1 1,0-1 0,0 0 0,0 0 0,1 1 0,-1-1 0,1 0 0,-1 0 0,1-1 0,0 1 0,-1 0 0,1 0 0,0-1-1,0 1 1,0-1 0,1 0 0,-1 1 0,0-1 0,0 0 0,1 0 0,-1-1 0,1 1 0,4 1 0,1-2-4082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7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6041,'0'0'4611,"0"0"-2744,0 0-379,1 21-213,3 21-751,20 330 2442,-24-302-2829,0-13-301,10 87 0,-5-129-1569,-2-27-416,-1-24-1720,-2-1-1696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0 174 6121,'0'0'2873,"0"0"-1406,0 0-492,0 0-42,0 0 330,0 0-255,7 6-193,30 29-181,-1 1-1,-3 2 1,40 57-1,-12-16-191,-30-39-315,16 20-285,96 94-1,-127-143-327,-16-11 376,0 0 0,1 1 0,-1-1-1,0 0 1,1 0 0,-1 1 0,0-1-1,1 0 1,-1 0 0,0 0 0,1 1 0,-1-1-1,1 0 1,-1 0 0,0 0 0,1 0 0,-1 0-1,1 0 1,-1 0 0,0 0 0,1 0 0,-1 0-1,1 0 1,-1 0 0,0 0 0,1 0 0,-1 0-1,1-1 1,-1 1 0,0 0 0,1 0 0,-1 0-1,0-1 1,1 1 0,-1 0 0,0 0-1,1-1 1,-1 1 0,1-1 0,-1-12-5579</inkml:trace>
  <inkml:trace contextRef="#ctx0" brushRef="#br0" timeOffset="1">480 1 8106,'0'0'1976,"0"0"-632,0 0 81,7 131 159,5-71 32,1 11-815,-1 5-305,-2 1 144,-3-3-528,-2-5 80,3-14-192,-3-12-144,0-12 96,0-16-472,7-15-584,-5 0-1465,3-11-3168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01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676 13 9674,'0'0'2313,"0"0"-1461,0 0-504,0 0 209,-25-2 197,-1 0-537,-6-2 6,0 1 0,0 2-1,-47 4 1,63 0-188,0 1 0,0 1 0,0 0 0,0 2 0,1-1 0,0 2 0,0 0 0,-25 19 0,10-4 12,1 2 0,-47 50 0,60-56-1,1 0 0,1 1 1,0 0-1,2 2 0,1-1 0,0 1 0,2 1 0,0 0 0,2 0 0,-6 29 1,6-10 61,1 1 0,2 1 0,2-1 0,8 82 0,-2-97-70,1 0 0,2 0 0,0-1 0,2 0 0,1 0 0,1-1 0,1-1 0,2 0 0,0 0 0,2-1 0,0-1 0,2-1 0,0 0-1,2-1 1,0-2 0,1 0 0,1-1 0,1 0 0,1-2 0,0-1 0,0-1 0,2-2 0,0 0 0,0-1 0,1-2 0,0-1 0,1 0 0,55 5 0,-38-10-33,1-2 1,0-2 0,-1-2-1,65-12 1,-81 8 0,0-1 0,0-1-1,0-2 1,-2 0 0,1-2 0,-1-1-1,41-30 1,-39 22-30,-1-1 0,-2-2 0,0-1 0,-2 0 0,-1-2 0,-1-1 0,-1 0 0,-2-2 0,-1 0 0,-1-2-1,-2 1 1,-1-2 0,-2 0 0,-1 0 0,-2-1 0,-1-1 0,-2 1 0,-2-1 0,1-50 0,-4 45-79,-2 0 1,-1 0 0,-2 0-1,-11-42 1,11 67 66,0 1 1,-2 0-1,0 0 1,0 0 0,-1 1-1,-1 0 1,-1 0-1,0 1 1,0 0-1,-1 1 1,-1 0-1,0 0 1,-18-13 0,23 20 30,0 1 1,0 0 0,0 1 0,-1 0-1,1 0 1,-1 0 0,1 0-1,-1 1 1,-8-1 0,12 2-2,1 1 1,0-1-1,-1 1 1,1 0-1,-1 0 1,1 0-1,-1 0 0,1 1 1,-1-1-1,1 1 1,-1-1-1,1 1 1,0 0-1,-1 0 0,1 0 1,0 0-1,0 0 1,0 0-1,0 1 1,0-1-1,0 1 0,0-1 1,0 1-1,0 0 1,1 0-1,-1 0 1,1 0-1,-2 2 1,-4 11-3,1 0 0,0 0 0,1 0 0,1 0 0,0 1 0,-3 30 0,4 99 3,3-140 8,2 19 36,1 1 0,1-1-1,2 0 1,0 0 0,1-1-1,1 0 1,1 0 0,2-1-1,0 0 1,1-1 0,1 0-1,22 27 1,2-3 32,2-2 0,2-1 0,2-2 0,53 38 0,-52-45-34,1-2 0,88 45 0,-110-65 11,1-1 0,0-1 0,0-2 0,1 0 0,0-2 1,1 0-1,-1-2 0,31 1 0,-42-4 158,-10 1-151,0-1-1,1 0 1,-1 0-1,0 0 1,0 0-1,1-1 1,-1 1-1,0-1 1,0 0-1,0 0 1,0-1-1,0 1 1,0-1 0,6-3-1,-10 4 45,0 1-51,0 0-67,0 0-80,0 0-71,0 0-465,0 2-1092,0 5-2271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8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 9178,'0'0'2651,"0"0"-1465,0 0-599,0 0 497,0 21 145,0 8-1008,0 0-1,2-1 0,2 1 0,0-1 0,2 0 1,1 0-1,13 32 0,-9-37-127,0 0-1,2 0 1,1-1-1,27 32 1,-36-47-86,2 0-1,-1-1 1,0 0-1,1 0 1,0-1-1,1 0 1,-1 0-1,1 0 1,0-1-1,0 0 1,0-1-1,1 0 1,-1 0-1,1-1 1,0 0-1,17 2 1,-22-4-16,-1 0 0,1 0 0,0-1 1,-1 1-1,1-1 0,-1 0 0,1 0 1,-1 0-1,1 0 0,-1-1 0,0 1 1,1-1-1,-1 0 0,0 0 0,0 0 1,0 0-1,5-6 0,-4 2-5,1 0 0,-1 0 0,0 0 0,0-1 0,0 1 0,-1-1 0,0 0 0,2-10 0,2-7 5,-2-1 0,-1 0-1,-1-1 1,-1-30 0,-2 53 9,2-30 64,-2 0 0,-2 0 1,-1 0-1,-11-48 0,13 74-18,-1 0 0,0 0 0,-1 0 1,1 0-1,-2 0 0,1 1 0,-1-1 0,1 1 0,-2 0 1,1 0-1,-1 0 0,0 1 0,0 0 0,0 0 0,-1 0 0,0 0 1,0 1-1,0 0 0,0 0 0,-1 1 0,0 0 0,1 0 1,-1 0-1,0 1 0,0 0 0,-11-2 0,10 3-71,0 0 1,0 0-1,0 1 0,-1-1 1,1 2-1,0-1 0,0 1 1,0 1-1,1-1 0,-1 1 1,0 1-1,0-1 0,1 2 1,0-1-1,0 1 0,0-1 1,0 2-1,0-1 0,1 1 1,-1 0-1,1 1 0,1-1 1,-1 1-1,1 0 0,0 1 1,0-1-1,1 1 0,0 0 1,0 0-1,1 0 0,-1 1 1,2-1-1,-1 1 0,1 0 1,-2 15-1,2 60-2376,2-49-1531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8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8602,'0'0'1209,"0"0"-274,0 0 271,0 0 314,21 3-153,72 14-443,-87-16-848,-1 0-1,1 1 0,0 0 0,-1 1 1,1-1-1,-1 1 0,0 0 0,0 0 1,0 1-1,0-1 0,0 1 1,-1 0-1,0 1 0,1-1 0,-2 1 1,1 0-1,0 0 0,-1 0 0,0 0 1,0 0-1,-1 1 0,0-1 0,3 10 1,-1 4 34,0 0 0,-2 0 1,0 0-1,-1 0 0,-2 26 1,1-39-104,-1 4 21,0-1 1,0 1 0,-1-1-1,0 1 1,-1-1 0,0 0-1,-1 0 1,1 0 0,-2 0-1,1-1 1,-1 0 0,0 0-1,-1 0 1,0 0 0,0-1-1,-1 0 1,-12 10 0,19-17-49,0 1-1,-1-1 1,1 0 0,-1 1 0,1-1 0,0 0 0,-1 0 0,1 1 0,-1-1 0,1 0 0,0 0-1,-1 0 1,1 1 0,-1-1 0,1 0 0,-1 0 0,1 0 0,-1 0 0,1 0 0,-1 0 0,1 0-1,0 0 1,-1 0 0,1 0 0,-1 0 0,1-1 0,-1 1 0,1 0 0,-1 0 0,1 0-1,0 0 1,-1-1 0,1 1 0,-1 0 0,0-1 0,-3-18-268,4 16 271,0 1 0,1-1 0,-1 0 1,0 0-1,1 1 0,0-1 1,-1 0-1,1 1 0,0-1 0,1 1 1,-1-1-1,0 1 0,1 0 0,3-5 1,0 4 7,0 0 0,0 1 0,0 0 0,1-1 0,-1 2 0,1-1 0,0 1 0,-1 0 0,1 0 0,0 0 0,0 1 0,0 0 0,0 0 0,-1 0 0,1 1 0,0 0 1,10 3-1,-4-1 57,-1 1 1,0 0 0,0 1-1,-1 0 1,1 1-1,-1 0 1,18 14 0,-21-14 21,1 1 1,-2 1 0,1-1-1,-1 1 1,0 0 0,-1 1-1,0-1 1,0 1 0,-1 0-1,0 0 1,0 1 0,-1-1-1,-1 1 1,1-1 0,-1 1-1,-1 0 1,1 15 0,-2-18-24,-1-1 0,1 1 0,-1-1 0,0 1 0,0-1 0,-1 0 0,0 1 0,0-1-1,0 0 1,-1 0 0,0 0 0,0 0 0,0-1 0,-1 1 0,0-1 0,0 0 0,0 0 0,-1 0 0,0-1 0,0 0 0,0 1 0,0-2 0,-1 1 0,1-1 0,-1 1 0,0-2 0,-8 4 0,8-3-37,-1-1 0,1 0 0,0-1 1,-1 1-1,0-1 0,1-1 0,-1 1 0,1-1 0,-1 0 0,0-1 0,1 1 1,-1-1-1,1-1 0,-1 1 0,1-1 0,-12-5 0,13 4-91,0 0 0,0 0 0,0-1 1,1 0-1,-1 0 0,1 0 0,0-1 0,0 1 0,0-1 0,1 0 0,0 0 0,0 0 1,0-1-1,0 1 0,1-1 0,0 1 0,0-1 0,0 0 0,0-6 0,-13-110-4685,10 63-3936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9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9914,'0'0'2414,"0"0"-956,0 0-175,0 0-33,28 0-352,10 1-639,156-3 840,-166-2-794,0-1 1,0-1 0,-1-1 0,32-13 0,10-3-350,-68 25-474,-1 0-1,1 0 1,-1 0 0,1 0-1,-1 0 1,0 0-1,0 0 1,0 0-1,0 0 1,0 0-1,-1 2 1,-3 18-6584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12411,'0'0'2208,"0"0"-832,0 0-855,0 0 551,-30 142-184,30-102-472,0 0 120,0 0-440,5-5 176,8-3-272,-1-6 0,3-6-96,0-6-544,5-8-632,9-6 616,-2-4-2281,-2-14-4184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09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41 12363,'0'0'1989,"0"0"-1082,0 0-351,0 0-32,0 0 135,-1 23-368,-3 73-219,4-93-69,0 1-1,1-1 1,-1 1-1,1-1 1,0 0-1,0 1 1,0-1 0,0 0-1,0 0 1,1 0-1,0 1 1,-1-2-1,1 1 1,0 0-1,0 0 1,1-1 0,-1 1-1,1-1 1,-1 1-1,1-1 1,0 0-1,0 0 1,5 3-1,-1-2-8,1-1-1,-1 1 1,0-1-1,1-1 1,-1 1-1,1-1 1,11 0-1,-12 0-31,-1-1 0,0 0 0,1 0 0,-1 0 0,0-1 0,0 0 0,1 0-1,-1-1 1,0 0 0,0 0 0,-1 0 0,1-1 0,0 0 0,-1 0 0,1 0 0,-1-1-1,0 1 1,0-1 0,0-1 0,-1 1 0,0-1 0,0 1 0,0-1 0,0 0-1,-1-1 1,1 1 0,-1-1 0,-1 1 0,1-1 0,2-9 0,-3 8 45,0 0 0,-1 0 0,1-1 0,-2 1 0,1 0 0,-1-1-1,0 1 1,0 0 0,-1-1 0,-3-12 0,3 17 32,1 0 0,-2 1-1,1-1 1,0 0-1,0 1 1,-1-1 0,1 1-1,-1 0 1,0-1-1,0 1 1,0 0 0,0 0-1,0 0 1,0 0-1,0 1 1,-1-1 0,1 1-1,-1-1 1,1 1 0,-1 0-1,0 0 1,1 0-1,-1 0 1,0 0 0,0 1-1,0-1 1,1 1-1,-1 0 1,-6 0 0,4 0-25,0 1 1,-1-1 0,1 1 0,0 1 0,-1-1-1,1 1 1,0 0 0,0 0 0,0 0-1,0 1 1,1 0 0,-1 0 0,1 0-1,-1 0 1,1 1 0,0-1 0,0 1-1,1 0 1,-1 0 0,1 1 0,0-1-1,0 1 1,0 0 0,1 0 0,-1-1-1,1 2 1,1-1 0,-1 0 0,-1 8-1,0 3-12,0-1 0,1 0-1,1 1 1,1-1-1,1 21 1,-1-34-22,0 0 0,0 0 0,1 0 1,-1 0-1,1 0 0,0-1 0,-1 1 1,1 0-1,0 0 0,0 0 0,0-1 0,0 1 1,0 0-1,1-1 0,-1 1 0,0-1 1,1 1-1,-1-1 0,1 0 0,2 2 0,0-1 5,0 0 0,0 0 0,1 0-1,-1 0 1,1-1 0,-1 0 0,1 0-1,7 1 1,-2-1-552,-1 0-1,1-1 0,0-1 1,-1 0-1,1 0 0,0 0 1,-1-2-1,12-3 1,9-10-6231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1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 9642,'0'0'2233,"0"0"-1257,0 0 24,0 0 264,0 0-256,0 0-207,-57 140-401,62-112 24,15-1 72,7 0-368,3-7-128,4-5-136,1-6-296,7-9 48,-7 0-753,-8 0-3279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10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8562,'0'0'1904,"0"0"9,0 0-9,0 0-360,0 0-783,0 0-41,151 147-472,-121-94 272,-8 5 56,-7 4-216,-8-2 104,-7-2-328,0-5-128,0-8-8,-12-10-416,-6-10-664,4-12-1353,1-13-9225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1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8786,'0'0'4496,"0"0"-2803,0 0-1011,0 0-132,0 0 123,0 0-177,20 1-30,388 10 1711,-393-11-2158,11 0-27,-1 0-1,1-1 1,0-2 0,49-11-1,-75 14-37,1 0 1,0 0-1,-1 0 0,1-1 0,0 1 0,-1 0 0,1 0 0,0 0 0,-1-1 1,1 1-1,-1 0 0,1-1 0,-1 1 0,1 0 0,-1-1 0,1 1 0,-1-1 1,1 1-1,-1-1 0,1 1 0,-1-1 0,0 1 0,1-1 0,-1 1 1,0-1-1,1 0 0,-1 1 0,0-1 0,0 1 0,1-2 0,-14-14-1487,-27-6-3907,13 11-1832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1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6953,'0'0'2577,"0"0"-1202,0 0-412,0 0 260,0 0 96,0 0-200,2 11-307,66 284 1796,-17-85-2385,-50-205-433,5 17 285,1-12-3191,-4-10-1731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47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63 4441,'0'0'1110,"0"0"-442,0 0 329,0 0 198,1-5 93,-1-1-811,5-23 935,-4 7 3305,-1 22-4558,0 0-57,0 0 50,0 0-37,0 0-10,0 0 35,0 0-77,0 9-42,-5 21 29,0-1 0,-12 35-1,-5 26-12,-77 665 431,99-699-410,0-55-272,0-10-849,1-59-3271,5 29-15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12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27 10578,'0'0'2462,"0"0"-1314,0 0-419,0 0 320,0 0-245,0 0-313,33 13 259,38-4-744,-1-4 0,136-6 0,-149-1 4,96-18 67,-152 20-109,-1 0 64,0 0 9,-6 0-25,-162-13-64,23 0-196,88 10 199,0 2-1,0 3 1,-107 17 0,139-14 19,24-5 6,10 1-44,78 10 94,147 1 0,88-23 64,-205 5-82,-82 4 73,-72 3 80,-18 0-56,-575-4-256,630 3 52,0 0 39,18-2-167,328-11 162,-237 13 42,-108 0-17,-13 0 182,-172 4-108,-88-2 24,265-2-91,0 0-49,1 0-1,0-1 1,-1 1-1,1-1 1,0-1 0,-11-3-1,16 4-608,1 0-2420,0 1-1475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4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6409,'0'0'1087,"0"0"-381,0 0 449,0 0 250,9 21-123,-1-3-1008,47 127 1512,203 581 2000,-250-705-3983,0 0 0,-2 1 0,0-1 0,-2 1 0,0 1-1,1 30 1,-6-52-13,1 1 0,0-1-1,-1 1 1,1-1 0,-1 1-1,1-1 1,-1 0 0,0 0 0,0 1-1,0-1 1,1 0 0,-1 0-1,0 0 1,0 0 0,0 0 0,-1 0-1,1 0 1,0 0 0,0 0-1,-1 0 1,1-1 0,0 1-1,-1 0 1,1-1 0,0 1 0,-1-1-1,1 0 1,-1 1 0,1-1-1,-1 0 1,1 0 0,-1 0 0,1 0-1,-3 0 1,-18 0-4915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4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7738,'0'0'1912,"0"0"-958,0 0-381,0 0 361,0 0 227,0 0-131,14-5-170,19-3-483,0 1-1,1 1 1,0 2-1,39 0 1,162 9 560,-118-2-2464,-2-2-5119,-79-1 854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49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56 8106,'0'0'1548,"0"0"-728,0 0 179,0 0 531,0 0-454,0 0-551,-4-8-337,4 6-169,-1-1-1,0 0 0,0 1 0,0-1 0,-1 1 0,1 0 0,0-1 0,-1 1 0,0 0 0,1 0 0,-1 0 0,0 0 0,0 0 0,0 0 0,-1 0 0,1 1 0,0-1 0,-1 1 0,1 0 0,-1-1 0,1 1 0,-1 0 1,1 1-1,-1-1 0,0 0 0,0 1 0,1 0 0,-1-1 0,0 1 0,0 0 0,-5 1 0,-9-2 0,0 2 1,0 0 0,0 1-1,0 0 1,0 2-1,-31 10 1,42-12-20,-1 1-1,1 0 1,0 1 0,1 0 0,-1 0 0,1 0 0,0 0-1,0 1 1,0 0 0,0 0 0,1 0 0,0 1 0,0-1-1,0 1 1,1 0 0,0 0 0,0 0 0,0 1 0,1-1-1,-2 10 1,2-10 1,1-1 0,0 1 0,0-1 0,0 1 0,1 0 0,0-1 0,0 1 0,0 0 0,1-1 0,1 8 0,-1-11-3,0 0 0,-1 0 0,1 0 0,1 0 0,-1-1 0,0 1 0,0 0 0,1-1 0,-1 1 0,0-1 1,1 1-1,0-1 0,-1 0 0,1 0 0,0 0 0,0 0 0,-1 0 0,1 0 0,0 0 0,0 0 0,0-1 1,0 1-1,0-1 0,0 1 0,0-1 0,1 0 0,-1 0 0,0 0 0,3 0 0,4 0-45,1 0-1,0 0 0,0 0 0,-1-2 0,1 1 1,0-1-1,-1 0 0,0-1 0,1 0 1,-1-1-1,0 0 0,-1 0 0,15-9 0,35-38-41,-47 40 85,0 1 0,0 0 0,1 0 1,15-8-1,-26 18 9,0-1 1,0 1 0,-1 0-1,1 0 1,0 0 0,0 0-1,0 0 1,-1 0 0,1 0 0,0 1-1,0-1 1,-1 0 0,1 0-1,0 1 1,0-1 0,-1 0-1,1 1 1,0-1 0,-1 0-1,1 1 1,0-1 0,-1 1-1,1 0 1,-1-1 0,1 1-1,-1-1 1,1 1 0,-1 0-1,1-1 1,-1 1 0,0 0-1,1-1 1,-1 1 0,0 0-1,0 0 1,1-1 0,-1 2-1,13 37 139,-11-30-71,19 68 320,-4 1 1,-3 1-1,4 102 0,-9 221-1899,-9-338-94,0-89-2992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50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334 162 8634,'0'0'1495,"0"0"-831,0 0-281,0 0 145,0 0 287,0 0-298,-15-8-334,-49-25 140,60 32-291,1-1 0,-1 1 0,1 0 0,-1 1 1,1-1-1,-1 0 0,1 1 0,-1 0 0,0 0 0,1 0 1,-1 0-1,1 1 0,-1-1 0,0 1 0,1 0 1,-1 0-1,1 0 0,0 0 0,-1 1 0,1 0 1,0-1-1,0 1 0,0 0 0,0 0 0,-4 5 0,-2 1 19,0 1 0,1 1 0,1 0 0,-1 0-1,-5 12 1,-3 7 178,2-1 0,0 2 0,3 0 1,0 0-1,2 1 0,-8 46 0,10-24 35,1 0 0,3 1 0,4 57 1,0-99-236,1 1-1,0-1 1,1 0 0,0-1 0,1 1 0,0 0 0,1-1 0,0 0-1,0 0 1,2-1 0,-1 1 0,1-1 0,1-1 0,-1 1-1,2-1 1,-1 0 0,1-1 0,1 0 0,0-1 0,0 0 0,15 8-1,-4-4-5,1 0 0,0-1 0,0-2 0,1 0-1,1-2 1,-1 0 0,1-1 0,0-2 0,45 1 0,-53-4-14,0-1 1,0 0-1,0-2 1,0 0-1,0 0 1,0-2-1,-1 0 1,0-1-1,0 0 1,-1-1-1,1-1 1,-2 0-1,1-1 1,-1 0-1,0-1 1,-1-1-1,0 0 1,-1 0 0,0-1-1,-1-1 1,0 0-1,-1 0 1,-1-1-1,0 0 1,-1-1-1,0 1 1,7-24-1,-6 8-25,0 1-1,-2-1 1,4-59-1,-8-95-283,-3 106 232,0 36 0,-10-76 1,8 101 50,-1-1-1,-1 1 0,0-1 1,-1 1-1,0 1 1,-17-30-1,22 45 18,0-1 0,1 1-1,-1 0 1,0-1 0,0 1 0,0 0 0,0 0-1,0 0 1,0 0 0,0-1 0,0 1 0,-1 1-1,1-1 1,0 0 0,-1 0 0,1 0-1,0 1 1,-1-1 0,1 1 0,-1-1 0,1 1-1,-4-1 1,4 1-2,-1 1-1,1-1 0,-1 1 1,1 0-1,0-1 1,-1 1-1,1 0 1,0 0-1,-1 0 0,1 0 1,0 0-1,0 0 1,0 0-1,0 0 1,0 0-1,0 1 0,0-1 1,-1 3-1,-3 7-12,-1 1 1,2 0-1,-1 0 0,-2 15 0,-2 20 54,2 0-1,1 0 1,3 0 0,2 1-1,10 88 1,-3-96 28,2-1-1,1 0 1,2-1-1,2 0 1,2-1-1,21 40 0,-24-53 25,2 0 0,1-1-1,0 0 1,2-2-1,1 0 1,0 0-1,2-2 1,0 0 0,40 27-1,-47-38-90,-1-1 1,1-1-1,0 0 0,1-1 1,0 0-1,-1-1 0,1-1 0,1 0 1,-1-1-1,0 0 0,1-1 1,-1-1-1,26-3 0,-35 2-258,0 0-1,0-1 0,0 0 1,0 0-1,0 0 1,0-1-1,-1 1 0,1-1 1,-1 0-1,0-1 1,0 1-1,0-1 0,0 0 1,4-5-1,-6 7-135,16-16-6127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50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 3793,'0'0'7237,"0"0"-4964,0 0-1694,0 0-54,0 0 418,0 0-290,-11 14-242,1-1-291,3-6-55,1 1-1,0-1 0,1 1 0,0 1 0,0-1 0,1 1 0,0-1 0,1 1 0,-1 1 1,-2 17-1,-3 43 472,4 0 0,4 92 0,1-151-520,1 0 0,0 1 1,1-1-1,0 0 0,1 0 0,0 0 0,0 0 0,2-1 1,-1 1-1,10 14 0,-12-22-113,0 1 0,1-1-1,-1 0 1,1 0 0,0 0 0,0 0 0,0-1 0,1 1-1,-1-1 1,0 0 0,1 1 0,0-2 0,-1 1 0,1 0-1,0-1 1,0 0 0,0 0 0,0 0 0,0 0 0,0 0 0,0-1-1,0 0 1,0 0 0,1 0 0,-1-1 0,0 1 0,0-1-1,0 0 1,0 0 0,0 0 0,6-3 0,32-21-4005,-4-7-2752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50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0 10186,'0'0'1921,"0"0"-573,0 0-341,0 0-75,0 0-475,0 0-226,-20 1-182,-67 5 14,81-5-21,0 0 0,-1 1 1,1-1-1,0 2 0,0-1 0,0 1 0,0 0 1,0 0-1,1 0 0,-1 1 0,1 0 0,0 0 1,0 0-1,-7 9 0,-2 0 152,12-11-191,0 0 0,0 0 0,-1-1-1,1 1 1,0 1 0,1-1 0,-1 0 0,0 0 0,1 1 0,-1-1 0,1 1 0,0-1-1,0 1 1,0 0 0,0-1 0,0 1 0,0 0 0,0 4 0,2-5-1,0 0-1,0 0 1,0 0 0,0 0 0,0 0 0,0-1 0,0 1 0,1 0-1,-1-1 1,1 1 0,-1-1 0,1 1 0,0-1 0,-1 0 0,1 1 0,0-1-1,0 0 1,0 0 0,0-1 0,0 1 0,0 0 0,0-1 0,0 1-1,3 0 1,65 19-21,74 26 44,-126-39 6,0 1 1,0 1-1,-1 0 1,0 1 0,22 18-1,-36-25 0,0-1 0,-1 0 0,1 1 0,-1-1 0,1 1-1,-1 0 1,0 0 0,0 0 0,0 0 0,-1 0 0,1 0 0,-1 1 0,1-1 0,-1 0-1,0 1 1,0-1 0,0 8 0,-1-9-9,-1 1-1,1-1 1,-1 1 0,1-1-1,-1 0 1,0 1 0,0-1-1,0 0 1,0 0 0,-1 1-1,1-1 1,-1 0 0,1 0-1,-1-1 1,0 1-1,1 0 1,-1 0 0,0-1-1,0 1 1,0-1 0,0 0-1,-1 0 1,1 1 0,0-1-1,-5 1 1,-19 6 138,-1-1 0,1-1 0,-2-2 0,1-1 0,0 0 0,-1-2 0,-30-3 0,19 1-196,29 4-489,16-1-3383,9-2-1481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4:51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7074,'0'0'2604,"0"0"-1430,0 0-381,0 0 467,0 0 73,0 0-448,5 4-281,16 13-467,-1 1 0,-1 1 1,-1 1-1,0 0 0,-2 1 0,0 1 0,-1 1 0,-2 0 0,0 0 0,-2 2 0,0-1 0,-2 1 0,0 1 0,-2 0 0,-1 0 0,-1 0 0,2 46 1,-6-58-92,-2 0 1,0 0-1,-1-1 1,0 1-1,-1-1 1,-1 0-1,0 0 1,0 0-1,-1 0 1,-1-1 0,0 1-1,-1-1 1,-1-1-1,1 0 1,-2 0-1,1 0 1,-2-1-1,1 0 1,-21 15-1,-39 20 124,63-34-4136,1-6-3625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1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0 326 7162,'0'0'1691,"0"0"-1122,0 0-348,0 0 388,0 0 216,0 0-153,1 12-105,18 382 4566,-21-463-4906,0 29-333,2-1 0,10-80 0,-8 111 79,0-1 1,1 0-1,0 1 0,1-1 0,0 1 1,1 0-1,-1 0 0,2 1 0,0-1 1,0 1-1,0 1 0,1-1 0,1 1 1,-1 0-1,18-13 0,-24 20 28,-1 0-1,1 1 0,0-1 1,0 0-1,0 1 1,1-1-1,-1 1 1,0-1-1,0 1 0,0-1 1,0 1-1,0 0 1,1 0-1,-1-1 0,0 1 1,0 0-1,0 0 1,1 0-1,-1 0 0,0 1 1,0-1-1,0 0 1,1 0-1,-1 1 0,0-1 1,0 1-1,0-1 1,0 1-1,0-1 0,0 1 1,0 0-1,0-1 1,0 1-1,0 0 0,0 0 1,0 0-1,-1 0 1,1-1-1,0 1 0,0 0 1,-1 1-1,1-1 1,0 2-1,4 7 1,-1 0 0,-1 0 1,1 0-1,1 13 0,1-2 13,72 236 114,-74-255-47,1-12-62,1-17-53,-5 24 32,7-39-161,-5 21 89,0 0 1,2 1-1,1 0 1,0 0-1,1 0 1,1 0-1,17-27 1,-25 46 70,0 1 0,1-1-1,-1 1 1,0-1 0,1 1 0,-1 0 0,1-1 0,-1 1 0,0-1 0,1 1-1,-1 0 1,1 0 0,-1-1 0,1 1 0,-1 0 0,1 0 0,-1 0 0,1-1-1,-1 1 1,1 0 0,-1 0 0,1 0 0,0 0 0,-1 0 0,1 0 0,-1 0-1,1 0 1,-1 0 0,1 0 0,-1 1 0,1-1 0,-1 0 0,1 0 0,-1 0-1,1 1 1,-1-1 0,1 0 0,-1 1 0,1-1 0,-1 0 0,1 1 0,-1-1-1,0 0 1,1 1 0,-1-1 0,0 1 0,1-1 0,-1 1 0,0-1 0,0 1-1,0-1 1,1 1 0,-1-1 0,0 1 0,0-1 0,0 1 0,0-1-1,0 1 1,0 0 0,14 44 295,-11-34-313,-1-3 46,8 23 72,22 53 1,-28-77-86,-1 0 0,1 0 1,0-1-1,0 1 1,1-1-1,-1 0 0,1 0 1,1 0-1,-1-1 0,1 0 1,0 0-1,0-1 1,11 7-1,-15-10-23,0 0 0,1 0-1,-1 0 1,0 0 0,1-1 0,-1 1 0,1-1 0,-1 1 0,1-1-1,-1 0 1,1 0 0,-1 0 0,1 0 0,-1 0 0,1-1 0,-1 1-1,0-1 1,1 0 0,-1 1 0,0-1 0,1 0 0,3-3-1,-3 2-19,0-1 0,0 0-1,0-1 1,0 1-1,0 0 1,-1-1-1,1 0 1,-1 1-1,0-1 1,0 0 0,-1 0-1,2-5 1,2-8-149,0-1 0,-2 0-1,0 0 1,-1 0 0,-1-21 0,-1-14-485,0 51 511,0 12-28,0 18 155,-1-7 17,1 1 0,1-1-1,1 0 1,6 27 0,-6-41 19,1 0-1,-1 0 0,1 0 1,1 0-1,-1-1 0,1 1 1,0-1-1,1 0 0,-1 0 0,1 0 1,0-1-1,1 0 0,-1 0 1,1 0-1,0-1 0,9 6 1,-10-7 2,1 0 0,-1 0 1,1 0-1,0-1 1,0 1-1,0-2 0,0 1 1,0-1-1,0 0 1,1 0-1,-1 0 0,0-1 1,1 0-1,-1 0 1,10-2-1,-12 1-3,0-1-1,-1 1 1,1-1-1,-1 1 1,1-1 0,-1 0-1,0 0 1,0-1-1,0 1 1,0-1 0,0 1-1,0-1 1,-1 0-1,1 0 1,-1 0 0,0-1-1,0 1 1,0 0 0,0-1-1,-1 1 1,1-1-1,-1 0 1,0 1 0,0-1-1,1-6 1,0-4-78,0-1 0,-1 1 0,-1 0 0,0 0 0,0-1 0,-2 1 0,0 0 0,0 0 0,-6-16 0,6 24-31,0 0 0,0 1 1,0-1-1,-1 0 1,0 1-1,0-1 1,-1 1-1,1 0 1,-1 0-1,0 0 1,-1 0-1,1 1 1,-1 0-1,0 0 1,0 0-1,0 1 1,0-1-1,-1 1 1,0 0-1,1 1 1,-1-1-1,0 1 1,-7-1-1,11 2 101,0 1-1,0-1 1,0 1-1,0-1 1,0 1-1,0 0 1,0 0-1,0 0 1,0 0-1,0 1 1,0-1-1,0 0 1,0 1-1,0-1 1,1 1-1,-1 0 1,0 0-1,0 0 1,0 0-1,1 0 1,-1 0-1,1 0 1,-1 0-1,1 1 1,-1-1-1,1 0 1,-1 1-1,1 0 1,0-1-1,0 1 1,0 0-1,0-1 1,0 1-1,0 0 1,1 0-1,-2 3 1,0 6 51,0 0-1,1 1 1,0-1 0,0 0 0,2 16 0,0-7 182,-1-13-181,1 0-1,0-1 0,1 1 1,-1 0-1,1-1 0,1 0 1,-1 1-1,1-1 1,0 0-1,0-1 0,1 1 1,0 0-1,0-1 0,0 0 1,0 0-1,1 0 1,0 0-1,0-1 0,1 0 1,-1 0-1,1 0 0,-1-1 1,1 0-1,1 0 1,7 3-1,-7-3-28,0 0-1,1-1 1,-1 0 0,0 0 0,0-1-1,1 0 1,-1 0 0,1-1 0,-1 0-1,1 0 1,-1 0 0,1-1 0,-1 0 0,1-1-1,-1 0 1,0 0 0,0 0 0,0-1-1,0 0 1,0-1 0,-1 1 0,11-9-1,-4 0-68,0-2 0,-1 1 0,-1-2-1,0 1 1,-2-1 0,1-1 0,-2 0 0,0 0-1,-1-1 1,0 0 0,-1 0 0,-2 0-1,5-26 1,0-21-7,-3 0-1,-3-90 0,-3 135 139,0 16-34,-3-46 110,3 47-124,0 0-1,-1 1 0,1-1 0,-1 0 0,1 0 0,-1 1 1,1-1-1,-1 0 0,0 1 0,0-1 0,0 0 1,0 1-1,0-1 0,0 1 0,0 0 0,-1-1 1,1 1-1,0 0 0,-1 0 0,1 0 0,-1 0 1,-2-2-1,3 3-30,1 0 0,-1 0 1,1 0-1,-1 0 0,0 0 0,1 1 1,-1-1-1,0 0 0,1 0 1,-1 0-1,1 0 0,-1 1 1,1-1-1,-1 0 0,1 1 0,-1-1 1,0 0-1,1 1 0,0-1 1,-1 1-1,1-1 0,-1 1 1,1-1-1,0 1 0,-1-1 0,1 1 1,0-1-1,-1 1 0,1-1 1,0 1-1,-1 1 0,-7 23 18,7-18-5,-10 38 292,3 2 1,2-1-1,1 1 0,3 0 1,6 87-1,-2-122-258,-1-1-1,2 1 1,0-1 0,0 0-1,1 0 1,0 0-1,1 0 1,0-1 0,0 1-1,2-1 1,-1-1-1,1 1 1,14 14 0,-16-19-58,1 0 1,-1 0 0,1 0 0,0-1 0,0 0 0,0 0 0,1-1 0,-1 1 0,1-2 0,0 1 0,0-1 0,0 0 0,0 0 0,0-1 0,0 0-1,1 0 1,-1 0 0,0-1 0,1-1 0,-1 1 0,0-1 0,0 0 0,9-3 0,-11 2-22,-1 0 0,1 0 0,-1-1-1,0 0 1,0 0 0,0 0 0,-1 0 0,1 0 0,-1-1 0,1 0-1,-1 1 1,0-1 0,-1-1 0,1 1 0,-1 0 0,0-1 0,0 1-1,0-1 1,2-7 0,1-5-110,-1 0 1,0 0-1,-1 0 0,0-22 0,-1 15-66,0 13-45,-1-1 1,-1 1-1,0-1 1,0 1-1,-1-1 1,0 1 0,-1 0-1,-6-20 1,8 31 232,0-1 1,0 0-1,0 1 0,0-1 1,-1 0-1,1 1 0,0-1 1,-1 0-1,1 1 0,0-1 1,-1 1-1,1-1 1,-1 1-1,1-1 0,-1 1 1,1-1-1,-1 1 0,0-1 1,1 1-1,-1 0 0,1-1 1,-1 1-1,0 0 0,1 0 1,-1-1-1,0 1 1,1 0-1,-1 0 0,0 0 1,-1 0-1,-9 17-36,0 36 421,11-52-361,-5 54 1315,4 90 0,2-130-1153,-1-7-115,1 0 1,0 1-1,0-1 1,1 0-1,0 0 1,1 0-1,-1-1 1,2 1-1,-1-1 1,1 1 0,0-1-1,0 0 1,1 0-1,7 7 1,-10-11-158,1 0 0,0-1 1,0 1-1,0-1 0,0 0 1,1 0-1,-1 0 0,0 0 1,1-1-1,0 1 1,-1-1-1,1 0 0,0 0 1,-1 0-1,1 0 0,0-1 1,0 0-1,0 0 0,0 0 1,-1 0-1,1 0 0,0-1 1,0 0-1,0 1 0,-1-1 1,1-1-1,0 1 1,-1-1-1,1 1 0,-1-1 1,7-4-1,26-25-3866,-5-6-4347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6553,'0'0'2122,"0"0"-1019,0 0-77,-5 19 297,3-12-1191,-7 28 586,2-1 1,1 1-1,-2 41 0,7-64-535,1 0 0,1 0 0,0 0-1,1 0 1,0 0 0,6 17 0,-6-24-160,0 0 0,0 0 0,0 0 0,1 0 0,0-1 0,0 1 0,0-1 0,1 0 0,-1 0 0,1 0 0,0 0 0,0 0 0,0-1 0,1 0 0,6 4 0,-8-5-22,0-1 1,0 1 0,-1-1-1,1 0 1,0 0 0,0 0 0,0 0-1,0-1 1,1 1 0,-1-1-1,0 0 1,0 0 0,0 0-1,0 0 1,0 0 0,0-1 0,0 1-1,0-1 1,0 0 0,5-2-1,-3 0-26,-2 1-1,1-1 0,0 0 1,0 0-1,-1-1 0,0 1 0,0-1 1,0 1-1,0-1 0,0 0 1,-1 0-1,3-6 0,4-11-192,-2 0 0,0-1 0,-1 0 0,5-31 0,9-77-1106,-21 166 1562,0-3 45,2-1 0,7 59 0,-7-83-262,1-1 0,0 1 0,-1-1 0,2 0 0,-1 0 1,1 0-1,1 0 0,-1-1 0,1 1 0,0-1 0,0 0 0,1 0 1,0 0-1,0-1 0,0 0 0,1 0 0,-1 0 0,8 4 0,-10-7-22,0 0 0,1 0-1,-1-1 1,1 1-1,-1-1 1,1 0 0,0 0-1,0 0 1,-1 0-1,1-1 1,0 1 0,0-1-1,0 0 1,-1 0 0,1-1-1,0 1 1,0-1-1,7-2 1,-7 1-67,1 0-1,0-1 1,0 0 0,-1 0 0,0 0-1,0-1 1,0 0 0,0 1 0,0-1-1,-1 0 1,7-9 0,0-5-297,0-1 0,-1 0 0,-1 0 0,-1-1 0,8-33 0,-4-10 49,-3 12-677,-7 49 734,0 7 20,-2 31-128,-1-10-1764,2-4-2995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7906,'0'0'4390,"0"0"-3067,0 0-434,0 0 108,0 0-384,0 0-99,0 16-129,4 253 1053,1-205-1417,3 1 0,22 88 1,-16-118-538,-13-34 328,0 0 1,0 0-1,0 0 0,1 0 1,-1-1-1,0 1 0,0 0 1,1-1-1,-1 1 0,0-1 1,0 1-1,1-1 0,-1 0 1,1 0-1,-1 1 0,0-1 1,1 0-1,-1 0 0,1 0 1,-1-1-1,0 1 0,1 0 1,1-1-1,9-2-4621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57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0 5025,'0'0'4322,"0"0"-2707,0 0-1155,0 0-150,0 0 269,-8 24 630,-41 189 27,9 2-1,-21 394 0,60-566-1074,1-30-358,1-29-1083,11-78-1738,-2 41-656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3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4065,'0'0'2556,"0"0"-512,0 0-75,1 20-511,4 62-414,-4-77-945,-1 0 0,1 0 1,0 0-1,0 1 0,0-1 0,1 0 0,0-1 0,0 1 0,0 0 0,0-1 1,1 1-1,0-1 0,0 1 0,0-1 0,0 0 0,1-1 0,0 1 0,-1 0 0,8 4 1,-6-5-1,1 0 1,0-1 0,0 1-1,0-1 1,1-1 0,-1 1-1,0-1 1,1 0 0,-1 0-1,1-1 1,-1 0 0,13-1-1,-16 1-87,0-1 0,0 0-1,0 1 1,0-1 0,0-1-1,0 1 1,0 0 0,-1-1-1,1 1 1,0-1 0,-1 0-1,1 0 1,-1 0 0,0 0-1,0 0 1,0-1 0,0 1-1,0-1 1,0 1 0,-1-1-1,1 1 1,-1-1 0,0 0 0,0 0-1,0 0 1,0 0 0,0 0-1,0-3 1,2-11 36,0 1 0,-1-1-1,-2-31 1,0 39-31,0 3-53,0 0 1,-1 1-1,0-1 1,0 0-1,-1 0 1,0 0-1,0 1 0,0-1 1,0 1-1,-1 0 1,0-1-1,0 1 1,-1 0-1,1 1 1,-9-9-1,9 10 21,0 0-1,0 1 1,0-1 0,-1 1-1,1 0 1,0 0 0,-1 0 0,1 1-1,-1-1 1,0 1 0,0 0-1,1 0 1,-1 0 0,0 0-1,0 1 1,0 0 0,0 0-1,0 0 1,0 0 0,0 0 0,1 1-1,-1 0 1,0-1 0,0 2-1,-6 2 1,5-2 14,1 1 0,0 0 0,0 0-1,0 0 1,0 1 0,1-1 0,-1 1 0,1 0 0,0 0-1,0 0 1,0 1 0,1-1 0,0 1 0,0-1-1,0 1 1,0 0 0,1 0 0,-2 8 0,-1 5-3,0 1 0,2 0-1,0 31 1,2-46 0,0 0 0,0 0 0,0 0 0,1 0 0,-1 0 0,1 0 0,0 0 0,0 0 0,0-1 0,1 1 0,0 0 0,-1-1 0,1 1 0,4 4 0,-4-6 1,0 0 0,1 0-1,0 0 1,0 0 0,-1 0-1,1 0 1,0-1 0,0 1-1,1-1 1,-1 0 0,0 0-1,0 0 1,1-1 0,-1 1-1,0-1 1,1 1 0,4-1-1,12-1-467,1 0-1,-1-1 0,1-1 0,-1-1 1,0 0-1,0-2 0,-1 0 0,1-2 1,-1 0-1,27-16 0,-21 9-5549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2:23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9434,'0'0'4914,"0"0"-3481,0 0-1176,0 0 71,0 0-86,0 0 11,-2 20-16,1 0-211,-3 22 111,4 75-1,1-110-105,0 0 0,1 0 0,-1 1 0,1-1 0,1 0 0,-1-1 0,1 1 0,1 0 0,-1-1 0,1 0 0,6 8 0,-11-54 38,2 29-95,-2-24 111,1 21-193,-1 0 0,2-1 1,0 1-1,0 0 1,5-17-1,-5 26 85,1 1 0,0-1 1,0 1-1,0 0 0,1 0 0,-1 0 0,1 0 0,0 0 1,0 0-1,0 1 0,1-1 0,-1 1 0,1 0 0,0 0 0,0 0 1,0 1-1,0 0 0,0-1 0,9-2 0,-8 3 68,-1 1-1,1-1 0,0 1 1,0 0-1,0 0 0,1 0 1,-1 1-1,0 0 0,0 0 1,0 0-1,0 1 1,0-1-1,0 1 0,0 1 1,0-1-1,0 1 0,0-1 1,0 1-1,-1 1 0,1-1 1,-1 1-1,1 0 1,-1 0-1,0 0 0,0 0 1,0 1-1,3 4 0,-1-1-224,0 0-1,-1 1 0,0-1 0,0 1 0,-1 1 1,0-1-1,0 1 0,-1-1 0,0 1 1,-1 0-1,1 0 0,-2 0 0,1 0 0,-1 15 1,-1-24-6511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0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1 316 11058,'0'0'3009,"0"0"-2009,49-116-296,-16 72 233,1 2-209,1 6-632,-6 7 128,-4 7-224,-13 6-168,-12 7-416,0 7-2289,-19 2-5289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0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14211,'0'0'2497,"0"0"-1833,0 0-344,0 0 520,0 0-312,0 0-336,0 0-192,-17 25-872,4-5-456,-6 6-4418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5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7298,'0'0'1975,"0"0"-748,0 0-87,0 0 93,0 0 100,0 0-385,4 0 2096,26 0-2943,355-5 520,337 8-360,-512 9-259,445 16-5,381-58 107,-983 25-89,170-19 35,-215 22-198,0 0 0,0 0 0,-1-1 0,1 1 0,-1-2 0,0 1 0,9-6 0,-15 7-3642,-1 1-6632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27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1 328 5369,'0'0'1444,"0"0"-642,0 0-137,0 0 316,0 0-161,0 0-332,0 0-40,0 0 67,0 0 140,0 0-22,30 0 1377,-21 0-1963,1-1 0,-1 0-1,0-1 1,1 0 0,-1 0 0,0-1 0,-1 0 0,1-1 0,0 0 0,-1 0-1,0-1 1,0 0 0,0 0 0,-1-1 0,0 0 0,0 0 0,0-1 0,6-8 0,-5 6-33,-1-1 1,-1 0 0,1 0 0,-1-1 0,-1 0 0,0 0 0,-1 0-1,0 0 1,0-1 0,-2 1 0,1-1 0,-1 0 0,0-22 0,-2 32-29,0-1 1,0 0-1,0 0 0,-1 0 1,1 0-1,-1 0 1,1 0-1,-1 0 0,0 1 1,0-1-1,-1 0 1,1 1-1,0-1 1,-1 1-1,0-1 0,0 1 1,1 0-1,-1 0 1,0 0-1,-1 0 1,1 0-1,0 0 0,-1 0 1,1 1-1,-1-1 1,1 1-1,-1 0 0,0-1 1,1 1-1,-1 1 1,0-1-1,0 0 1,0 1-1,0-1 0,1 1 1,-1 0-1,-6 0 1,7 1 1,0 0 1,0 0 0,0 0 0,1 0-1,-1 0 1,0 0 0,0 0 0,1 1-1,-1-1 1,1 1 0,-1-1 0,1 1-1,0-1 1,0 1 0,-1 0-1,1 0 1,0 0 0,1-1 0,-1 1-1,0 0 1,0 0 0,0 3 0,-14 48 14,12-35 2,0 0 0,1 0 0,1 0 1,0 0-1,2 0 0,0 1 0,7 33 0,-7-46 2,1 1-1,0-1 0,0 0 0,1 0 0,0 0 0,0 0 0,0 0 0,0 0 0,1-1 0,0 0 0,0 0 0,1 0 0,-1 0 0,1-1 0,0 1 0,0-1 0,1-1 1,-1 1-1,1-1 0,0 0 0,0 0 0,0 0 0,0-1 0,13 3 0,-12-3-158,0-1 0,1 0-1,-1-1 1,0 0 0,0 0 0,1 0-1,-1-1 1,0 0 0,7-3 0,-7 3-578,-1-1 0,0-1 0,-1 1 0,1-1 0,0 0 0,5-5 0,19-16-5411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28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73 904,'0'0'6089,"0"0"-4175,0 0-1307,0 0 52,0 0 26,0 0-130,-10 11-296,-32 41-43,38-46-146,1 0 0,0 1 0,0 0 0,0 0 1,1-1-1,0 1 0,1 1 0,-1-1 0,1 0 0,1 0 0,0 0 1,0 1-1,0-1 0,3 14 0,-2 8 276,-1-24-309,0 0 1,1 0 0,-1-1 0,1 1 0,0 0 0,0-1 0,1 1 0,-1-1 0,1 0 0,0 1 0,0-1-1,0 0 1,1 0 0,-1 0 0,1 0 0,0-1 0,0 1 0,1-1 0,-1 1 0,1-1 0,-1-1 0,1 1 0,0 0-1,5 2 1,-3-2 24,1-1 0,-1 0 0,1 1 0,0-2 0,-1 1-1,1-1 1,0 0 0,0-1 0,0 0 0,0 0 0,0 0-1,0-1 1,-1 0 0,1 0 0,0-1 0,8-2 0,-7 0-25,-1 0 0,1 0-1,-1-1 1,0 0 0,-1 0 0,1 0 0,-1-1 0,0 0 0,0 0 0,-1-1 0,0 0 0,6-9 0,0-2 41,0 0-1,-2-1 1,14-36-1,-19 41-92,1-1-1,-2 1 0,0-1 0,-1 1 1,1-22-1,-3 34-27,0 37-18,-1-13 41,1-1 1,1 0 0,0 1-1,10 39 1,-9-55 18,0 0 0,0 0 0,1 0 1,0 0-1,0-1 0,1 1 0,-1-1 1,1 1-1,0-1 0,1 0 0,-1-1 0,1 1 1,0-1-1,0 0 0,0 0 0,1-1 0,-1 1 1,1-1-1,0-1 0,9 4 0,-8-3-75,0 0 0,0-1 0,0 0-1,1-1 1,-1 1 0,0-2 0,1 1-1,-1-1 1,1 0 0,-1 0 0,0-1 0,1 0-1,-1 0 1,0-1 0,0 0 0,0 0-1,0-1 1,0 1 0,0-2 0,-1 1-1,1-1 1,-1 0 0,0 0 0,0-1-1,0 0 1,-1 0 0,0 0 0,0 0-1,0-1 1,-1 0 0,1 0 0,-1 0 0,-1-1-1,1 1 1,2-9 0,1-1-113,-1 0 0,-1 0 1,0 0-1,-1-1 0,-1 0 1,-1 0-1,1-18 0,-3 207 1713,0-169-1500,0 0-1,0 0 1,0 0-1,1 0 0,-1 0 1,1 0-1,0 0 1,-1 0-1,1-1 0,1 1 1,-1 0-1,0 0 0,1-1 1,-1 1-1,1-1 1,0 1-1,0-1 0,0 0 1,0 1-1,0-1 0,1 0 1,-1-1-1,1 1 1,-1 0-1,1-1 0,0 1 1,-1-1-1,1 0 1,0 0-1,0 0 0,6 1 1,-5-1 24,0-1 0,1 0 1,-1 0-1,0 0 0,1 0 0,-1-1 1,0 1-1,1-1 0,-1 0 1,0 0-1,0-1 0,0 0 1,0 1-1,0-1 0,0 0 0,0-1 1,-1 1-1,1-1 0,-1 0 1,0 1-1,1-2 0,2-3 1,4-7 44,-1-1 0,0 0 0,12-32 0,-14 33-134,-1-1 0,2 1 0,0 0 0,15-22 1,-22 36 16,-1-1 1,0 0 0,1 0-1,-1 1 1,1-1 0,-1 1 0,1-1-1,-1 0 1,1 1 0,-1-1-1,1 1 1,0-1 0,-1 1 0,1-1-1,0 1 1,-1 0 0,1-1 0,0 1-1,0 0 1,-1 0 0,1-1-1,0 1 1,0 0 0,0 0 0,-1 0-1,1 0 1,0 0 0,0 0-1,0 0 1,-1 0 0,1 0 0,0 0-1,0 1 1,-1-1 0,1 0 0,0 1-1,0-1 1,-1 0 0,1 1-1,0-1 1,-1 1 0,1-1 0,-1 1-1,1-1 1,0 1 0,0 0 0,17 36-473,-14-26 520,0 0-26,1 1 0,1-1 0,0 0 0,1 0 0,0-1 0,0 0 0,1 0 0,16 15 0,-20-22 21,1 1 0,-1-1 0,1 0 0,0 0 0,0 0 0,1 0 0,-1-1 0,0 0 0,1 0 0,-1-1 0,1 1 0,0-1 0,-1-1 0,1 1 0,0-1 0,0 0 0,-1 0 0,1 0 0,0-1 0,0 0 0,8-2 0,-9 1 25,0-1 0,0 1 0,-1-1 0,1 0 0,-1 0 1,1 0-1,-1 0 0,0-1 0,0 0 0,0 0 0,-1 0 0,1 0 0,-1 0 0,0-1 0,0 0 0,0 1 1,-1-1-1,0 0 0,0 0 0,0-1 0,-1 1 0,2-8 0,2-9-64,-1-1 0,-2 0 0,1-42-1,-3 60-17,-1 1 0,1 0 0,-1 0-1,0-1 1,0 1 0,0 0 0,0 0-1,-1 0 1,0 0 0,0 0-1,0 0 1,0 1 0,0-1 0,-1 1-1,0-1 1,1 1 0,-1 0 0,-1 0-1,1 0 1,0 0 0,-1 1-1,1 0 1,-1-1 0,0 1 0,0 0-1,0 1 1,0-1 0,-5-1-1,3 1 2,0 1-1,-1 0 0,1-1 1,-1 2-1,1-1 0,-1 1 1,1 0-1,0 1 0,-1-1 1,1 1-1,-1 0 0,1 1 1,0 0-1,0 0 0,0 0 1,0 0-1,0 1 0,-8 5 1,6-2 47,1 1 0,-1-1 0,2 1 0,-1 0 0,1 0 0,0 1 0,0 0 0,1 0 0,0 1 0,1-1 0,0 1 0,0 0 0,1 0 0,0 0 0,0 1 0,1-1 0,0 1 0,1-1 0,0 1 0,1-1 0,0 1 0,0 0 0,4 18 0,-3-24 1,1 0 1,0 0-1,1 0 1,-1 0-1,1 0 1,0 0 0,0-1-1,0 1 1,0-1-1,0 0 1,1 0-1,-1 0 1,1 0-1,0-1 1,0 1-1,0-1 1,0 0-1,0 0 1,1-1-1,-1 1 1,1-1-1,-1 0 1,1 0-1,6 0 1,14 2-376,-1-1-1,1-1 1,28-2-1,-50 1 229,43-4-3887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29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9090,'0'0'1140,"0"0"-552,-9 22-242,-30 73 349,35-84-576,1 1 0,0-1 1,0 1-1,1 0 1,1 0-1,0-1 1,1 1-1,0 0 1,1 0-1,2 16 1,-2-24-84,-1 0 3,1 1 0,0-1 0,0 1 0,0-1 0,1 0 0,-1 0 0,1 1 0,0-1 0,0 0 0,0-1 0,1 1 0,-1 0 0,1-1 0,0 1 0,0-1 0,0 0 0,1 0 0,-1 0 0,1 0 0,0-1 0,-1 0 0,1 1 0,0-1 0,1-1 0,-1 1 0,0 0 0,0-1 0,6 1 0,-4-1-24,0 0 1,0-1-1,1 0 0,-1 0 0,0 0 0,0-1 1,0 0-1,0 0 0,0 0 0,0-1 0,0 0 0,-1 0 1,1-1-1,0 1 0,-1-1 0,0-1 0,0 1 1,0-1-1,0 1 0,6-7 0,10-16-72,-1-1 1,-1 0-1,-1-2 0,-1 0 1,17-43-1,-33 70 57,-1 2-1,0 0 1,0 0-1,0 0 0,0 0 1,0 0-1,0 0 0,0 1 0,0-1 1,0 0-1,0 0 0,0 0 1,0 0-1,0 0 0,0 0 1,0 0-1,0 1 0,0-1 0,0 0 1,0 0-1,0 0 0,0 0 1,1 0-1,-1 0 0,0 0 0,0 0 1,0 0-1,0 1 0,0-1 1,0 0-1,0 0 0,0 0 1,0 0-1,1 0 0,-1 0 0,0 0 1,0 0-1,0 0 0,0 0 1,0 0-1,0 0 0,0 0 1,1 0-1,-1 0 0,0 0 0,0 0 1,0 0-1,0 0 0,0 0 1,0 0-1,1 0 0,-1 0 0,0 0 1,0 0-1,0 0 0,0 0 1,0 0-1,0-1 0,3 24 86,-2 29 300,-1-30-255,1 0-1,0 0 1,2 0-1,0 0 0,2-1 1,0 1-1,12 27 0,-14-41-95,0-1-1,1-1 0,0 1 1,0 0-1,0-1 1,1 0-1,0 0 0,1 0 1,-1-1-1,1 0 1,0 0-1,0 0 0,0 0 1,1-1-1,0 0 1,0-1-1,0 0 0,0 0 1,0 0-1,1-1 1,-1 0-1,1 0 0,-1-1 1,12 1-1,-10-1 22,1-1 0,-1 0 0,0 0 0,0-1-1,0-1 1,0 1 0,0-1 0,-1-1 0,1 0 0,0 0 0,-1 0-1,13-8 1,-11 4-48,0-1-1,-1 0 0,0 0 0,0 0 1,-1-1-1,0-1 0,0 0 0,12-20 1,-5-4-16,-1 0 1,-2-1-1,-1 0 1,10-54-1,-22 123 51,0-11-77,1 0 1,0-1-1,2 1 1,1-1-1,8 36 0,-10-54 22,1 1 0,0-1 0,0 0-1,0 1 1,0-1 0,1 0-1,-1 0 1,1-1 0,0 1-1,0 0 1,0-1 0,1 0-1,-1 0 1,1 0 0,0 0-1,0 0 1,0-1 0,0 0-1,0 1 1,1-2 0,-1 1-1,0 0 1,1-1 0,0 0-1,-1 0 1,1 0 0,0-1-1,-1 0 1,1 1 0,0-2-1,0 1 1,-1 0 0,6-2-1,-6 1 14,0-1 0,1 1 0,-1-1 0,0 0-1,0 0 1,0 0 0,0 0 0,-1-1 0,1 1 0,-1-1 0,1 0-1,-1 0 1,0 0 0,0-1 0,0 1 0,-1-1 0,1 0 0,-1 0-1,0 0 1,0 0 0,3-7 0,1-4 0,-1 0 0,0-1 0,-1 0 0,3-28 1,-6 38-1,7-99 23,-8 97-21,0 1 0,0 0 0,-1-1 0,0 1 0,0 0 0,-1 0 0,0 0 0,0 0 0,0 0-1,-1 0 1,-6-10 0,7 14-2,-1 0 0,-1 1 0,1-1 0,0 1 0,-1 0-1,1-1 1,-1 1 0,1 1 0,-1-1 0,0 1 0,0-1 0,0 1-1,0 0 1,0 0 0,0 1 0,0-1 0,0 1 0,0 0 0,0 0-1,-1 0 1,1 1 0,0 0 0,0-1 0,0 1 0,-5 2 0,4-1-3,0-1 0,0 1 0,0 0 0,1 0 0,-1 0 0,1 0 0,-1 1 0,1 0 0,0 0 0,0 0 0,0 1 0,0-1 0,1 1 0,0 0 0,-1 0 0,1 0 0,1 0 0,-1 1 0,1-1 0,-3 6 0,5-9-26,0 0 0,0-1 0,0 1 0,0-1 0,1 1 0,-1-1 0,0 1 1,0-1-1,1 1 0,-1-1 0,0 1 0,1-1 0,-1 1 0,0-1 0,1 1 1,-1-1-1,1 1 0,-1-1 0,1 0 0,-1 1 0,1-1 0,-1 0 0,1 0 0,-1 1 1,1-1-1,0 0 0,-1 0 0,1 0 0,-1 0 0,1 1 0,-1-1 0,1 0 1,0 0-1,-1 0 0,1 0 0,-1 0 0,1-1 0,1 1 0,34 0-208,-28-1 146,81-10-598,-68 7 637,0 1 0,0 1 1,31 1-1,-45 2 87,1 0 1,0 0-1,-1 1 1,1 0-1,-1 0 1,1 1-1,-1-1 1,0 2-1,0-1 1,0 1-1,0 0 1,-1 1-1,8 6 1,-2 0 88,0 0 1,-1 0-1,-1 1 1,0 1-1,0 0 0,-2 0 1,1 1-1,-2 0 1,0 0-1,0 0 0,-2 1 1,1 0-1,-2 1 1,0-1-1,-1 1 1,1 18-1,4-43 505,18-58-531,14-31-66,-35 89-33,0 0 0,0 0 0,1 0 0,0 1 0,1-1 0,0 1 0,14-12 0,-19 19 2,-1 0-1,1-1 1,-1 1 0,1 0 0,0 0 0,0-1-1,0 1 1,-1 1 0,1-1 0,0 0-1,0 0 1,0 1 0,1-1 0,-1 1 0,0 0-1,0 0 1,0-1 0,0 1 0,0 1 0,0-1-1,0 0 1,0 0 0,1 1 0,1 0 0,-1 1 1,0 0 0,0 0 0,0 0 0,-1 0 0,1 1 1,-1-1-1,0 1 0,1-1 0,-1 1 0,0 0 0,-1 0 0,1 0 1,2 5-1,1 4-14,-1 0 0,0 1 1,0 0-1,-1-1 0,-1 1 0,1 23 1,-5-18-865,-8-6-1833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0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9634,'0'0'4313,"0"0"-3745,0 0-552,0 0 568,0 0 288,0 0-279,19 136-89,-9-88-416,0 1 216,-2 0-128,1-6-160,-1-8 112,-3-4-128,-3-9-264,-2-8-536,0-8-1785,0-6-2384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1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11226,'0'0'2481,"0"0"-1833,0 0-640,0 0-8,0 0 0,0 0-304,0 0-888,67 49-1569,-37-29-4448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57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7802,'0'0'1160,"0"0"-648,0 0-420,0 0 31,0 0 218,0 0 23,8 0 188,-6 0-486,1 0-1,-1 0 1,1 0-1,-1 0 1,1 1-1,-1-1 1,1 1 0,-1-1-1,1 1 1,-1 0-1,0 0 1,1 0-1,-1 1 1,0-1-1,0 0 1,0 1-1,0 0 1,0-1-1,2 3 1,32 52 772,-30-45-725,450 695 3377,-303-508-2996,-131-173-375,2-1 0,1-2 0,0 0 0,2-1 0,41 24 0,-67-45-136,-1 0 0,0 1-1,0-1 1,1 0 0,-1 0-1,0 0 1,0 0 0,1 0-1,-1 0 1,0 1 0,1-1-1,-1 0 1,0 0 0,0 0-1,1 0 1,-1 0 0,0 0-1,1 0 1,-1 0-1,0 0 1,1 0 0,-1 0-1,0 0 1,0-1 0,1 1-1,-1 0 1,0 0 0,0 0-1,1 0 1,-1 0 0,0-1-1,0 1 1,1 0 0,-1 0-1,0 0 1,0-1-1,0 1 1,1 0 0,-1 0-1,0-1 1,0 1 0,0 0-1,0 0 1,0-1 0,1 1-1,0-21-760,-8-29-3219,7 50 3973,-10-43-7876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1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99 457 10506,'0'0'1483,"0"0"-819,0 0-86,-9 23 410,-29 77-105,35-92-861,1-1 1,0 0-1,1 0 0,-1 1 1,1-1-1,1 1 1,-1 0-1,2-1 0,-1 1 1,1-1-1,0 1 1,0-1-1,1 1 0,0-1 1,0 0-1,1 0 1,-1 0-1,2 0 0,-1 0 1,1-1-1,0 1 1,0-1-1,1 0 0,0-1 1,0 1-1,9 7 1,-7-8-16,0 0 0,0 0 0,1-1 1,0 0-1,-1 0 0,1-1 0,0 0 1,1-1-1,-1 1 0,0-2 0,1 1 1,-1-1-1,1 0 0,0-1 0,-1 0 1,1 0-1,-1-1 0,1 0 0,-1-1 1,1 0-1,9-3 0,-11 2 47,-1 0 0,1-1 0,0 0 0,-1 0 1,0-1-1,0 1 0,0-1 0,-1 0 0,0-1 0,0 0 0,0 1 0,0-2 0,-1 1 0,0 0 0,-1-1 1,6-13-1,-4 9 60,-1-1 0,0 0 0,-1 0 1,-1 0-1,0 0 0,-1 0 0,0-1 0,0 1 1,-3-22-1,1 29-71,0 0 0,-1 0 1,0 0-1,0 0 0,0 1 0,0-1 1,-1 0-1,0 1 0,0 0 0,0 0 0,0 0 1,-1 0-1,1 0 0,-1 1 0,0-1 1,0 1-1,-1 0 0,1 0 0,-1 0 1,1 1-1,-1 0 0,0 0 0,0 0 1,0 0-1,-7-1 0,-9-2 3,1 1 1,-1 1-1,0 0 1,0 2-1,-21 1 1,35 0-85,1 0 0,-1 1 1,0 0-1,0 0 0,1 1 1,-1 0-1,0 0 0,1 0 1,0 1-1,0 0 0,0 0 0,0 1 1,0-1-1,0 1 0,1 1 1,-8 7-1,7-5-552,0 0 0,1 0 0,0 0 0,0 1 0,0 0 0,1 0 0,-4 13 0,-1 6-6579</inkml:trace>
  <inkml:trace contextRef="#ctx0" brushRef="#br0" timeOffset="1">475 183 14267,'0'0'2441,"0"0"-2185,0 0-80,72-115 40,-48 90-216,1 5 0,0 5 0,-3 8-400,-2 7-761,-8 0-3104,-5 11-4256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2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44 512,'0'0'7328,"0"0"-4844,0 0-764,0 0 35,5 25-349,51 174 209,-21-98-1018,-35-101-594,0 0-1,0 0 1,0-1 0,0 1-1,0 0 1,0 0 0,0-1-1,0 1 1,0 0 0,0 0-1,0-1 1,0 1 0,1 0-1,-1 0 1,0 0 0,0-1-1,0 1 1,0 0 0,1 0-1,-1 0 1,0 0 0,0-1-1,0 1 1,0 0 0,1 0-1,-1 0 1,0 0 0,0 0-1,1 0 1,-1 0 0,0-1-1,0 1 1,1 0 0,-1 0-1,0 0 1,0 0 0,1 0-1,-1 0 1,0 0 0,0 0-1,0 0 1,1 1 0,-1-1-1,0 0 1,0 0 0,1 0-1,-1 0 1,0 0 0,0 0-1,1 0 1,-1 0 0,0 1-1,0-1 1,0 0 0,0 0-1,1 0 1,-1 0 0,0 1-1,0-1 1,0 0 0,0 0-1,0 1 1,7-24 259,-7 22-259,19-86 263,-12 47-271,2 0 0,2 1 0,20-50 0,-31 87 5,1 1-1,-1-1 1,1 1 0,0-1-1,-1 1 1,1-1 0,0 1-1,0-1 1,0 1 0,0 0 0,0 0-1,1-1 1,-1 1 0,0 0-1,1 0 1,-1 0 0,0 0-1,1 0 1,-1 1 0,3-2 0,-3 2-1,1 0 1,-1 0-1,0 1 1,0-1 0,0 0-1,0 1 1,0-1-1,1 1 1,-1-1 0,0 1-1,0-1 1,0 1-1,0 0 1,0-1 0,0 1-1,-1 0 1,1 0-1,0 0 1,0 0 0,0 0-1,0 1 1,6 10 4,0 0 0,-1 0 1,9 25-1,-10-24 14,5 11-13,0-1 0,2 0 0,25 36-1,-34-53-1,1-1-1,-1 0 0,1 0 0,1-1 0,-1 1 0,1-1 0,-1 0 1,1 0-1,1-1 0,-1 1 0,0-1 0,1 0 0,-1-1 0,1 1 1,0-1-1,0 0 0,0-1 0,0 1 0,1-1 0,-1 0 0,7 0 1,-11-2-1,0 0 1,0 1 0,0-1 0,0 0 0,0 0 0,0 0 0,-1 0 0,1-1 0,0 1 0,0 0 0,-1-1 0,1 1 0,-1-1-1,0 0 1,1 1 0,-1-1 0,0 0 0,0 0 0,0 0 0,0 0 0,0 0 0,0-4 0,16-54-17,-14 49 17,32-194-241,-35 204 234,0 1-1,0 0 1,0 0-1,0 0 1,0 0 0,0 0-1,0-1 1,-1 1-1,1 0 1,0 0-1,0 0 1,0 0 0,0-1-1,0 1 1,0 0-1,0 0 1,0 0-1,0 0 1,0-1 0,0 1-1,0 0 1,0 0-1,0 0 1,0 0-1,1 0 1,-1-1-1,0 1 1,0 0 0,0 0-1,0 0 1,0 0-1,0 0 1,0-1-1,0 1 1,0 0 0,1 0-1,-1 0 1,0 0-1,0 0 1,0 0-1,0 0 1,0 0 0,1-1-1,-1 1 1,0 0-1,0 0 1,0 0-1,0 0 1,1 0 0,-1 0-1,0 0 1,0 0-1,0 0 1,0 0-1,1 0 1,-1 0-1,0 0 1,0 0 0,0 0-1,0 0 1,1 1-1,4 14-89,2 30 94,-6-40-12,19 103 80,-17-97-53,1 0 1,0 0-1,0-1 1,1 0-1,0 1 1,1-1-1,11 14 1,-15-22-18,-1 0 0,1 0 0,0 0 0,1 0 0,-1-1 0,0 1 1,0-1-1,1 1 0,-1-1 0,1 0 0,-1 0 0,1 0 0,-1 0 0,1 0 0,0-1 0,0 1 1,4 0-1,-5-1-11,0-1-1,0 1 1,-1 0 0,1-1 0,0 1 0,-1-1 0,1 1 0,0-1 0,-1 0 0,1 0 0,-1 0 0,1 0-1,-1 0 1,1 0 0,-1 0 0,0 0 0,0 0 0,0-1 0,1 1 0,-1 0 0,0-1 0,-1 1-1,1-1 1,0 1 0,0-1 0,-1 0 0,1 1 0,-1-1 0,1 0 0,0-2 0,3-23-1589,-1 0 1,0-37 0,-2 4-7654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2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14131,'0'0'2224,"0"0"-1671,0 0-313,0 0 264,0 0-504,0 0-48,0 0-920,-15 7-1105,28 9-4000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3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7 6689,'0'0'2582,"0"0"-1217,0 0-423,0 0-112,0 0 72,-5 26-180,4-16-657,-9 45 795,-4 101 0,14-148-791,0-1 1,1 1-1,0 0 1,0-1-1,0 1 1,1-1-1,0 1 1,1-1-1,-1 0 1,1 0-1,1 0 1,6 10-1,-7-12-50,1-2-1,0 1 1,0 0-1,0-1 1,0 1-1,0-1 1,0 0 0,1-1-1,0 1 1,-1-1-1,1 0 1,0 0 0,0 0-1,0-1 1,0 0-1,1 0 1,-1 0-1,0-1 1,8 1 0,-4-2-9,-1 1 1,1-2 0,0 1 0,-1-1 0,1-1-1,-1 1 1,0-1 0,0-1 0,0 1 0,0-2 0,0 1-1,-1-1 1,0 0 0,0 0 0,0-1 0,-1 0-1,0 0 1,0-1 0,10-13 0,-6 6-6,-1 0-1,0-1 1,-1 0 0,-1 0 0,0-1 0,-1 1-1,-1-2 1,0 1 0,3-27 0,-11 68-29,0 1 0,2-1 0,1 0 0,3 27 0,-1-48 23,-1-1 0,1 0 0,0-1 0,0 1 0,1 0 1,-1-1-1,0 1 0,1-1 0,0 0 0,-1 1 0,1-1 1,0-1-1,0 1 0,0 0 0,0-1 0,0 1 0,1-1 1,-1 0-1,0 0 0,1 0 0,-1-1 0,1 1 0,6-1 1,-2 1 0,-1 0 1,1-1-1,0 0 1,0 0 0,-1-1-1,1 0 1,0-1-1,-1 1 1,1-1 0,7-4-1,-9 3 4,-1-1-1,1 0 1,-1 0-1,0-1 0,-1 0 1,1 1-1,-1-2 1,0 1-1,0 0 1,0-1-1,-1 0 0,0 1 1,0-1-1,-1 0 1,1-1-1,-1 1 1,-1 0-1,1-1 0,-1 1 1,0-1-1,0-7 1,0 6-3,-1 0 0,0 0 0,0 0 0,-1 1 0,0-1 0,0 0 0,0 0 0,-1 0 0,-1 1 0,1-1 0,-1 1 0,0 0 0,-1 0 0,0 0 0,0 0 0,0 0 0,-8-7 0,6 8 0,-1 1 0,0-1 1,0 1-1,0 1 0,-1 0 0,0 0 1,1 0-1,-1 1 0,-1 0 1,1 0-1,0 1 0,-1 0 0,-10 0 1,13 1-2,0 1 0,0-1 1,0 2-1,0-1 0,0 1 1,0-1-1,0 2 0,1-1 0,-1 1 1,0 0-1,1 0 0,-1 0 1,1 1-1,0 0 0,0 0 1,0 0-1,0 1 0,0-1 0,-7 9 1,3-1 9,0 1 0,1 1 1,0-1-1,1 1 1,0 1-1,1-1 0,1 1 1,0 0-1,1 0 0,0 1 1,2-1-1,-1 1 1,2 0-1,0-1 0,0 1 1,2 0-1,3 25 0,-3-37-6,0 0 0,0 0 1,1 0-1,-1-1 0,1 1 0,0-1 0,0 1 0,0-1 0,0 1 0,0-1 0,1 0 0,-1 0 0,0 0 0,1-1 0,0 1 0,-1 0 0,1-1 0,0 0 0,0 1 0,0-1 0,0-1 0,0 1 0,0 0 0,0-1 0,0 1 1,0-1-1,0 0 0,7 0 0,-3 0-1,1 0 1,-1-1-1,1 0 1,-1 0-1,1 0 1,-1-1 0,0 0-1,1-1 1,-1 0-1,0 0 1,6-4-1,2-5-9,-1-1 0,0 0 0,-1-1 0,-1-1 0,0 0 0,-1 0 0,-1-1 0,-1-1 0,13-28 0,26-41 10,-47 85-7,-1 0 0,0 1-1,1-1 1,-1 1-1,0-1 1,1 1-1,-1-1 1,0 1-1,1-1 1,-1 1-1,1-1 1,-1 1-1,1 0 1,-1-1-1,1 1 1,-1 0 0,1-1-1,0 1 1,-1 0-1,1 0 1,-1-1-1,1 1 1,0 0-1,-1 0 1,1 0-1,-1 0 1,1 0-1,0 0 1,-1 0-1,1 0 1,0 0 0,-1 0-1,1 0 1,0 0-1,-1 1 1,1-1-1,-1 0 1,1 0-1,-1 1 1,1-1-1,0 0 1,-1 1-1,1-1 1,-1 1 0,1-1-1,-1 0 1,0 1-1,1-1 1,-1 1-1,1 1 1,20 34 79,-15-26-61,5 11 41,1 0 0,1-1 0,0-1 0,2 0-1,0-2 1,35 32 0,-41-42-263,0 0 0,0-1 0,0 0 0,1 0 0,0-1-1,1-1 1,-1 1 0,1-2 0,-1 1 0,1-2 0,0 1 0,0-2 0,0 1-1,1-1 1,-1-1 0,19-2 0,-2-3-7174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5:37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0 165 8210,'0'0'1783,"0"0"-1048,0 0-338,0 0 43,0 0 326,0 0 3,25-4-329,155-23 370,-32 4 281,216-6 1,155 27-609,-252 4-269,-133-1-120,491-7 125,0-42-164,-558 39 2,-11 0 28,82-2 0,-137 11 12,-1 0-14,0 0-80,0 1-46,-1 0 1,1 1-1,0-1 1,-1 0-1,1 0 1,-1 0-1,1 0 1,-1 0-1,1 0 1,-1 0-1,0 0 1,1 0-1,-1 0 1,0 0-1,0-1 1,0 1-1,-1 1 1,-2 2-429,-17 15-2770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38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83 5169,'0'0'2333,"0"0"-596,0-1-1510,0 1-1,0-1 1,0 1-1,0-1 1,0 1-1,0-1 1,0 1 0,0-1-1,-1 1 1,1 0-1,0-1 1,0 1-1,0-1 1,0 1-1,-1 0 1,1-1-1,0 1 1,-1-1-1,1 1 1,0 0-1,-1-1 1,1 1 0,0 0-1,-1 0 1,1-1-1,0 1 1,-1 0-1,0 0 1,-13 0-175,0 0 1,0 1-1,0 1 1,0 1-1,0 0 1,1 0-1,-1 2 1,1-1-1,0 2 1,0 0-1,0 0 1,1 1-1,-17 13 1,13-9-48,0 1 1,1 0-1,0 1 1,1 1-1,1 1 1,-16 20 0,22-25-9,1 0 0,0 0 1,1 0-1,1 1 0,-1 0 0,2 0 1,-1 0-1,1 0 0,1 0 1,0 1-1,1-1 0,0 15 1,0-10 3,1 0 1,1-1-1,0 1 1,1 0 0,1-1-1,0 1 1,1-1-1,1 0 1,9 21 0,-3-15 8,0 0 0,1-1 0,1 0 1,1 0-1,0-2 0,2 0 1,0-1-1,1 0 0,1-1 0,0-1 1,1-1-1,1-1 0,0 0 0,1-2 1,0 0-1,0-1 0,1-2 1,1 0-1,-1-1 0,1-1 0,1-1 1,-1-2-1,25 2 0,-30-5 47,-1 0 0,1-1 0,-1-1 0,0 0 1,1-2-1,-1 0 0,23-9 0,-29 8-49,1-1 0,-1 0 0,1-1 0,-2 0 0,1-1 0,-1 0 0,0 0 0,-1-1 1,0-1-1,14-18 0,-9 7 14,-1-1 0,-1-1 0,-1 0-1,-1 0 1,-1-1 0,-1 0 0,-1-1 0,-1 0 0,4-41 0,-4-1-17,-3-1-1,-8-94 1,3 139-8,-1 0 0,-8-32-1,8 46-9,1 0 0,-1-1 0,-1 2 0,0-1 0,0 0-1,-1 1 1,0-1 0,-9-10 0,14 18 9,0 1 0,-1-1 0,1 1 0,0 0 0,-1-1 0,1 1 0,0 0 0,-1 0 0,1-1 0,0 1 0,-1 0 0,1 0 0,0-1 0,-1 1 0,1 0 0,-1 0 0,1 0-1,0 0 1,-1-1 0,1 1 0,-1 0 0,1 0 0,-1 0 0,1 0 0,0 0 0,-1 0 0,1 0 0,-1 0 0,1 1 0,-1-1 0,1 0 0,0 0 0,-1 0 0,1 0 0,-1 0 0,1 1 0,0-1 0,-1 0 0,1 0 0,0 1 0,-1-1 0,1 0 0,0 1 0,-1-1 0,1 0 0,0 1 0,0-1-1,-1 0 1,1 1 0,0-1 0,0 1 0,0-1 0,-1 0 0,1 1 0,-8 27-40,7-24 14,-6 36 20,1 0 1,2 1-1,2 0 1,2 0-1,10 81 1,-6-98 12,1-1 1,1 0 0,1 0-1,1 0 1,1-1 0,1 0-1,1-1 1,0 0-1,17 21 1,-21-32 12,1-1-1,0 1 1,1-1-1,0 0 1,0-1 0,1 0-1,0-1 1,0 0-1,1 0 1,0-1 0,0-1-1,0 0 1,1 0-1,0-1 1,0 0-1,0-1 1,0-1 0,0 0-1,14 0 1,-15-1 13,1-1 0,0 0 0,-1-1 1,1-1-1,-1 0 0,1 0 0,-1-1 0,12-5 0,-16 5-408,0-1-1,0 0 0,0-1 0,-1 1 1,1-2-1,-1 1 0,0 0 0,-1-1 0,1 0 1,-1-1-1,-1 1 0,7-11 0,5-12-7600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38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8466,'0'0'2488,"0"0"-1113,0 0-559,0 0-242,0 0 209,0 0-27,19-1-27,151-2 642,-130 3-1171,-26 2-120,0-2 0,1 0 0,-1 0 1,1-2-1,-1 1 0,0-2 0,1 0 1,16-6-1,-30 7-271,-2 2-3132,1 0-2177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39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9498,'0'0'1332,"0"0"-660,0 0-183,0 0 92,-13 19 409,-42 64-134,48-71-699,1 1 0,1-1 0,0 1 0,0 0 0,1 0 0,1 1 0,0-1 0,1 1 0,1 0 0,0 0 0,1-1 0,0 1 0,3 15 0,-2 17 372,0-37-478,0-1 0,0 1 0,1-1 1,0 1-1,1-1 0,-1 0 0,2 0 0,-1 0 0,1 0 1,0-1-1,1 1 0,0-1 0,0 0 0,0 0 0,1-1 1,0 0-1,0 0 0,1 0 0,0-1 0,0 0 0,0 0 1,15 7-1,-10-6-218,1 1 0,0-2 0,0 0 0,1 0 0,0-1 0,0-1 0,0-1 0,0 0 0,0 0 0,0-1 1,0-1-1,1-1 0,16-2 0,10-12-2706,-8-7-2677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39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81 7682,'0'0'2424,"0"0"-1312,0 0-641,0 0 187,0 0 369,-1 22-174,-2 71-217,3-89-609,1-1 0,-1 1 0,0-1 0,1 1 0,0-1 0,0 1-1,0-1 1,0 0 0,0 0 0,1 0 0,0 1 0,-1-1 0,1-1 0,0 1 0,0 0-1,1 0 1,-1-1 0,1 1 0,-1-1 0,1 0 0,0 0 0,0 0 0,0 0 0,5 2 0,0 0-12,1-1 0,-1-1 1,1 1-1,0-1 1,-1-1-1,16 1 0,-16-1-20,-1-1-1,0 1 1,0-2-1,0 1 1,0-1-1,0 0 1,0 0 0,0-1-1,0 0 1,0 0-1,-1-1 1,1 0-1,-1 0 1,9-6-1,-11 5 19,1 0 0,-1 0 0,0-1-1,0 1 1,-1-1 0,1 0 0,-1 0-1,0-1 1,0 1 0,-1-1 0,0 1 0,0-1-1,0 0 1,-1 0 0,1 0 0,-1 0 0,0-8-1,0 6-3,0 0-1,-1 0 0,0 0 1,0 0-1,0 0 0,-1 1 1,-1-1-1,1 0 0,-1 0 1,-1 1-1,-5-14 0,6 17 3,-1 1 1,1-1-1,-1 1 0,0-1 0,0 1 1,-1 0-1,1 0 0,-1 0 0,0 1 0,1-1 1,-1 1-1,0 0 0,0 0 0,-1 0 1,1 1-1,0-1 0,-1 1 0,1 0 0,0 0 1,-1 1-1,-8-1 0,7 0-10,0 1 0,0-1-1,1 1 1,-1 0 0,0 1 0,0-1 0,0 1-1,1 1 1,-1-1 0,0 1 0,1 0 0,-1 0-1,1 0 1,0 1 0,0 0 0,0 0 0,0 0-1,0 1 1,1-1 0,-1 1 0,1 0 0,0 1-1,0-1 1,1 1 0,-1-1 0,1 1 0,0 0-1,0 0 1,1 1 0,0-1 0,-2 6-1,0-1-3,0-1 0,1 1 0,1 0 0,0 0 0,0 0 0,1 0 0,0 0 0,0 0 0,1 0 1,2 15-1,-1-22 0,0 1 0,0 0 0,0-1 0,0 1 1,0-1-1,1 0 0,-1 1 0,1-1 1,0 0-1,0 0 0,0 0 0,0 0 1,1 0-1,-1-1 0,1 1 0,0-1 1,0 0-1,0 1 0,0-1 0,0 0 0,0-1 1,0 1-1,1-1 0,-1 1 0,1-1 1,-1 0-1,1 0 0,-1-1 0,1 1 1,-1-1-1,5 1 0,-1 0-1,0 0 0,0 0 0,0-1 0,0 0-1,0 0 1,0-1 0,0 0 0,0 0 0,0-1 0,0 0-1,0 0 1,-1 0 0,1-1 0,-1 0 0,1 0 0,-1-1 0,10-7-1,-15 10 16,0 1-1,0-1 1,0 1-1,0-1 1,0 1 0,0 0-1,0 0 1,0-1-1,0 1 1,0 0-1,0 0 1,0 0-1,0 0 1,0 0-1,0 0 1,0 0-1,0 0 1,-1 0-1,1 1 1,0-1-1,0 0 1,0 1-1,0-1 1,0 0-1,0 1 1,0-1-1,0 1 1,-1 0-1,2 0 1,28 25 116,-16-13-92,-5-6-79,1-1-1,-1 0 1,1-1-1,0 0 1,0 0 0,1-1-1,-1 0 1,1-1 0,13 2-1,-16-4-727,0 0 0,0 0 0,0-1 0,0-1 0,1 1 0,-1-1 0,0-1 0,9-2 0,14-10-7681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39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0 10242,'0'0'1726,"0"0"-843,0 0-359,0 0-39,0 0 298,0 0-304,-22 14-211,-70 43-100,88-54-155,1-1-1,-1 1 1,1 0-1,0 0 1,0 0 0,0 0-1,0 0 1,1 1-1,-1-1 1,1 1 0,0-1-1,0 1 1,0 0-1,1 0 1,-1 0 0,1 0-1,0 0 1,0 0-1,1 1 1,-1 6-1,-1 2 39,0-2 8,0 0 0,1 1 0,1-1 0,0 0 0,0 1 0,1-1 1,2 14-1,-1-21-41,-1 1 1,1-1-1,0 0 1,0 1-1,0-1 1,0 0-1,1 0 1,0 0-1,-1-1 1,1 1-1,1-1 1,-1 1-1,1-1 1,-1 0-1,1-1 1,0 1-1,0 0 1,0-1-1,7 3 1,5 1 10,-1 0 1,1-2-1,0 0 1,0 0-1,30 1 1,86-3-62,-71-3-240,-54 1-118,1-1 0,-1 1 0,0-1 0,1-1 0,-1 1 0,0-1 0,0-1 0,0 1 0,0-1 0,9-5 0,0-3-4819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58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6425,'0'0'1417,"0"0"-241,2 20 19,45 336 3523,-24-104-3572,-11 259-1,16-555-8762,-16 13 2485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9498,'0'0'1659,"0"0"-756,0 0-336,0 0 390,0 0 369,0 0-441,26 21-275,81 70-75,-99-84-497,0 1 1,0 0 0,-1 1 0,0 0 0,-1 0-1,1 0 1,-2 1 0,1 0 0,-1 0 0,-1 0-1,0 1 1,-1-1 0,0 1 0,3 14 0,-4-15-20,4 26-185,-2 1-1,-1-1 1,-3 53 0,0-48-2964,0-40-3743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0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3593,'0'0'7863,"0"0"-5387,0 0-1748,0 0-182,0 0 309,28-1-100,172-9 262,122-8-178,-195 16-7635,-142 2-1055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1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3745,'0'0'9274,"0"0"-7986,0 0-248,0 0-608,0 0 297,0 0 143,0 149-320,0-89-112,2 0 48,1-2-384,-3-5 40,2-6-144,1-7-48,2-7 0,0-6-432,14-7-432,-4-5-593,2-10-3632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1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9858,'0'0'3626,"0"0"-2506,0 0-743,0 0-203,0 0 245,0 0 210,0 12-190,0 179 278,6 395 809,-5-548-1543,0-4 13,1 0 0,2 0 0,9 40 0,-13-74 0,0 0 0,0-1 0,0 1-1,0 0 1,0 0 0,0 0 0,1 0 0,-1-1 0,0 1 0,0 0-1,0 0 1,0 0 0,1 0 0,-1 0 0,0-1 0,0 1 0,0 0-1,0 0 1,1 0 0,-1 0 0,0 0 0,0 0 0,0 0 0,1 0-1,-1 0 1,0 0 0,0 0 0,0 0 0,1 0 0,-1 0 0,0 0-1,0 0 1,0 0 0,1 0 0,-1 0 0,0 0 0,0 0 0,0 0-1,1 0 1,-1 1 0,0-1 0,0 0 0,0 0 0,0 0 0,1 0-1,-1 0 1,0 1 0,0-1 0,0 0 0,0 0 0,5-22-41,-3-481 298,-6 238-342,3 247 85,7-147-183,-4 143 104,1 0-1,1 1 1,1 0-1,1 0 0,13-30 1,-19 49 79,1 1 0,-1-1 0,1 1 0,0-1 0,-1 1 1,1 0-1,0-1 0,0 1 0,0 0 0,0 0 0,0-1 0,1 1 0,-1 0 0,0 0 1,0 0-1,1 1 0,-1-1 0,1 0 0,-1 0 0,0 1 0,1-1 0,-1 1 0,1-1 1,0 1-1,1-1 0,0 2 2,0-1 0,0 1 0,-1-1 0,1 1 0,0 0 0,0 0 1,-1 0-1,1 0 0,-1 1 0,1-1 0,-1 1 0,0 0 0,3 2 0,8 8 5,0 0 0,-1 2-1,16 22 1,-25-32-6,68 103 61,104 214 1,-141-253-59,-12-24-2,23 65 0,-38-89-917,-1 1-1,-2 1 1,0-1 0,0 1 0,-1 32-1,-3-16-6264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0 149 11450,'0'0'2145,"0"0"-1441,0 0-552,0 0 80,0 0 608,0 0-192,0 0-71,166-111-417,-107 98-72,5 2-88,8 2 0,0 4-240,27 5-649,-20 0-1607,-10 0-3625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2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57 9618,'0'0'3523,"0"0"-2354,0 0-824,0 0-45,0 0 119,-25-10-6,-82-28-122,103 36-287,0 1 0,1-1-1,-1 1 1,0 0 0,0 1-1,0-1 1,0 1 0,0-1 0,0 1-1,0 1 1,0-1 0,0 0 0,0 1-1,0 0 1,1 0 0,-1 0-1,0 0 1,0 1 0,1-1 0,-1 1-1,1 0 1,-1 0 0,1 0-1,0 1 1,0-1 0,0 1 0,0 0-1,0 0 1,1 0 0,-1 0 0,1 0-1,0 1 1,0-1 0,0 0-1,0 1 1,-2 6 0,-1 5 23,1 0 1,0 0 0,1 1-1,0 0 1,2 0-1,-1 26 1,2-37-24,0 1 1,0 0 0,1-1-1,0 1 1,0 0-1,0-1 1,1 1 0,-1-1-1,1 1 1,0-1-1,6 9 1,-5-11-5,-1 0 0,1 0 0,0 0-1,0 0 1,0-1 0,0 1 0,0-1 0,1 0-1,-1 0 1,1 0 0,0 0 0,-1-1 0,1 0 0,0 1-1,0-1 1,0-1 0,7 2 0,-3-1-2,-1 0-1,1 0 1,0-1 0,-1 0-1,1 0 1,0-1 0,-1 1-1,1-2 1,0 1 0,-1-1-1,0-1 1,1 1 0,-1-1-1,0 0 1,0-1 0,-1 0-1,1 0 1,-1 0 0,0-1-1,0 0 1,0 0 0,-1 0-1,1-1 1,-1 0 0,-1 0-1,6-9 1,-7 11 57,20-25 606,-22 29-650,-1-1 0,1 1-1,0-1 1,-1 0 0,1 1 0,-1 0 0,1-1 0,0 1 0,-1-1 0,1 1-1,0 0 1,0-1 0,-1 1 0,1 0 0,0 0 0,0 0 0,-1 0 0,1 0-1,0-1 1,0 1 0,0 1 0,-1-1 0,1 0 0,0 0 0,0 0 0,-1 0-1,1 0 1,0 1 0,0-1 0,-1 0 0,1 1 0,0-1 0,-1 0-1,1 1 1,0-1 0,-1 1 0,1-1 0,-1 1 0,1 0 0,-1-1 0,1 1-1,7 11 89,-1 0 0,0 0 0,-1 1 0,-1 0-1,0 0 1,5 20 0,16 88 502,-24-108-567,7 60-41,-3 1 0,-5 95 0,-2-92-3375,1-75-3486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2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2881,'0'0'7142,"0"0"-4892,0 0-1582,0 0-291,0 0 81,0 0 481,15 0-36,367-15 1027,-378 14-2159,18-5-120,-18-10-6211,-4 6-2066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9538,'0'0'2795,"0"0"-1252,0 0-688,0 0-343,0 0 111,0 0-52,5 20 10,12 46-335,62 254 507,-47-179-1135,-5-50-3989,-17-60-1595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3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0 3577,'0'0'6273,"0"0"-4135,0 0-925,0 0-302,-17 19 88,-55 62-216,68-75-713,-1 0 0,1 1-1,0-1 1,1 1 0,0 0 0,0 0-1,0 0 1,1 0 0,0 1 0,0-1-1,1 0 1,0 1 0,0 0 0,1-1-1,0 1 1,0-1 0,2 11 0,-1 11 130,0-17-159,-1 0-1,1-1 1,1 1-1,0-1 1,1 1-1,0-1 1,1 0-1,0 0 1,1 0-1,0-1 1,0 0-1,8 11 1,-8-15-117,0 1 1,0-1 0,1 0-1,0-1 1,0 1 0,0-1 0,1 0-1,-1-1 1,1 1 0,0-1-1,1-1 1,-1 1 0,1-1 0,0-1-1,-1 1 1,1-1 0,0-1-1,12 2 1,-9-2-930,0-1 0,0 0 0,0 0 0,0-1 0,14-3 0,4-9-5458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4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9602,'0'0'3470,"0"0"-2239,0 0-775,0 0-180,0 0-121,0 0 301,2 16-25,5 56-245,-5-67-169,-1 0-1,1 0 0,0 0 0,0 0 0,0 0 0,1 0 0,0-1 1,0 1-1,0-1 0,0 0 0,1 0 0,-1 0 0,1 0 0,0 0 1,1-1-1,-1 0 0,8 5 0,-2-3 8,0 0 0,1 0-1,-1-1 1,1-1 0,0 1 0,17 1 0,-17-3-26,1 0 0,0-1 0,0-1 1,0 0-1,-1-1 0,1 0 0,0 0 0,0-2 1,-1 1-1,21-8 0,-27 7 4,1 0 1,0 0-1,-1 0 0,1-1 0,-1 0 1,0 0-1,0 0 0,-1-1 1,1 1-1,-1-1 0,0 0 1,0 0-1,-1-1 0,0 1 0,0-1 1,0 0-1,0 0 0,-1 0 1,0 0-1,0 0 0,1-10 1,-2 10-6,0 0 1,0 0 0,0-1 0,-1 1 0,0 0-1,0 0 1,-1-1 0,0 1 0,0 0 0,0 0 0,-1 0-1,0 0 1,0 0 0,-1 0 0,-4-9 0,3 11 4,1-1 0,-1 1 0,0 0 0,0 0 0,0 1 0,-1-1 0,1 1 0,-1 0 0,0 0 1,0 0-1,0 1 0,0 0 0,0 0 0,-1 0 0,1 0 0,-1 1 0,-9-1 0,9 0 11,-1 1 1,0 1-1,1-1 0,-1 1 1,0 0-1,0 1 0,1 0 0,-1 0 1,0 0-1,1 1 0,-1 0 0,1 0 1,0 0-1,-12 7 0,14-5-14,0-1 1,0 1-1,0-1 1,1 1-1,-1 0 1,1 1-1,0-1 1,0 1-1,0-1 1,1 1-1,0 0 1,0 0-1,0 0 0,0 0 1,1 0-1,0 0 1,0 0-1,0 1 1,1 7-1,-1-7 3,0 0-1,1 0 0,0 0 1,0 0-1,0 0 0,1 0 1,0 0-1,0 0 0,1 0 1,0 0-1,0-1 0,0 1 1,0-1-1,1 1 0,4 6 1,-3-8-110,0-1 1,1 1 0,-1-1-1,0 0 1,1 0-1,0 0 1,0-1 0,0 0-1,0 1 1,0-2-1,0 1 1,0-1 0,1 0-1,-1 0 1,0 0-1,1-1 1,-1 1 0,7-2-1,2 2-1035,-1-2 0,1 1 0,0-2 1,-1 0-1,23-6 0,7-11-5827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58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7 104 5233,'0'0'4416,"0"0"-2825,0 0-1186,-1 24 55,-1 0-250,-2 30 977,5 73-1,0-118-1146,1-1 0,0 1 0,0 0-1,1-1 1,0 0 0,1 0 0,-1 0-1,2 0 1,-1 0 0,1-1 0,0 1-1,1-1 1,-1-1 0,2 1 0,-1-1-1,1 0 1,-1 0 0,2-1 0,-1 0-1,0 0 1,14 5 0,-9-4-28,1 0-1,1-1 1,-1 0 0,1-1 0,0-1-1,0 0 1,0-1 0,0-1-1,0 0 1,0 0 0,0-2 0,27-3-1,-33 2 36,-1-1 0,1 0-1,0 0 1,-1 0-1,0-1 1,0 0 0,0 0-1,0-1 1,-1 0 0,0 0-1,0 0 1,0-1 0,0 0-1,-1 0 1,0-1-1,-1 1 1,1-1 0,-1 0-1,0 0 1,-1-1 0,4-10-1,-1 1 9,-1 0 1,0-1-1,-2 1 0,0-1 0,0 0 1,-2 1-1,0-1 0,-4-31 0,1 39-42,0-1 1,-1 1-1,0 0 0,-1 0 0,0 0 0,-1 1 0,0-1 0,0 1 0,-1 0 0,0 1 0,0-1 0,-1 1 1,-1 1-1,1-1 0,-1 1 0,0 0 0,-11-6 0,10 7-6,1 0 0,-1 1 0,-1 0 0,1 0 0,-1 1-1,0 0 1,0 1 0,0 0 0,0 1 0,-1 0 0,1 1 0,-1 0 0,1 0 0,-1 1 0,1 1 0,-1-1 0,-14 4-1,19-1-6,-1 0-1,1 0 1,0 0-1,0 1 0,0 0 1,1 0-1,-1 0 1,1 1-1,0 0 0,0 0 1,1 0-1,-1 1 1,1-1-1,1 1 0,-1 0 1,1 0-1,0 1 1,-4 11-1,-1 1 1,2 1 0,0-1 0,1 2 0,2-1 0,-3 25-1,5-30-3,1 1-1,0 0 0,1-1 1,0 1-1,2-1 0,0 1 0,0-1 1,2 0-1,11 28 0,-12-35 6,1 1-1,0-1 0,0-1 1,1 1-1,0-1 1,0 0-1,1 0 0,0 0 1,0-1-1,0 0 1,1-1-1,0 1 0,0-2 1,0 1-1,1-1 1,0 0-1,14 4 0,-16-6 0,1 0 0,-1 0 0,1-1 0,-1 1 0,1-2 0,-1 1 0,1-1-1,0 0 1,-1-1 0,1 0 0,0 0 0,-1-1 0,14-4 0,-16 4 0,0-1 0,0 0 0,-1 0 0,1-1 0,-1 1 0,0-1 0,1 0 0,-2 0 0,1 0 0,0-1 0,-1 1 0,0-1 0,0 0 0,0 0 0,-1 0 0,0 0 0,0 0 0,3-11 0,0-3 9,-1 0-1,0-1 1,-2 1-1,0-1 1,-1 0-1,-1 1 1,-1-1-1,-1 0 1,-1 1-1,0-1 1,-1 1-1,-9-24 1,12 41 115,3 28-44,8 11 5,2 0-1,2 0 1,1-1 0,1-1 0,2-1 0,36 51-1,-43-68-15,1-1 0,0 0 0,1-1 0,1-1-1,1 0 1,23 18 0,-34-29-210,0 0 0,0-1-1,0 1 1,0-1 0,1 0-1,-1 0 1,1 0 0,-1-1-1,1 0 1,0 0 0,-1 0 0,1 0-1,0-1 1,0 0 0,0 0-1,0 0 1,0 0 0,-1-1 0,1 0-1,0 0 1,0 0 0,-1 0-1,1-1 1,-1 0 0,1 0 0,-1 0-1,0-1 1,0 1 0,0-1-1,0 0 1,5-5 0,22-24-7376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4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8266,'0'0'4153,"0"0"-2713,0 0-745,0 0-315,0 0 209,0 0 150,-16 19-276,-48 65-132,61-79-312,1-1 0,0 1 1,-1-1-1,1 1 1,1 0-1,-1-1 0,1 1 1,0 0-1,0 0 1,0 0-1,1 0 1,-1 0-1,1 0 0,1 0 1,-1 0-1,1 0 1,0 0-1,0 0 0,0 0 1,0 0-1,1 0 1,0 0-1,0-1 0,0 1 1,1-1-1,0 0 1,0 0-1,4 6 0,0-3-24,0-1 0,0 0 0,0 0 0,1-1 0,0 0 0,0 0 0,0-1 0,1 0-1,-1 0 1,16 4 0,-16-6-336,1 0 1,-1-1-1,1 0 0,17 0 0,-20-1-327,0 0 0,0-1 0,0 0-1,0-1 1,0 1 0,-1-1 0,10-4 0,11-12-7020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4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6737,'0'0'2249,"0"0"135,0 0-407,136 89-689,-94-44-80,-5 6-455,-12 4-105,-13 3 208,-9 0-416,-3 0-88,-10-5-336,-15-4-16,-5-2-224,8-14-984,5-13-3369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5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9458,'0'0'1847,"0"0"-987,0 0-374,0 0 3,0 0 767,0 0-105,28 2-471,233 7 422,-191-10-860,-40-1-342,0 2 0,50 6 1,-79-6 45,0 0 0,-1 0 0,1 0 0,0 1 1,0-1-1,-1 0 0,1 0 0,0 1 0,-1-1 0,1 0 1,0 1-1,-1-1 0,1 1 0,-1-1 0,1 1 1,-1-1-1,1 1 0,-1 0 0,1-1 0,-1 1 0,1-1 1,-1 1-1,0 0 0,1 0 0,-1 0 0,-3 13-3983,-9-3-2461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5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2513,'0'0'8769,"0"0"-7224,0 0-121,0 0-744,0 0 352,0 0-47,0 0-441,170 22 144,-103-17-440,5-1-120,-3-4-48,0 0-80,22 0-344,-17 0-952,-12 0-6122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6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0 7770,'0'0'1675,"0"0"-866,0 0-13,0 0 170,0 0 310,0 0-178,-8 10-462,-1 16-579,1 1 1,2 0-1,1 0 0,-4 53 1,4-33 134,-15 132 158,-66 441 276,83-599-622,3-16 15,-1 1 0,0-1 1,0 0-1,-1 1 0,1-1 0,-4 8 1,3-16 36,0 1 1,1-1 0,-1 1 0,1-1-1,0 0 1,0 0 0,0 0 0,-1-5-1,-10-82-116,5 0 0,3 0-1,11-119 1,-2 156-167,1 0-1,26-95 1,-25 122 214,1 0 1,2 1-1,0 0 1,2 1 0,1 1-1,1-1 1,25-32-1,-38 54 10,0 1 0,1-1-1,-1 1 1,0 0 0,0-1-1,1 1 1,-1 0 0,1 0-1,-1-1 1,1 1 0,0 0-1,-1 1 1,1-1 0,0 0-1,-1 0 1,1 1-1,0-1 1,0 1 0,0 0-1,0-1 1,0 1 0,-1 0-1,1 0 1,0 0 0,0 0-1,0 1 1,0-1 0,0 0-1,0 1 1,-1-1 0,1 1-1,0 0 1,0 0-1,-1-1 1,1 1 0,0 0-1,-1 0 1,3 3 0,5 4 32,-1 0 0,-1 1 0,1 0 0,-1 0 1,7 14-1,-6-10 85,338 566 592,-340-570-1016,-1 0 1,0 0-1,0 0 1,-1 1 0,0 0-1,-1-1 1,0 1-1,-1 1 1,0-1 0,0 0-1,-1 1 1,-1 18-1,-4-12-4813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6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61 3441,'0'0'8914,"0"0"-7626,0 0-816,0 0 96,0 0 208,0 0 56,183-45-327,-107 36-497,8 5 248,3 2-256,-1 2-8,3 0 0,27 2-1137,-24 11-1655,-13-2-4058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17 9010,'0'0'2219,"0"0"-1023,0 0-550,-25-3-55,-79-9 277,99 11-823,-1 1 1,0 0-1,1 0 1,-1 0-1,1 1 1,-1 0-1,1 0 1,-1 0-1,1 1 1,0 0-1,-1 0 1,1 0 0,0 0-1,0 1 1,1 0-1,-1 0 1,1 0-1,-1 1 1,1-1-1,0 1 1,0 0-1,0 1 1,1-1-1,0 0 1,0 1-1,0 0 1,0 0-1,-3 8 1,1-1 14,1-1-1,0 1 1,1 0 0,1 0-1,0 0 1,0 0 0,1 1-1,1-1 1,0 0 0,3 21-1,-2-29-56,0 0 0,1-1 0,-1 1 0,1-1 0,-1 1 0,1-1 0,1 1-1,-1-1 1,0 0 0,1 0 0,-1 0 0,1 0 0,0-1 0,0 1 0,0-1 0,0 0 0,1 0 0,-1 0-1,1 0 1,-1 0 0,1-1 0,-1 1 0,1-1 0,0 0 0,0 0 0,0-1 0,0 1 0,7-1 0,-4 1-20,0 0 1,1-1 0,-1 0 0,1-1 0,-1 0 0,0 0 0,1 0 0,-1-1 0,0 0-1,0-1 1,0 1 0,0-1 0,-1-1 0,10-6 0,6-10 56,-19 15-7,0 1 0,1 0 0,-1 1-1,1-1 1,0 0 0,1 1 0,-1 0 0,0 0-1,1 0 1,0 1 0,-1 0 0,11-4 0,-14 6-26,0 1 0,0-1 1,1 0-1,-1 0 0,0 1 1,0-1-1,0 1 0,0-1 1,0 1-1,0 0 0,0-1 1,0 1-1,0 0 0,0 0 1,0 0-1,0 0 0,-1-1 1,1 1-1,0 0 0,-1 0 1,1 1-1,0-1 0,0 1 1,11 31 64,-10-26-31,12 49 98,-2 0-1,-3 1 1,3 82 0,3 24-7,-15-162-152,0 0 0,0 0-1,0 0 1,0 0 0,0 0 0,0 0 0,0 0 0,0 0 0,1 0 0,-1 0 0,0 0-1,1 0 1,-1-1 0,1 1 0,-1 0 0,1 0 0,-1 0 0,1 0 0,-1-1 0,1 1-1,0 0 1,-1-1 0,1 1 0,0 0 0,0-1 0,0 1 0,-1-1 0,1 1 0,0-1-1,0 1 1,0-1 0,0 0 0,0 0 0,0 1 0,0-1 0,0 0 0,1 0 0,1-1-245,-1 1 0,0-1 1,1 0-1,-1 0 0,0-1 1,0 1-1,0 0 0,0-1 1,0 1-1,0-1 0,0 0 0,-1 1 1,1-1-1,2-3 0,17-24-6207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7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90 9010,'0'0'2630,"0"0"-1414,0 0-537,0 0-271,0 0 249,-23 3-132,-74 14-349,93-16-163,1 0 0,0 1 0,0-1 0,0 1 0,1-1 0,-1 1 0,0 0 0,1 0 0,-1 0 0,1 0 0,-1 1 0,1-1 0,0 1 0,0-1 0,0 1 0,1 0 1,-1 0-1,0 0 0,1-1 0,0 2 0,0-1 0,0 0 0,0 0 0,-1 5 0,-2 6 51,-4 14 151,1 0 0,1 0-1,1 0 1,0 34-1,5 118 258,1-163-458,1-1 0,0 1 0,1 0 0,0-1 0,1 1 0,1-1 0,1 0 0,1-1 0,0 1 0,0-1 0,2-1 0,0 1 1,0-2-1,2 1 0,0-1 0,0-1 0,1 0 0,0 0 0,1-1 0,0-1 0,1 0 0,0-1 0,1-1 0,0 0 0,0-1 0,1 0 0,0-1 0,0-1 1,0-1-1,1 0 0,-1-1 0,25 1 0,-27-3-30,1-1 0,0 0 0,-1-1 0,1-1 1,-1-1-1,0 0 0,0 0 0,0-1 0,0-1 0,0-1 1,-1 0-1,0 0 0,0-1 0,-1-1 0,0 0 1,0-1-1,-1 0 0,0-1 0,0 0 0,-1-1 0,-1 0 1,17-24-1,-13 14-3,-1 0 1,-1 0 0,-1-1-1,0-1 1,-2 1 0,-1-2-1,-1 1 1,6-41 0,-4-12 29,-3-107 0,-5 177-8,0-20 12,-1 1 1,-1 0-1,-7-30 1,6 45-17,1 0 0,-2 0 0,1 0 0,-2 0 0,1 0 0,-1 1-1,0-1 1,-1 2 0,0-1 0,-10-10 0,16 18 2,0 1 0,-1-1 0,1 0 0,0 1 0,-1-1 0,1 0 0,-1 1 0,1-1 0,-1 1-1,1-1 1,-1 1 0,1-1 0,-1 1 0,0-1 0,1 1 0,-1 0 0,1-1 0,-1 1 0,0 0-1,0-1 1,1 1 0,-1 0 0,0 0 0,1 0 0,-1 0 0,0 0 0,0 0 0,1 0 0,-1 0 0,0 0-1,0 0 1,1 0 0,-1 0 0,0 0 0,1 1 0,-1-1 0,0 0 0,1 0 0,-1 1 0,0-1 0,1 1-1,-1-1 1,0 0 0,1 1 0,-1-1 0,1 1 0,-1 0 0,1-1 0,-1 1 0,1-1 0,0 1-1,-1 0 1,1-1 0,0 1 0,-1 0 0,1-1 0,0 1 0,0 0 0,-1-1 0,1 1 0,0 0 0,0 0-1,0-1 1,0 1 0,0 1 0,-4 60 18,4-53-2,-2 36 45,3 1 0,2-1 0,1 1 0,3-1 0,1-1 0,3 1 0,1-2 0,2 1-1,3-2 1,1 0 0,35 60 0,-37-77-39,1 0-1,1-1 0,2 0 1,32 30-1,-43-46-140,0 0 1,1 0-1,0-1 0,1-1 0,-1 0 1,1 0-1,1-1 0,-1 0 1,1-1-1,-1 0 0,1-1 0,0 0 1,19 1-1,18-3-3244,-7-1-4608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7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 10322,'0'0'1697,"0"0"-681,0 0 64,0 0 96,-42 115-248,42-75-191,0 5-577,0-1 88,14 1-200,9-5 24,6-3-48,8-6-24,3-4-144,4-7-104,21-15-649,-13-3-1239,-6-2-3193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8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0 7986,'0'0'4034,"0"0"-2754,0 0-1010,0 0 278,-22 0 520,-69 1-200,89-1-837,-1 0 0,0 0 0,0 1 0,0-1 0,0 0-1,0 1 1,1 0 0,-1 0 0,0 0 0,0 0 0,1 0 0,-1 0 0,1 1 0,-1-1 0,1 1-1,0-1 1,-1 1 0,1 0 0,-2 3 0,2-2-19,1-1 0,0 1 0,0 0-1,0 0 1,0 0 0,0 0 0,1 0 0,-1 0 0,1 0 0,0 0-1,0 5 1,1-7-8,-1 0-1,1 1 0,-1-1 1,1 0-1,0 0 1,0 0-1,-1 0 0,1 0 1,0-1-1,0 1 0,0 0 1,0 0-1,0 0 1,0-1-1,0 1 0,0-1 1,1 1-1,-1-1 0,0 1 1,0-1-1,0 1 1,1-1-1,1 0 0,39 10 73,-31-8-67,22 5 0,145 38 225,-161-40-202,0 2-1,0 0 0,-1 1 0,0 0 0,0 1 1,-1 1-1,25 21 0,-37-29 6,-1 0 0,0 0 0,0 0-1,0 1 1,0-1 0,0 0 0,-1 1 0,1 0-1,-1-1 1,1 1 0,-1 0 0,0 0 0,0 0 0,0 0-1,-1 0 1,1 0 0,-1 0 0,0 0 0,1 0 0,-1 0-1,-1 0 1,1 0 0,0 0 0,-1 0 0,1 0 0,-1 0-1,0 0 1,0 0 0,0 0 0,-1-1 0,1 1-1,0 0 1,-1-1 0,0 1 0,0-1 0,0 1 0,0-1-1,0 0 1,0 0 0,0 0 0,-1 0 0,1 0 0,-1-1-1,0 1 1,1-1 0,-1 1 0,0-1 0,-3 1-1,-14 5-16,0-1-1,-1 0 1,0-2-1,0 0 1,0-2-1,0 0 1,-1-1-1,1-1 1,-40-6-1,60 6-103,0 0 1,0-1-1,0 1 0,1 0 1,-1-1-1,0 1 0,0-1 0,0 0 1,1 1-1,-1-1 0,0 1 0,1-1 1,-1 0-1,1 0 0,-1 1 1,1-1-1,-1 0 0,1 0 0,0 0 1,-1 1-1,1-1 0,0 0 1,-1 0-1,1 0 0,0 0 0,0 0 1,0 0-1,0 0 0,0 0 0,0 0 1,0 1-1,0-1 0,0 0 1,1 0-1,-1 0 0,0 0 0,0 0 1,1 0-1,-1 1 0,1-1 0,-1 0 1,1 0-1,-1 0 0,1 1 1,-1-1-1,1 0 0,0 1 0,-1-1 1,2 0-1,12-14-4264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3:59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9570,'0'0'2321,"0"0"-1400,0 0-548,0 0 58,0 0 307,0 0-130,1 10-217,1-2-315,0 0 0,0-1-1,1 1 1,0-1 0,0 0 0,1 0 0,0 0 0,0 0 0,1-1 0,-1 1 0,1-1 0,1-1 0,-1 1 0,1-1 0,0 1 0,1-2 0,-1 1 0,13 6 0,-4-3-33,0 0 1,0-1-1,0-1 1,1-1-1,-1 0 1,1-1-1,1-1 1,-1 0 0,0-1-1,1-1 1,-1 0-1,21-3 1,-30 2-44,-1-1 0,0 0 0,1 0 0,-1-1 0,0 1 0,0-1 0,0-1 1,0 1-1,0-1 0,0 0 0,-1 0 0,1-1 0,-1 1 0,0-1 0,0-1 0,0 1 0,-1-1 0,1 1 1,-1-1-1,0-1 0,-1 1 0,1 0 0,-1-1 0,0 0 0,-1 0 0,1 0 0,-1 0 0,0 0 1,0 0-1,-1 0 0,0-1 0,0 1 0,-1-11 0,1 11-1,-1 0 0,0 0-1,-1 0 1,0 0 0,0 0 0,-3-11 0,4 16 4,0 0-1,-1 0 1,1 0 0,-1-1 0,1 1 0,-1 0 0,0 0 0,0 0 0,1 0-1,-1 0 1,0 0 0,0 1 0,0-1 0,0 0 0,0 0 0,0 1 0,0-1-1,0 0 1,0 1 0,0-1 0,0 1 0,-1-1 0,1 1 0,0 0-1,0 0 1,0-1 0,-1 1 0,1 0 0,0 0 0,0 0 0,-1 0 0,1 0-1,0 0 1,0 1 0,0-1 0,-1 0 0,1 1 0,0-1 0,0 1-1,-2 0 1,1 1 1,-1-1-1,1 1 0,0 0 0,0 0 0,0 0 0,1 0 0,-1 0 0,0 0 1,1 0-1,-1 0 0,1 1 0,0-1 0,0 1 0,0-1 0,0 1 0,0-1 1,0 6-1,-9 52 14,9-56-17,-5 76 50,3 0 0,4 0 0,13 95 0,57 230 262,-61-356-246,109 431 1642,-107-451-1780,-11-29-498,-1-15-4372,0-4-4427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8:48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8146,'0'0'2976,"0"0"-1090,0 0-660,0 0-543,0 0 97,0 0-192,22 8-179,-14-5-357,14 6 35,0 0-1,0 1 1,-1 1-1,0 2 1,-1 0-1,27 23 1,-34-24-16,-1 1 1,0 0 0,-1 1 0,0 0-1,-1 1 1,-1 0 0,-1 1-1,0 0 1,-1 0 0,-1 1 0,0 0-1,-1 0 1,-1 0 0,0 1-1,-2-1 1,0 1 0,-1 27 0,-1-19-63,-1-1 1,-2 1-1,0-1 0,-2 0 1,-1 0-1,-1-1 1,-1 1-1,-1-2 1,-1 1-1,-21 35 1,23-44-174,-5 8 66,4-8-4044,6-13-3127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04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9378,'0'0'1839,"0"0"-1056,0 0-446,0 0 79,0 0 0,0 0 82,14 0-11,36 3 290,87 16 1,-13-1-312,370-7 47,-415-16-450,79-15 1,-61 1-2949,-94 18-628,-3-2-2223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0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89 274 8146,'0'0'2212,"0"0"-1138,0 0-771,0 0-54,0 0 258,0 0 94,8 22 562,22 271 181,4 32-1012,-28-299-229,-4-42 261,-4-46-62,-8-7-250,-2 0 0,-32-97 1,15 60 15,8 29-66,4-1 1,3-1-1,-6-138 0,51 227-76,39 33 70,11 7 65,114 51-1,132 18-100,-219-83 121,-103-34-70,-1-1-1,1 1 0,-1 0 0,0 0 0,1 0 1,-1 1-1,0-1 0,-1 1 0,1 0 1,0 0-1,-1 1 0,4 3 0,-6-5 5,0 0 1,0-1-1,-1 1 0,1 0 0,-1 0 0,1 0 1,-1 0-1,0-1 0,1 1 0,-1 0 1,0 0-1,0 0 0,0 0 0,-1 0 0,1 0 1,0 0-1,-1-1 0,1 1 0,-1 0 0,0 0 1,0 0-1,1-1 0,-1 1 0,0 0 0,0-1 1,-1 1-1,1-1 0,0 1 0,0-1 0,-1 0 1,1 0-1,-3 2 0,-64 59 130,-3-4-1,-106 67 1,28-22-132,-103 102 590,251-203-975,0 1 0,0 0 0,1 0 0,-1 0 0,1 0 0,-1 0 0,1 0 0,0 0 0,0 0 0,1 1 0,-1-1 0,0 0 0,1 0 0,0 0 0,0-1 0,0 1-1,2 5 1,-2-6-584,4 16-5749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1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0 318 4625,'0'0'1012,"0"0"-525,0 0-43,0 0 760,0 0 102,19 1-333,63 1-212,-70-3-624,1 0 0,-1-2 0,0 1 0,0-2 0,0 1 0,0-2 0,0 1 0,-1-2 0,0 1 0,0-2 0,-1 1 1,13-12-1,-21 17-132,6-4 35,-1-2 1,0 1 0,-1-1-1,1 0 1,-1 0-1,-1 0 1,1-1 0,-1 0-1,0 0 1,-1-1 0,0 1-1,-1-1 1,1 0 0,-2 0-1,3-11 1,-4 16-55,0 0 1,-1 0-1,1 0 0,-1 0 1,0 0-1,0-1 1,-1 1-1,1 0 0,-1 0 1,0 0-1,0 0 1,0 0-1,-1 0 0,1 1 1,-1-1-1,0 0 1,0 1-1,0-1 0,0 1 1,-1 0-1,0-1 0,1 1 1,-1 0-1,0 1 1,-1-1-1,1 1 0,0-1 1,-1 1-1,1 0 1,-1 0-1,0 0 0,1 1 1,-1-1-1,0 1 1,0 0-1,-6-1 0,7 1 5,-1 0-1,1 0 0,-1 1 1,1-1-1,-1 1 0,0 0 1,1 0-1,-1 0 0,0 0 1,1 0-1,-1 1 0,0 0 1,1 0-1,-1 0 0,1 0 1,-1 0-1,1 1 0,0 0 1,0-1-1,-4 4 0,4-2 9,0 0-1,1 1 0,-1-1 1,1 1-1,0 0 1,-1-1-1,2 1 0,-1 0 1,0 1-1,1-1 0,0 0 1,0 0-1,0 0 1,1 1-1,-1-1 0,1 9 1,0-13 2,-1 20 84,1 0 1,4 39-1,-3-52-52,1 0 0,0-1 0,0 1 0,1 0 0,0-1 0,0 1 0,0-1 0,1 0 0,0 0 0,0 0 0,9 9 0,-3-6 45,0-1 1,0 0-1,0 0 0,1-1 0,0-1 0,0 0 0,1 0 1,0-1-1,0 0 0,0-1 0,1-1 0,-1 0 1,1 0-1,17 0 0,-15-2-431,0 0 0,1-1 1,-1-1-1,1 0 0,-1-1 0,0-1 0,0-1 1,0 0-1,0-1 0,-1 0 0,22-11 0,10-13-5849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2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0 5617,'0'0'1702,"0"0"-1023,0 0-263,0 0 343,-24 17 382,-77 54-211,95-67-848,1 0 0,0 0 1,0 1-1,1 0 0,-1-1 0,1 1 1,0 1-1,0-1 0,1 1 1,-1-1-1,1 1 0,1 0 0,-1 0 1,1 0-1,0 1 0,0-1 1,1 1-1,0-1 0,0 1 1,0-1-1,1 1 0,0-1 0,1 1 1,-1-1-1,1 1 0,3 11 1,-2-12-31,0 0 0,1 0 1,-1 0-1,1 0 1,0-1-1,1 1 0,-1-1 1,1 0-1,0 0 1,1 0-1,-1-1 0,1 1 1,0-1-1,0 0 1,0-1-1,0 1 0,1-1 1,-1 0-1,1 0 1,0-1-1,12 4 0,1 0-49,1 0 0,0-2-1,0 0 1,0-2-1,33 1 1,-45-2 0,-1 0 0,0-1 0,1-1 0,-1 1 0,0-1 0,1 0 0,-1-1 0,0 0 0,0 0 0,0 0 0,0-1 0,0 0 0,-1 0 0,1-1 0,-1 0 0,0 0 0,0 0 1,0-1-1,-1 0 0,1 0 0,-1-1 0,-1 1 0,1-1 0,7-12 0,-4 5-61,-1 0 1,0-1 0,-1 0-1,0 0 1,-1 0 0,-1-1-1,3-16 1,-7 42 66,1 0 0,0 1 0,1-1 0,0 0 0,0 0 0,1 0 0,1-1 0,0 1 0,6 11 0,-7-17 9,-1 0 0,1-1 0,0 1 0,1-1 0,-1 0 0,1 1 1,0-1-1,0-1 0,0 1 0,1-1 0,-1 0 0,1 0 0,0 0 0,0 0 0,0-1 1,0 0-1,0 0 0,0 0 0,1-1 0,-1 1 0,7-1 0,-4 0-1,0 0 0,0-1 0,0-1 0,0 1 0,0-1 0,1 0 0,-2-1-1,1 0 1,0-1 0,0 1 0,-1-1 0,1-1 0,-1 1 0,0-1 0,11-9 0,-8 6-17,-1-2 0,-1 1 0,0-1 0,0-1 0,-1 1 0,0-1 0,0-1 0,-1 1 0,9-23 0,-13 29-24,1-3-14,0 0-1,0 0 1,-1 0 0,1-1 0,-2 1 0,1 0 0,-1-1 0,1-7 0,1 30 43,1 0 0,0-1 0,1 1 0,1-1 0,1 0 0,0 0 0,0 0-1,11 12 1,-11-17 29,0-1 0,0-1 0,1 0 0,0 0 0,0 0 0,1-1 0,0 0 0,0 0 0,0-1 0,1-1 0,0 1 0,0-2 0,10 4 0,-5-3-4,0-1-1,0 0 0,0-1 1,0 0-1,0-2 1,0 0-1,1 0 0,-1-1 1,23-5-1,-32 4-15,0 1 0,0-1 0,-1 0 0,1 0 0,-1-1 0,1 0-1,-1 0 1,0 0 0,0 0 0,0-1 0,0 0 0,-1 0 0,1 0 0,-1 0 0,0-1 0,-1 0 0,1 0 0,-1 0-1,0 0 1,0 0 0,0-1 0,-1 1 0,0-1 0,0 0 0,0 0 0,0-8 0,1 3-8,-1-1 1,-1 1 0,0-1-1,-1 0 1,0 1 0,-1-1-1,-3-17 1,3 28-4,1-1 1,-1 1-1,0 0 0,-1 0 0,1-1 1,0 1-1,0 0 0,0 0 0,-1 0 1,1 1-1,0-1 0,-1 0 0,1 0 1,-1 1-1,1-1 0,-1 1 1,1-1-1,-1 1 0,0 0 0,1-1 1,-1 1-1,-2 0 0,-45 1-76,34-1 16,8 0 52,1 0 0,-1 1 0,1-1-1,-1 1 1,0 0 0,1 1 0,0 0-1,-1 0 1,1 0 0,0 1 0,0-1-1,0 2 1,0-1 0,-7 7 0,9-7-4,0 1 1,1 0-1,-1 1 0,1-1 1,0 1-1,0-1 1,1 1-1,-1 0 1,1 0-1,0 0 0,1 1 1,-1-1-1,1 0 1,0 0-1,0 1 1,1-1-1,0 1 1,0 5-1,0-6 12,-1-1 0,1 0 0,1 1-1,-1-1 1,1 1 0,-1-1 0,1 1 0,1-1 0,-1 0-1,0 0 1,1 0 0,0 0 0,0 0 0,0 0 0,1 0 0,-1 0-1,1-1 1,0 0 0,0 1 0,0-1 0,0 0 0,1 0-1,-1-1 1,1 1 0,0-1 0,0 1 0,0-1 0,0-1 0,7 4-1,9 1 14,-1-1-1,1 0 0,0-2 1,0 0-1,0-1 0,0-1 1,38-4-1,-46 1-15,0 0 0,0-1 0,0 0 0,-1-1 0,1-1 0,-1 0 0,0 0 0,0-1-1,-1 0 1,0-1 0,0 0 0,0-1 0,-1 0 0,0-1 0,-1 0 0,0 0 0,0 0 0,-1-1 0,0-1 0,7-14 0,-12 22 5,-1 0 0,0 0 0,0 0 0,0 0 0,0 0 0,-1 0 0,1 0 0,-1 0 0,0-1 0,0 1 0,0 0 0,0 0 1,0-1-1,-1 1 0,-1-5 0,1 6-91,0 1 1,1 0-1,-1 0 1,0 0 0,0 0-1,0 0 1,0 0-1,0 0 1,0 0-1,0 0 1,-1 0-1,1 0 1,0 1 0,0-1-1,-1 0 1,1 1-1,-2-1 1,-22-2-4790,23 3-5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2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7378,'0'0'1941,"0"0"-1130,0 0-292,0 0 338,0 0-212,0 0-251,-18 6-187,-55 23 1,68-27-115,1 1 0,-1 0 0,1 0 0,-1 0 0,1 1-1,0-1 1,0 1 0,0 0 0,1 1 0,0-1 0,-1 0 0,1 1 0,1 0-1,-1-1 1,1 1 0,0 0 0,0 1 0,0-1 0,-1 6 0,1 0 33,1-1 1,0 0-1,0 0 1,1 1-1,0-1 1,1 1 0,4 19-1,-3-23-102,1 0-1,0 0 1,0-1-1,0 1 1,1-1-1,0 0 1,1 0-1,-1 0 1,1 0-1,0-1 1,0 0-1,1 0 1,0 0-1,-1-1 1,2 0-1,-1 0 1,0 0-1,1-1 1,0 0-1,-1 0 1,1-1-1,13 3 1,-4 0-24,1-2 0,0 0 1,0 0-1,0-2 1,0 0-1,0-1 0,1-1 1,29-5-1,-37 4-85,-1-1 0,1-1 0,-1 1 0,0-1 0,0-1 0,-1 0 0,1 0 0,-1-1 0,0 0 0,0 0 0,-1 0 0,0-1 0,0-1 0,-1 1 0,0-1 0,0 0 0,-1 0 0,0-1 0,8-16 0,-6 6 56,1 0 1,-2-1-1,-1 0 0,0 0 1,-2 0-1,0-1 0,0-33 0,-2 70 231,0 1-1,1-1 0,1 0 0,0 0 0,1-1 0,1 1 0,1-1 0,0 0 1,16 27-1,-19-36-196,0 0 1,1-1-1,0 1 1,0-1-1,0 0 0,1 0 1,0 0-1,0 0 1,0-1-1,0 0 1,1 0-1,0-1 1,-1 1-1,1-1 1,1 0-1,-1-1 1,0 1-1,1-2 1,-1 1-1,1 0 1,-1-1-1,1 0 1,0-1-1,0 0 0,-1 0 1,1 0-1,7-2 1,-9 1-101,0 0 0,0-1 0,0 1 0,-1-1 0,1-1 0,0 1 0,-1-1 1,0 1-1,1-1 0,-1-1 0,0 1 0,0 0 0,-1-1 0,1 0 0,-1 0 0,4-5 0,17-35-2641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3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11146,'0'0'536,"0"0"-536,0 0-2936,0 0 1480,0 0-369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3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6465,'0'0'3833,"0"0"-2602,-9 26-696,-27 88 426,33-106-794,1 0 0,1 0 0,0 0 0,0 0-1,0 1 1,1-1 0,0 0 0,1 1 0,0-1 0,3 14-1,-2-17-109,-1-1 0,1 1 0,1 0 0,-1-1 0,0 0-1,1 1 1,0-1 0,0 0 0,0-1 0,1 1 0,-1 0 0,1-1-1,8 6 1,-4-5-47,1 1 0,-1-2 0,1 1 0,0-1 0,1-1-1,-1 1 1,0-2 0,1 1 0,-1-1 0,1-1 0,-1 1 0,1-2-1,-1 1 1,1-1 0,16-5 0,-21 5-10,0-1 0,0 1 1,0-1-1,-1-1 0,1 1 0,0-1 0,-1 1 1,0-1-1,0-1 0,0 1 0,0-1 0,0 1 0,0-1 1,-1 0-1,0 0 0,0-1 0,0 1 0,0-1 1,-1 1-1,0-1 0,3-7 0,-1 1-6,-1 0 0,0-1 0,-1 1 0,0-1 0,-1 0 0,0 1 1,-1-1-1,-2-18 0,2 26 8,-1 1 0,0 0 0,1 0 0,-1-1 0,0 1 0,-1 0 0,1 0 0,-1 0 0,1 0 0,-1 0 0,0 1 1,0-1-1,0 0 0,0 1 0,-1 0 0,1-1 0,-1 1 0,1 0 0,-4-2 0,0 1 6,0 0 0,0 0 0,-1 0 0,1 1 0,-1 0 1,1 0-1,-1 1 0,0 0 0,-8-1 0,6 1-8,1 1 1,-1 0-1,1 0 1,-1 1-1,1 0 1,0 0-1,-1 1 0,1 0 1,0 1-1,0 0 1,0 0-1,1 1 1,-1-1-1,1 2 1,-14 9-1,20-13-12,0 0 1,0 0-1,0 0 1,-1 1-1,1-1 0,0 0 1,0 1-1,1-1 1,-1 1-1,0-1 0,0 1 1,1 0-1,-1-1 1,1 1-1,-1 0 0,1 2 1,0-4-9,0 1 0,0 0 0,1-1 0,-1 1 0,0 0 0,1-1 0,-1 1 0,0 0 0,1-1 0,-1 1 0,1-1 0,-1 1 0,1-1 0,-1 1 0,1-1 0,0 1 0,-1-1 0,1 0 1,-1 1-1,1-1 0,0 0 0,0 1 0,-1-1 0,1 0 0,1 0 0,7 2-207,0-1 1,0 0-1,1-1 0,14-1 1,-10 1 63,76-10-378,-67 7 836,0 0 1,39 0 0,-55 3-169,-1 1 1,1 0-1,-1 0 1,1 0-1,-1 1 0,1 0 1,-1 0-1,0 1 1,0-1-1,0 1 0,0 1 1,0-1-1,8 8 0,-2 0 31,-1 1 0,0 0 0,0 1 0,-2 0 0,1 0-1,12 26 1,-6-4 239,20 63-1,-35-96-399,-1 0 0,1-1 0,-1 1 0,1 0 0,-1-1 0,1 1 0,0 0 0,0-1 0,0 1 0,0-1 0,0 1 0,0-1 0,0 0 0,1 1 0,-1-1 0,0 0 0,1 0 0,-1 0 0,1 0 0,-1 0 0,1 0 0,0 0 0,-1-1 0,1 1 0,0 0 0,-1-1 0,1 1 0,0-1 0,0 0 0,-1 0 0,1 0 0,0 0 0,0 0 0,0 0 0,-1 0 0,1 0 0,0-1 0,0 1 0,0-1 0,-1 1 0,1-1 0,0 0 0,-1 0 0,1 1 0,-1-1 0,1 0 0,-1-1 0,1 1 0,-1 0 0,2-2 0,12-10-23,-1-1 0,-1 0 0,0-1 1,15-23-1,-19 23 2,1 2 1,1-1-1,0 1 0,1 1 0,0 0 1,27-19-1,-35 28 43,0 1 0,0 0 0,0 0 0,0 0-1,0 1 1,0 0 0,1-1 0,-1 2 0,0-1 0,1 0 0,-1 1 0,1 0 0,-1 0-1,1 0 1,-1 0 0,0 1 0,1 0 0,-1 0 0,0 0 0,1 0 0,-1 1 0,0-1-1,0 1 1,0 0 0,0 1 0,0-1 0,-1 1 0,1-1 0,3 5 0,8 8 19,0 0 1,-1 1 0,-1 1-1,20 33 1,-20-30-293,-17-18-3225,-13-2-3095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1 281 13451,'0'0'2056,"0"0"-1376,17-120-648,10 71 225,3 4 183,2 12-344,-2 9-32,-8 15-64,-17 9-400,-5 18-1569,0 10-3880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4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11682,'0'0'2081,"0"0"-1649,0 0-80,0 0-176,0 0 200,0 0 104,0 0-432,27 80 200,-19-47-248,-1-4 96,-2-2-8,-5-5-88,0-6-232,0-7-768,0-7-1368,-10-2-2785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09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10338,'0'0'2090,"0"0"-914,0 0-546,0 0 378,0 0-15,0 0-412,0 0-109,0 0-207,0 0-50,0 0 110,0 0-143,0 0 56,35 7 726,323-8-893,-319 0-53,0-2 0,1-1 1,-2-2-1,70-21 0,-88 18 17,-14 6-34,-1 0-1,1 1 1,0 0 0,0 0-1,0 0 1,0 1 0,0 0 0,6-1-1,-11 2-48,-1-1-137,1 1 1,-1-1-1,1 1 0,-1-1 0,1 1 0,-1-1 0,0 0 0,1 1 1,-1-1-1,0 0 0,0 1 0,1-1 0,-1 0 0,0 1 1,0-1-1,0 0 0,0 1 0,0-1 0,0 0 0,0 0 1,0 1-1,0-1 0,0-1 0,-1-3-2428,1-6-4809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4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10850,'0'0'2433,"0"0"-1745,0 0-560,0 0 392,0 0-160,0 0-200,0 0-160,12 47-1128,8-22-1185,-2-5-4528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5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7098,'0'0'3315,"0"0"-2563,0 19-596,1 115 203,0-128-332,0 0-1,0-1 1,0 1 0,1 0-1,-1-1 1,2 1 0,-1-1-1,0 0 1,1 0 0,0 0 0,0 0-1,1 0 1,-1-1 0,1 1-1,0-1 1,0 0 0,1 0 0,-1-1-1,1 1 1,0-1 0,0 0-1,0 0 1,0 0 0,9 2-1,2 1-9,1 0 0,0-2-1,0 0 1,1-1 0,-1-1-1,35 1 1,-47-3 18,0-1 1,-1 1-1,1-1 0,0 0 1,0 0-1,0 0 0,0-1 0,-1 0 1,1 0-1,-1 0 0,1 0 1,-1-1-1,0 0 0,0 1 1,0-2-1,0 1 0,0 0 1,-1-1-1,0 0 0,1 0 0,-1 0 1,-1 0-1,1 0 0,3-7 1,-3 4 53,0 0 0,-1-1 0,0 1 0,0-1 0,0 1 0,-1-1 1,0 0-1,0 0 0,-1 0 0,0 1 0,-1-1 0,1 0 0,-2 0 0,1 1 0,-4-12 0,2 13-38,1 1-1,-1-1 0,-1 1 0,1 0 0,-1 0 0,1 0 0,-1 1 0,-1-1 0,1 1 0,-1 0 0,0 0 0,0 0 0,0 1 0,0 0 0,0 0 0,-1 0 0,1 1 0,-1-1 1,0 2-1,0-1 0,0 0 0,0 1 0,0 0 0,0 1 0,-8-1 0,4 0-200,1 1 0,-1 0 1,1 1-1,0-1 0,-1 2 0,1 0 1,0 0-1,0 0 0,0 1 0,0 0 0,0 1 1,1 0-1,-1 1 0,1-1 0,-13 11 1,-10 23-771,30-36 621,0 0 0,0 0-1,0 0 1,0-1-1,0 1 1,0 0-1,1 0 1,-1 0-1,1 1 1,-1-1 0,1 0-1,0 0 1,0 0-1,0 0 1,0 0-1,0 0 1,0 0-1,1 0 1,0 4-1,5-2-3532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5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3137,'0'0'5425,"0"0"-3243,0 0-1009,24 8 194,79 28-176,-96-32-1070,0 0 1,0 1-1,-1-1 0,1 2 0,-1-1 0,0 1 1,-1 0-1,1 0 0,-1 0 0,0 1 0,-1 0 1,1 0-1,-1 0 0,-1 0 0,5 14 0,3 2-37,8 23 130,-15-34-190,0-1 1,1 0 0,1 0-1,-1 0 1,9 11 0,-14-22-29,0 0 0,1 0 0,-1 0 0,0 0 0,0 1 0,0-1 0,0 0 0,0 0 0,1 0 0,-1 0 0,0 0 0,0 0 0,0 0 0,1 0 0,-1 1 0,0-1 0,0 0 0,0 0 0,1 0 0,-1 0 0,0 0 0,0 0 0,0 0 0,1 0 0,-1 0 0,0 0 0,0-1 0,0 1 0,1 0 0,-1 0 0,0 0 0,0 0 0,0 0 0,1 0 0,-1 0 0,0 0 0,0 0 0,0-1 0,0 1 0,0 0 0,1 0 0,-1 0 0,0 0 0,0-1 0,8-12-109,2-15 35,-10 27 78,18-69-199,-10 35-22,2 0 0,27-65 0,-37 98 216,1 1 0,-1-1 0,1 0 0,0 1 0,0-1 0,0 1 0,-1-1 0,1 1-1,1-1 1,-1 1 0,0-1 0,0 1 0,0 0 0,1 0 0,-1 0 0,0 0 0,1 0 0,-1 0-1,1 0 1,0 0 0,-1 0 0,1 1 0,0-1 0,-1 1 0,1-1 0,0 1 0,0 0 0,-1-1 0,1 1-1,3 0 1,-3 2 4,1-1 0,-1 0-1,1 1 1,-1 0-1,0-1 1,1 1 0,-1 0-1,0 0 1,0 0 0,-1 0-1,1 1 1,0-1 0,-1 0-1,1 1 1,-1-1-1,0 1 1,0-1 0,1 4-1,15 40 396,-9-23-269,1 0 1,0 0-1,2-1 1,19 29-1,-26-46-123,-1 0-1,1 0 1,0 0 0,1-1-1,-1 0 1,1 0-1,0 0 1,0 0 0,0-1-1,0 0 1,1 0-1,-1-1 1,1 1-1,0-1 1,-1 0 0,1 0-1,0-1 1,0 0-1,0 0 1,1-1 0,-1 1-1,11-2 1,-13 0-6,0 0 0,0 0-1,0-1 1,0 0 0,0 0 0,0 0 0,0 0 0,-1 0-1,1-1 1,-1 1 0,0-1 0,0 0 0,0 0 0,0 0-1,0-1 1,-1 1 0,1-1 0,-1 1 0,0-1 0,0 0-1,0 0 1,-1 0 0,1 0 0,0-5 0,4-11-103,0 0 1,-2 0 0,4-34-1,-5-12-145,-1 81 313,0 0-1,2 0 0,-1-1 1,12 26-1,-10-26-35,0 1 23,1-1-1,1-1 1,0 1-1,1-1 0,17 23 1,-22-33-53,-1 1 1,1-1-1,0 0 1,0 0-1,0 0 0,0 0 1,1-1-1,-1 1 1,1-1-1,-1 0 0,1 0 1,0 0-1,0 0 1,0-1-1,0 1 0,0-1 1,0 0-1,0 0 1,1-1-1,-1 1 0,0-1 1,0 0-1,1 0 1,-1-1-1,7 0 0,-8-1-208,1 1 0,-1-1 0,0 0 0,0 0 0,0 0 0,0 0 0,-1-1 0,1 1 0,0-1 0,-1 0 0,0 1-1,0-1 1,0 0 0,0-1 0,0 1 0,0 0 0,1-7 0,7-31-6818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5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13355,'0'0'1824,"0"0"-1824,0 0-40,0 0 32,0 0-120,0 0-216,0 0-1672,111 105-4650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6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11570,'0'0'2105,"0"0"-1166,0 0-707,0 0-96,-6 22 104,4-16-226,-9 27 169,2-1 0,2 1 0,-7 63-1,14-89-137,0-1-1,0 1 0,0 0 0,1-1 0,-1 1 0,2 0 0,-1-1 0,1 1 1,0-1-1,0 0 0,1 1 0,3 5 0,-3-8-32,0-1 0,0 1 1,1-1-1,-1 0 0,1 0 0,0 0 0,-1-1 1,1 0-1,0 1 0,1-1 0,-1 0 0,0-1 1,0 1-1,1-1 0,-1 0 0,1 0 1,-1 0-1,9 0 0,-1 0-22,-1-1 0,1 1 0,-1-2 0,1 1 0,-1-2 1,1 0-1,-1 0 0,0-1 0,0 0 0,0-1 0,0 0 0,-1-1 0,1 0 1,-1-1-1,0 0 0,-1 0 0,0-1 0,0 0 0,0-1 0,-1 0 0,0 0 0,0-1 1,-1 0-1,0 0 0,-1-1 0,0 0 0,0 0 0,6-17 0,-12 26 4,0 0-1,0 0 0,0 0 1,0 0-1,1 0 0,-1-1 1,0 1-1,1 0 1,-1 0-1,1 0 0,-1 1 1,1-1-1,0 0 1,-1 0-1,1 0 0,0 0 1,0 0-1,0 1 0,-1-1 1,1 0-1,0 1 1,0-1-1,0 1 0,2-2 1,5 26-331,-1 1 414,-5-16-73,1-1 0,0 0 0,1-1 0,0 1 0,0 0-1,0-1 1,1 0 0,0 0 0,0 0 0,1-1 0,0 0 0,0 0 0,1 0 0,11 7 0,-9-8-7,0-1 0,0 1-1,1-2 1,-1 1 0,1-2 0,0 1-1,0-1 1,0-1 0,0 0 0,0 0 0,0-1-1,12-1 1,-17 1 7,0-1-1,0 0 1,1-1 0,-2 1-1,1-1 1,0 0-1,0 0 1,-1 0 0,1-1-1,-1 0 1,1 0-1,-1 0 1,0 0 0,0 0-1,-1-1 1,1 0-1,-1 0 1,0 0 0,0 0-1,0-1 1,0 1-1,-1-1 1,1 1 0,-1-1-1,-1 0 1,1 0-1,-1 0 1,1 0 0,-2 0-1,2-7 1,-1 4 10,0-1 1,0 1-1,0-1 0,-1 1 1,-1-1-1,1 0 1,-2 1-1,1-1 0,-1 1 1,0 0-1,-1-1 1,0 1-1,0 0 0,0 0 1,-1 1-1,-1-1 0,-8-10 1,8 12-8,0 1 0,0 1 0,-1-1 0,0 1 0,0 0 0,0 0 0,0 1 0,-1 0 0,1 0 0,-1 0 0,0 1-1,0 0 1,-10-2 0,14 4-4,0 0 0,0 0 0,0 0 0,0 0-1,1 0 1,-1 0 0,0 1 0,0-1-1,0 1 1,0 0 0,1 0 0,-1 0-1,0 0 1,1 1 0,-1-1 0,1 1 0,-1-1-1,1 1 1,0 0 0,-1 0 0,1 0-1,0 0 1,1 1 0,-1-1 0,0 0 0,1 1-1,-1-1 1,1 1 0,-1 0 0,1-1-1,0 1 1,0 0 0,1 0 0,-2 4 0,0 2 25,0 0 0,0 1 0,1-1 1,0 1-1,1-1 0,0 1 1,1-1-1,-1 1 0,6 18 0,-5-22-19,1-1-1,1 1 0,-1-1 0,1 0 0,0 1 0,0-1 0,1-1 0,-1 1 0,1 0 0,0-1 0,1 0 0,-1 0 0,1 0 0,-1 0 1,1-1-1,10 6 0,-2-3-6,1 0 1,0-1-1,0-1 1,0 0-1,0-1 1,0-1-1,16 2 1,-21-4-368,-1 1 1,1-1-1,0 0 1,-1-1-1,1 0 0,0 0 1,-1-1-1,1 0 0,-1 0 1,0-1-1,1 0 1,12-7-1,6-14-7066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6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1 217 12019,'0'0'2712,"0"0"-2112,0 0-352,0 0 392,101-114-167,-59 85-193,5 3-280,20 3-424,-13 10-897,-9 2-7577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7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9522,'0'0'2012,"0"0"-1227,0 0-237,4 19 591,-2-9-997,18 81 833,-3 2 1,4 104-1,-21-194-956,0-38-21,2 0 0,13-69 0,-12 91-31,0 0 0,1 0 1,0 1-1,1-1 1,0 1-1,1 0 0,1 0 1,0 0-1,0 1 0,17-18 1,-22 26 31,1 1 1,-1-1 0,1 1 0,0 0 0,0 0 0,0 0-1,0 0 1,0 1 0,0-1 0,0 1 0,1 0-1,-1 0 1,1 0 0,-1 0 0,0 0 0,1 1 0,-1 0-1,1-1 1,0 1 0,-1 1 0,1-1 0,-1 0-1,1 1 1,-1 0 0,0 0 0,1 0 0,-1 0 0,0 0-1,1 1 1,-1 0 0,0-1 0,5 5 0,6 5 28,0 1 0,-1 0 0,0 1 0,-1 1 0,11 15 0,-16-20-36,27 35 31,-13-15 13,1-2 0,1 0 1,34 30-1,-50-51-34,0-1 1,0 1-1,1-1 0,0 0 1,0-1-1,0 0 1,0 0-1,1-1 0,-1 0 1,1 0-1,0-1 1,0 0-1,0-1 0,0 0 1,0 0-1,0-1 1,16-1-1,-20-1-19,0 0 1,0 0-1,0 0 1,0 0-1,-1-1 1,1 0-1,-1 0 1,0 0-1,0 0 1,0-1-1,0 0 1,-1 1-1,1-1 1,-1-1-1,0 1 1,0 0-1,-1-1 1,1 1-1,2-8 1,5-11-216,-1 1 1,11-42 0,-14 40 151,-1-1 0,-1 0 0,-1 0 0,-1-34 0,-2 59 280,-10 22 138,5-8-291,0 0 0,1 1-1,1 0 1,0 0 0,1 0-1,1 0 1,0 0 0,1 0-1,1 1 1,0-1 0,4 18-1,-3-25-25,0-1 0,0 1-1,1-1 1,-1 0 0,2 0 0,-1 0-1,1 0 1,0 0 0,0-1 0,1 1-1,0-1 1,0-1 0,1 1 0,-1-1-1,1 0 1,0 0 0,1 0 0,-1-1-1,1 0 1,0 0 0,0-1 0,0 0-1,10 3 1,-7-3-118,-1 0-1,1-1 1,0 0-1,-1 0 1,1-1-1,0-1 1,0 0-1,0 0 1,0-1-1,-1 0 1,1 0-1,0-1 1,0-1 0,-1 0-1,0 0 1,1 0-1,-1-1 1,-1-1-1,1 0 1,-1 0-1,1-1 1,-1 1-1,12-13 1,13-19-3555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7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8770,'0'0'1704,"0"0"-1264,0 0 369,0 0 1287,24 177-904,4-101-424,6 6-71,1 3-457,-1-3 8,-2-9-248,-4-10 56,-9-12-112,-6-11 56,-8-11-400,-5-16-481,-13-6-1567,-6-7-2849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8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0 153 9554,'0'0'1910,"0"0"-965,0 0-295,24-3 491,-4 0-896,24-4 307,77 0 0,34 9-62,-41 1 78,165-16 1,-278 13-574,0 0 0,-1 0-1,1 0 1,0 0 0,0 0 0,-1 0 0,1 0 0,0 0 0,0 0 0,-1 1 0,1-1 0,0 0 0,0 0 0,-1 1 0,1-1-1,0 1 1,-1-1 0,1 0 0,-1 1 0,1 0 0,-1-1 0,1 1 0,-1-1 0,1 1 0,-1-1 0,1 1 0,-1 0 0,0-1-1,1 1 1,-1 0 0,0 0 0,1-1 0,-1 1 0,0 0 0,0 0 0,0-1 0,0 2 0,0 38 8,-1-20 25,2-11-19,-1-1 0,1 1-1,0-1 1,1 0-1,0 1 1,0-1 0,1 0-1,0 0 1,4 8-1,-5-13-7,0 0 0,0 0 0,1 0 0,-1 0 0,1 0 0,0 0 0,-1-1 1,1 1-1,0-1 0,1 0 0,-1 0 0,0 0 0,1 0 0,-1-1 0,1 1 0,-1-1 0,1 0 0,0 0 0,-1 0 0,1-1 0,0 1 0,5-1 0,-3 0-4,-1 0 0,0 0 0,1 0 0,-1-1 0,0 0 0,0 0 0,0 0 0,0 0 0,0-1 0,0 0 1,0 0-1,0-1 0,0 1 0,-1-1 0,8-6 0,-7 4-1,0 0 0,-1 0 0,0-1 0,0 1-1,0-1 1,-1 0 0,1 0 0,-1 0 0,-1-1 0,0 1 0,1-1 0,0-6 0,-1 2-25,1 0 1,-2 0 0,0 0 0,0 1-1,-1-2 1,0 1 0,-1 0 0,0 1-1,-1-1 1,-3-15 0,3 21 27,0 0 1,0 1-1,0-1 1,0 0-1,-1 1 0,0-1 1,0 1-1,0 0 1,-1-1-1,1 2 1,-1-1-1,0 0 1,0 1-1,0 0 1,0 0-1,-1 0 0,1 0 1,-1 1-1,0-1 1,0 1-1,0 1 1,0-1-1,-6-1 1,4 2 3,1-1 0,-1 1 0,1 0 0,-1 1 0,1 0 0,-1 0 0,0 0 0,1 1 0,-1 0 1,1 0-1,0 1 0,-1 0 0,1 0 0,0 0 0,0 1 0,0 0 0,0 0 0,-10 7 0,12-6 25,1 0 0,-1 0 0,0 1 0,1-1 0,0 1 0,0-1 0,1 1 0,-1 0 0,1 0 0,0 1 0,0-1 0,0 0 0,1 1 0,0-1 0,0 1 0,1-1 0,-1 1 0,1-1 0,0 1 0,1-1 0,-1 1 0,3 9 0,-1-11-9,-1 1 0,1 0 0,1 0 0,-1-1 0,1 1 0,0-1 0,0 0 0,0 0 0,0 0 0,1 0 0,-1-1 0,1 1 0,0-1 0,0 0 0,1 0 0,-1 0 0,1-1-1,-1 0 1,1 0 0,0 0 0,6 2 0,11 4-24,1-2 1,0 0-1,29 3 0,55-1-1115,-63-8-3049,-32 0-2005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49:18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0 256 5353,'0'0'2802,"0"0"-1431,0 0-120,0 0 41,0 0 38,0 0-466,17 4-257,53 7 34,-67-11-603,0 0 0,0 0 0,1 0-1,-1-1 1,0 1 0,0-1 0,1 0 0,-1 0-1,0 0 1,0 0 0,0-1 0,0 1 0,-1-1-1,1 0 1,0 0 0,0 0 0,-1 0 0,0 0-1,1-1 1,-1 1 0,0 0 0,3-6 0,1-1 3,-1 0 1,-1 0 0,1 0 0,-1-1 0,2-10 0,-2 3 51,-1-1 1,0 1 0,-1-1 0,-1 0 0,-1-19 0,0 32-19,-1 3-69,1 0-1,0 0 0,-1 1 0,0-1 0,1 0 1,-1 0-1,0 1 0,0-1 0,0 1 0,0-1 1,0 1-1,0-1 0,-1 1 0,1 0 0,0-1 1,-1 1-1,1 0 0,-1 0 0,1 0 0,-1 0 1,1 0-1,-1 0 0,0 1 0,0-1 1,1 1-1,-1-1 0,0 1 0,0-1 0,-3 1 1,1-1-18,0 0 0,0 1 0,0 0 0,0-1 0,0 1 0,0 1 0,-1-1 0,1 1 0,0-1 0,0 1 0,0 0 1,0 1-1,-4 1 0,2 2-47,-1 0-1,1 1 1,-1 0 0,2 0 0,-1 1 0,1-1 0,0 1-1,0 0 1,1 1 0,0-1 0,0 1 0,1 0 0,0 0-1,-4 13 1,2 0-616,0 0 0,2 0 0,0 1 0,0 30 0,3 9-3665,0-7-2653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10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40 6145,'0'0'2588,"0"0"-743,0 0-535,0 0-221,0 0 114,0 0-344,-2 30 675,2 723-234,-18-1130-938,4 156-374,1-4-55,13 225 34,0 0 10,0 10-161,20 228 192,-1-38-32,-13 30 17,6-246-1845,-4-1-922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3:43:47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3809,'0'0'1069,"0"0"-362,0 0-220,0 0-2,0 0 230,0 0-97,0 3-454,0 0 0,0-1 0,1 1 0,-1 0 0,1 0 0,-1 0 0,1 0 0,0-1 0,0 1 0,0 0-164,11 1-1355,2-4-427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9T13:44:17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255 554 4545,'-131'-276'0,"8"-2"-136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15:33:24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 6606,'2'0'-349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18:13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3809,'0'0'1624,"0"0"-429,0 0-523,0 0-24,0 0 365,0 0-165,-6 6-319,-48 60-138</inkml:trace>
  <inkml:trace contextRef="#ctx0" brushRef="#br0" timeOffset="1">190 72 9918,'0'-1'147,"0"2"-132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3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109 246 3513,'0'0'1468,"0"0"-589,0 0-68,0 0 253,0 0-108,-1-4-349,-7-76 908,7 59-1362,0 1 0,-2 0 0,0 0-1,-7-22 1,7 33-227,-4-17 938,3 22-393,3 16-288,1 57-221,-1 25 64,13 107 0,-6-165-1,-40-47-280,-15-17 185,48 27 10,34 1-252,119 0 388,-150 0-173,-1 0 1,0 0-1,0 0 1,0 0-1,1 0 1,-1 0-1,0-1 1,0 1-1,0-1 1,1 1-1,-1-1 1,0 1-1,0-1 1,0 1-1,0-1 1,0 0-1,0 0 1,0 1-1,0-1 1,0 0-1,-1 0 1,1 0-1,0 0 1,-1 0-1,1 0 1,0 0-1,-1-1 0,1 1 1,-1 0-1,0 0 1,1 0-1,-1-2 1,5-13-4957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38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6905,'0'0'991,"0"0"-469,0 0-285,0 0 3,0 0 84,15 14 279,-4-5-482,2 3 3,-1-1-1,0 2 0,-1-1 0,0 2 1,-1-1-1,13 24 0,-4 1 126,-2 0-1,-2 2 0,-2 0 0,-1 1 0,9 64 1,-10-18-831,0 146 1,-11-201-2078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39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88 7162,'0'0'1172,"0"0"-517,0 0 173,0 0 151,0 0-123,0 0-427,-2-5-317,1 4-101,0 0 0,1 0 0,-1 0 0,1 0 0,-1 0 0,1-1 0,-1 1 0,1 0 0,0 0-1,0-1 1,0 1 0,0 0 0,0 0 0,0-1 0,0 1 0,0 0 0,0 0 0,0-1 0,1 1 0,-1 0 0,0 0-1,1 0 1,-1 0 0,1-1 0,1 0 0,0-1 41,0 0-1,1 1 1,0 0-1,-1-1 1,1 1-1,0 0 1,0 0-1,1 0 1,-1 1 0,4-2-1,7-3 14,1 1 0,0 1 0,0 1 0,0 0 0,0 1 0,1 0 0,-1 2 1,17 0-1,-30 0-60,0 0 1,1 0-1,-1 0 1,0 1-1,0-1 1,0 0-1,0 1 1,0 0 0,0-1-1,0 1 1,0 0-1,0 0 1,0 0-1,0 0 1,0 1-1,0-1 1,-1 0 0,1 1-1,-1-1 1,1 1-1,-1 0 1,1-1-1,0 4 1,0-1 3,0 0 0,0 1 0,-1-1 0,1 1 0,-1-1 1,-1 1-1,1 0 0,0-1 0,-1 1 0,-1 7 0,1 0 4,-2 0-1,0 0 0,0 0 1,-1-1-1,0 1 1,-1-1-1,-1 0 1,-7 14-1,-5 0 27,-1 0-1,-1-2 1,-1 0 0,-38 32-1,58-55-16,0 0 3,0 0-16,0 0-14,14 0-36,19 0 168,1-1 0,54-10 1,-77 9-370,-1 0 0,0-1-1,0 0 1,0-1 0,0 0 0,-1 0 0,0-1 0,0 0-1,0-1 1,0 0 0,-1-1 0,14-12 0,-6-3-3816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3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7138,'0'0'2208,"0"0"-1640,0 0-344,0 0 72,0 0 504,0 0 305,0 0-521,155 138-168,-117-78-192,-6 7-24,-10 6 32,-10 5-176,-4 0-8,-6 0-48,1-5-280,-1 16-664,1-18-1145,-1-9-3072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0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37 116 5761,'0'0'1706,"0"0"-986,0 0-205,0 0 92,0 0-178,0 0-114,12-17-208,40-53 106,-50 68-171,1-1 0,-1 1 0,1 0 0,0-1 0,-1 1-1,1 0 1,0 1 0,0-1 0,0 0 0,1 1 0,-1 0 0,0 0 0,0 0 0,1 0 0,-1 0 0,1 1 0,-1-1 0,1 1 0,-1 0-1,1 0 1,-1 0 0,0 1 0,1-1 0,-1 1 0,1 0 0,-1 0 0,0 0 0,1 0 0,-1 0 0,0 1 0,0 0 0,0-1-1,0 1 1,0 0 0,-1 1 0,1-1 0,-1 0 0,1 1 0,-1-1 0,4 6 0,-3 0-4,0-1 1,0 1-1,0 0 1,-1 0-1,0 1 1,-1-1-1,0 0 1,0 0-1,-1 1 1,0-1-1,0 1 0,-1-1 1,0 0-1,-1 0 1,0 1-1,-3 9 1,4-14-23,-1 0-1,1 0 1,-1 0 0,0-1 0,0 1 0,-1 0 0,1-1-1,-1 1 1,1-1 0,-1 0 0,0 0 0,0 0 0,-1 0-1,1-1 1,-1 1 0,1-1 0,-1 0 0,0 0 0,0 0-1,0-1 1,0 1 0,0-1 0,0 0 0,0 0 0,0 0-1,0 0 1,-1-1 0,1 0 0,0 0 0,0 0 0,-1 0-1,1-1 1,-5-1 0,8 2-16,0-1-1,0 0 1,0 1-1,0-1 0,0 0 1,0 0-1,1 1 1,-1-1-1,0 0 1,0 0-1,1 0 1,-1 0-1,1 0 1,-1 0-1,1 0 0,-1 0 1,1 0-1,-1-2 1,1 3-3,0-1 0,0 0 0,-1 1 0,1-1 0,0 0 0,0 1 0,0-1 0,0 0 0,0 1 0,0-1 0,0 1 0,0-1 1,0 0-1,0 1 0,0-1 0,0 0 0,0 1 0,0-1 0,1 0 0,-1 1 0,0-1 0,1 1 0,-1-1 0,0 1 0,1-1 0,-1 0 0,1 1 0,-1 0 0,0-1 1,1 1-1,-1-1 0,1 1 0,0-1 0,0 1 0,8-3 2,0 2 0,0-1 1,-1 1-1,1 1 0,0-1 1,0 1-1,0 1 0,0 0 1,0 0-1,0 1 0,0 0 0,-1 0 1,1 1-1,-1 1 0,1-1 1,-1 1-1,-1 0 0,1 1 1,0 0-1,8 7 0,-14-9 27,0-1-1,0 0 0,0 1 1,0-1-1,0 1 1,0 0-1,-1 0 1,1-1-1,-1 1 0,0 0 1,0 0-1,0 0 1,0 1-1,-1-1 1,1 0-1,-1 0 0,0 0 1,0 0-1,0 0 1,0 1-1,-1-1 1,1 0-1,-1 0 0,0 0 1,1 0-1,-1 0 1,-1 0-1,1 0 1,0 0-1,-1 0 0,0-1 1,1 1-1,-1-1 1,0 1-1,0-1 1,-1 1-1,1-1 0,0 0 1,-1 0-1,1 0 1,-1-1-1,0 1 1,0 0-1,-4 1 0,-15 4 110,1-2 0,-1 0 0,0-1 0,0-2 0,0 0 0,0-1 0,-38-3 0,-2 1-38,86-4-2575,-2-2-1223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8194,'0'0'1912,"0"0"-1328,0 0-240,92 153 120,-50-71 865,4 10-457,-1 5-544,2 1 56,-8 2-256,-1-4-40,-6-5-48,-3 24-40,-6-21-1016,-11-14-3209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23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88 7034,'0'0'1767,"0"0"-799,0 0-207,0 0-106,0 0 31,0 0-54,2 2-175,83 64 149,-2 4 0,101 109 0,-156-151-596,-5-3-17,-17-17 111,-16-17 324,-203-208-80,213 219-350,-1 0-1,0 0 1,0 0 0,1 0 0,-1 0 0,1 0 0,0 1 0,0-1 0,0 0 0,0 0 0,0 0 0,0 0-1,1 4 1,16 37-8,-14-37 14,1 1 0,-2-1 0,1 1 0,-1-1 1,0 1-1,0 0 0,1 10 0,-3-16-25,1-1 19,-1 0 0,1 1-1,-1-1 1,1 0 0,-1 0 0,1 1 0,0-1 0,-1 0 0,1 0 0,0 0 0,-1 0 0,1 0 0,-1 0 0,1 0 0,0 0 0,-1 0 0,1 0 0,0 0-1,-1 0 1,1-1 0,-1 1 0,1 0 0,0 0 0,-1-1 0,1 1 0,-1 0 0,1-1 0,-1 1 0,1 0 0,-1-1 0,1 1 0,0-2 0,13-13-6,-14 14 9,49-72 19,50-101-1,-54 92-25,-71 144 145,-7-6-131,3 1 0,-41 111 0,87-202-68,30-47 0,6-10 87,13-49 102,-185 415 1314,119-272-1444,-11 26-39,8-21 6,5-18-2,5-9 16,1 0-1,2 1 1,-1 0-1,2 0 1,23-31-1,-11 17 10,73-128 67,-95 160-55,0 1-1,0-1 1,0 0 0,0 0 0,0 0 0,0 0 0,0 0 0,0 0 0,0 1 0,0-1 0,0 0 0,0 0-1,0 0 1,1 0 0,-1 0 0,0 0 0,0 1 0,0-1 0,0 0 0,0 0 0,0 0 0,0 0 0,0 0-1,0 0 1,0 0 0,1 0 0,-1 0 0,0 1 0,0-1 0,0 0 0,0 0 0,0 0 0,0 0 0,0 0-1,1 0 1,-1 0 0,0 0 0,0 0 0,0 0 0,0 0 0,0 0 0,1 0 0,-1 0 0,0 0 0,0 0 0,0 0-1,0 0 1,0 0 0,0 0 0,1 0 0,-1 0 0,0-1 0,0 1 0,-1 16 46,-13 25-42,-2-1 1,-27 51 0,7-15-15,6-3 35,19-41-45,9-26-42,4-8-52,52-77 107,18-31 32,-63 95-23,-1-1 0,-1 1 0,0-2 0,-1 1 0,4-22 1,-86 152 377,53-74-399,-40 60 10,55-90-16,0 0-1,0 0 1,-1-1-1,0 0 1,-1 0-1,-20 13 1,23-18 18,-1-1-1,1 0 1,-1 0 0,0-1 0,0 0 0,0 0 0,0-1 0,0 0-1,0-1 1,0 1 0,0-2 0,-16-1 0,13 0 1,-1 0-1,1 0 1,0-1-1,-1-1 1,1 0 0,1-1-1,-1 0 1,-14-9 0,-155-126 41,146 112-39,9 4 8,19 18 0,1 0-1,-1 1 1,0 0 0,0 0-1,-1 0 1,-7-3-1,12 7-4,2 1-20,12 5-8,1-1 0,-1 2 0,0 0 0,-1 0 0,1 1-1,18 16 1,2 0 21,183 134-12,-44-30 30,-171-127-11,0 0 1,0 0-1,0 0 0,0 0 0,0 0 0,0 1 0,0-1 0,0 0 0,1 0 1,-1 0-1,0 0 0,0 0 0,0 0 0,0 0 0,0 1 0,0-1 1,0 0-1,1 0 0,-1 0 0,0 0 0,0 0 0,0 0 0,0 0 1,0 0-1,1 0 0,-1 0 0,0 0 0,0 0 0,0 0 0,0 0 0,0 0 1,1 0-1,-1 0 0,0 0 0,0 0 0,0 0 0,0 0 0,1 0 1,-1 0-1,0 0 0,0 0 0,0 0 0,0 0 0,0 0 0,0 0 0,1-1 1,-1 1-1,0 0 0,0 0 0,0 0 0,0 0 0,0 0 0,0 0 1,0 0-1,0-1 0,0 1 0,1 0 0,-1 0 0,0 0 0,0 0 1,0 0-1,0-1 0,0 1 0,0 0 0,0 0 0,0 0 0,0-1 0,-5-16 1,-14-20 11,-3 5 20,-53-88 7,66 103-42,0 0 0,1-1 1,1 0-1,1 0 0,-5-22 0,16 54-13,0 1-1,2-1 0,-1 0 0,2-1 1,15 23-1,11 21 3,-24-41 13,-7-12 4,0 0 0,-1 1 0,1-1 0,-1 1-1,0-1 1,0 1 0,-1 0 0,1 0 0,1 9 0,-18-14-37,3-3 25,0 0-1,0 0 1,1-1 0,-1-1-1,1 0 1,0 0 0,-19-13-1,-68-56-55,-10-30 21,22 20 87,86 83-100,3 11-27,34 39 73,1-1 0,65 62-1,-74-81 0,-3 0 10,-11-12 6,1 0 0,0-1 0,1-1 0,1-1 0,32 21 0,-47-34-4,1 1 0,0-1 1,0 0-1,-1-1 1,1 1-1,0-1 1,0 1-1,0-1 1,-1-1-1,1 1 1,0 0-1,0-1 1,0 0-1,-1 0 1,1 0-1,0 0 0,-1 0 1,1-1-1,-1 0 1,0 1-1,1-1 1,-1-1-1,0 1 1,0 0-1,0-1 1,0 0-1,-1 1 1,5-6-1,7-9 6,0-1-1,0-1 1,15-29-1,-24 40-3,51-101 29,-35 66-23,47-72 0,-67 113 3,15-18-88,-15 19 81,-1 1 0,0-1 0,1 1-1,-1-1 1,1 1 0,-1-1 0,1 1 0,-1-1-1,1 1 1,-1 0 0,1-1 0,-1 1 0,1 0-1,-1 0 1,1-1 0,0 1 0,-1 0 0,1 0-1,0 0 1,-1 0 0,1-1 0,0 1 0,-1 0-1,1 0 1,-1 0 0,1 1 0,0-1 0,-1 0 0,1 0-1,0 0 1,-1 0 0,1 1 0,0-1 0,0 2 20,-1 5-2353,0-5-1740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49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1695 2961,'0'0'493,"0"0"103,0 0 56,0 0-88,0 0 66,-3 15-102,0 1-358,3-10-67,-1 0 0,0 0-1,0 0 1,-1 0 0,0 0 0,0 0-1,0-1 1,-5 10 0,6-14 55,1-1-1,0 1 1,-1-1 0,1 1 0,-1-1-1,1 1 1,-1-1 0,1 0 0,0 1-1,-1-1 1,1 0 0,-1 1 0,0-1-1,1 0 1,-1 1 0,1-1 0,-1 0-1,1 0 1,-1 0 0,0 0 0,1 0-1,-1 0 1,1 1 0,-1-1 0,0-1-1,1 1 1,-1 0 0,0 0 0,0 0 0,-4 0-726,4 0 839,1 0 247,0 0-79,0 0 44,0 0 109,0 0-51,0 36 2220,0-30-2620,0-2 78,0 1 1,0 0-1,0 0 0,1 0 1,-1-1-1,4 10 0,-4-14-196,0 0 0,0 1 0,0-1-1,1 0 1,-1 1 0,0-1 0,0 0 0,0 1-1,1-1 1,-1 0 0,0 0 0,1 1 0,-1-1-1,0 0 1,0 0 0,1 0 0,-1 1 0,0-1-1,1 0 1,-1 0 0,1 0 0,-1 0 0,0 0-1,1 0 1,-1 0 0,0 0 0,1 0-1,-1 0 1,1 0 0,-1 0 0,0 0 0,1 0-1,-1 0 1,0 0 0,1 0 0,0 0 0,22-22 572,9-23-157,47-86-1,-34 51-131,761-1374-1567,-728 1303-1523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0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9098,'0'0'1550,"0"0"-741,0 0 69,0 0-24,-6 23-267,-30 162 33,28-150-528,-2 25 2,10-60-95,0 0 1,1 1-1,-1-1 1,0 0-1,0 0 1,0 1-1,0-1 1,0 0-1,0 0 1,1 0-1,-1 0 1,0 1-1,0-1 1,0 0-1,0 0 1,1 0-1,-1 0 1,0 0-1,0 1 1,1-1-1,-1 0 1,0 0-1,0 0 0,0 0 1,1 0-1,-1 0 1,0 0-1,0 0 1,1 0-1,-1 0 1,0 0-1,0 0 1,1 0-1,-1 0 1,0 0-1,0 0 1,1 0-1,-1 0 1,0-1-1,2 1-6,16-1 7,1-2 0,-1 0 0,0-1 0,32-12 0,16-3 0,-27 10-52,-15 5-605,42-14 0,-60 15-2,0 0 0,1 0 0,-1 0 0,0-1 0,0 1 0,7-7 0,0-4-3603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1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7986,'0'0'4097,"0"0"-3681,0 0 64,0 0 408,-3 153-344,11-86-96,6 4-72,1 2-64,-2-2-176,1-6-128,1-5-16,-5-9-72,10 5-600,-5-16-1232,-5-11-3137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1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10002,'0'0'2241,"0"0"-2113,0 0 176,0 0 0,67 162-64,-25-89 160,5 8-16,-3 3-128,3 5-96,-5 2-152,-7-2-16,-10-2-480,-8 19-1168,-7-21-1225,-10-16-4897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2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15 5977,'0'0'2800,"0"0"-1490,0 0-665,0 0 280,0 0-111,0 0-345,-2-15 1686,-1 20-2125,-1 0 0,1-1 0,0 1 0,0 1 0,0-1 0,0 0 0,1 1 0,0-1 0,-2 9 0,-11 55-39,11-47 13,1 0 1,2 0 0,0 0-1,1 1 1,1-1-1,5 30 1,-4-40-7,1-1 0,1 0 1,0 0-1,0 0 0,1-1 1,1 1-1,-1-1 0,2-1 0,-1 1 1,2-1-1,-1 0 0,1 0 1,17 14-1,-17-17-2,1 0 0,0 0 0,0-1-1,0 0 1,1-1 0,0 1 0,15 3 0,-19-6 5,1-1 0,0 0 0,-1 0 0,1 0 0,0 0 0,0-1 1,-1 0-1,1-1 0,0 0 0,-1 0 0,1 0 0,12-5 0,-16 5 2,0-1 0,0 0 0,-1 0 0,1 0 0,-1 0 0,0-1-1,1 1 1,-1-1 0,0 1 0,0-1 0,-1 0 0,1 1 0,-1-1 0,1 0 0,-1 0-1,0 0 1,0-1 0,1-5 0,-1 7 7,0-1 0,-1 0-1,0 1 1,1-1 0,-1 0 0,0 0-1,0 1 1,-1-1 0,1 0 0,0 1 0,-1-1-1,0 0 1,1 1 0,-1-1 0,0 0-1,-1 1 1,1 0 0,0-1 0,-1 1 0,1 0-1,-1-1 1,0 1 0,-2-2 0,-5-2 58,0 1 0,-1 0 0,1 1 1,-1 0-1,0 0 0,0 1 0,-1 0 0,1 1 1,-1 0-1,1 1 0,-1 0 0,-16 1 1,25 0-68,0 0 1,0 1 0,-1-1 0,1 1 0,0 0-1,0-1 1,1 1 0,-1 0 0,0 0 0,0 0-1,0 0 1,0 0 0,1 1 0,-1-1-1,1 1 1,-1-1 0,1 1 0,-1-1 0,1 1-1,0 0 1,0 0 0,0-1 0,0 1 0,0 0-1,0 0 1,1 0 0,-1 0 0,0 0 0,1 0-1,0 0 1,-1 0 0,1 1 0,0-1 0,0 0-1,0 0 1,1 3 0,-1 2-125,0 1 0,1 0-1,0-1 1,0 1 0,1-1 0,-1 1 0,2-1-1,-1 0 1,4 8 0,18 16-2226,3-8-2374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9634,'0'0'2881,"0"0"-2881,0 0 0,0 0 56,0 0 224,138 153-264,-94-91 424,1 10 24,-8 3-64,-10 3-24,-7 2-368,-10-2 144,-10 2-152,0-5-128,-10 10-152,-15-18-1520,0-23-2489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1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7882,'0'0'2392,"0"0"-1752,0 0-264,0 0-144,0 0 129,0 0 263,0 0-112,153 0 48,-106-2-384,-8-7-72,-4-2 16,-3-5-120,-12-8-408,-8 2-1408,-9-1-3250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2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0 8810,'0'0'1954,"0"0"-1334,0 0-335,0 0 374,0 0 28,0 0-371,-14 13-97,-40 41 62,52-52-273,1 0 1,-1-1-1,1 1 0,-1 0 1,1 0-1,0 0 0,0 0 1,0 0-1,0 0 0,0 0 1,0 0-1,1 1 1,-1-1-1,1 0 0,-1 0 1,1 1-1,0-1 0,0 0 1,0 0-1,0 1 0,1-1 1,-1 0-1,0 0 0,1 1 1,0-1-1,-1 0 0,1 0 1,0 0-1,0 0 0,0 0 1,0 0-1,1 0 1,-1 0-1,1 0 0,-1-1 1,1 1-1,-1 0 0,1-1 1,0 1-1,0-1 0,2 2 1,19 10 1,1-1 0,0-1 1,1-1-1,27 8 0,-33-13 76,0 0 0,0 2 0,-1 1 0,0 0 0,-1 1 0,0 1 0,0 0 0,-1 1 0,19 18 0,-33-28-39,0 1 1,0 0 0,0 0 0,-1 0 0,1 0 0,-1 0 0,0 0 0,1 0 0,-1 0 0,0 0 0,0 1 0,0-1 0,0 1 0,-1-1 0,1 0 0,-1 1-1,1-1 1,-1 1 0,0-1 0,0 1 0,0-1 0,0 1 0,-1 3 0,-1-3 5,1 1-1,-1-1 1,0 0 0,0 0-1,0 0 1,0 0-1,-1 0 1,1-1 0,-1 1-1,0 0 1,0-1 0,0 0-1,-6 4 1,-9 3 53,0 0 0,-1-1-1,0-1 1,-28 7 0,7-5 96,4 0-928,13-3-4198,15-3-1720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4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3577,'0'0'2811,"0"0"-1343,0 0-671,0 0 99,0 0-129,0 0-351,0 0-208,23 3 406,14 8-116,0-1-1,48 5 0,-71-14-463,-1 0-1,1 0 1,-1-2-1,1 1 1,-1-2-1,1 0 1,-1 0-1,0-1 1,0-1-1,13-5 1,-25 9-59,-1 0 0,0 0 0,0-1 0,0 1 1,0 0-1,1 0 0,-1 0 0,0 0 0,0 0 0,0 0 1,0 0-1,1 0 0,-1-1 0,0 1 0,0 0 0,0 0 0,0 0 1,0 0-1,0 0 0,0-1 0,1 1 0,-1 0 0,0 0 1,0 0-1,0 0 0,0-1 0,0 1 0,0 0 0,0 0 0,0 0 1,0-1-1,0 1 0,0 0 0,0 0 0,0 0 0,0 0 1,0-1-1,0 1 0,0 0 0,0 0 0,0 0 0,-1 0 0,1-1 1,0 1-1,0 0 0,0 0 0,0 0 0,0 0 0,0-1 1,0 1-1,-1 0 0,1 0 0,0 0 0,0 0 0,0 0 0,0 0 1,-1 0-1,1-1 0,-10-4-3194,-2 2-998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4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4625,'0'0'1315,"0"0"-587,0 0 120,0 0-42,0 0-278,0 0-95,-3 17-9,-4 40 378,0 62-1,7-118-738,-1 1 0,1-1-1,0 1 1,0-1-1,0 1 1,0-1-1,1 1 1,-1-1-1,0 1 1,1-1 0,-1 1-1,1-1 1,-1 1-1,1-1 1,0 1-1,-1-1 1,1 0-1,0 0 1,2 2-1,-1-2-19,0 0-1,0 0 0,0-1 0,0 1 0,0-1 0,0 0 1,0 1-1,1-1 0,-1 0 0,0 0 0,3-1 0,10 1-148,0 0 118,-1 0 0,0 1 0,1 1 0,-1 0 0,0 2-1,0-1 1,15 7 0,-23-8 24,0 1 0,0 1 0,0-1 0,0 1 1,0 0-1,0 0 0,-1 1 0,0 0 0,0 0 0,0 0 0,-1 0 0,0 1 0,0-1 0,0 1 0,-1 0 1,6 13-1,-7-15 19,-1 0 1,1 0-1,-1 0 1,1 1 0,-1-1-1,0 0 1,-1 1 0,1-1-1,-1 1 1,0-1-1,0 1 1,-1-1 0,1 1-1,-2 6 1,0-8-4,0 0-1,0 1 1,0-1 0,0 0 0,0 0-1,-1 0 1,1-1 0,-1 1-1,0 0 1,0-1 0,0 0 0,0 0-1,0 0 1,-1 0 0,1 0 0,-7 2-1,-5 2 61,-1-1-1,1 0 1,-1-1-1,0-1 0,-1-1 1,1 0-1,0-1 1,-1 0-1,1-2 0,-27-3 1,41 3-188,1 1 0,-1-1 0,0 0 0,1 1 0,-1-1 0,1 0 0,-1 0 0,1 0 0,-1 0 1,1-1-1,-1 1 0,1 0 0,0 0 0,0-1 0,0 1 0,0-1 0,0 1 0,0-1 0,0 0 0,0 1 0,1-1 0,-2-3 0,-5-39-6115,7 26 441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4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6993,'0'0'1283,"0"0"-717,0 0 9,0 0 157,0 0-91,21 23 2,66 76-160,-70-79-262,-2 2 1,0 0 0,-1 0-1,-1 1 1,-1 1 0,-2 0-1,15 48 1,-14-25-42,-2 0 0,6 92 1,-11-60-84,-6 94 0,0-143-195,-2-1 0,0 0 0,-2-1 0,-2 1 0,0-1 0,-19 39 0,12-33-1349,-1-6-1290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5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1750 13499,'0'0'2568,"0"0"-1535,0 0-513,0 0 344,0 0-176,0 0-144,171-189 392,19-91-519,47-76-153,28-46-264,-65 95-537,-62 92-1343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5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1 288,'0'0'991,"0"0"-335,0 0-98,0 0 136,0 0 256,-2 0-1215,2 0 425,-1 0 0,1 0 0,-1 0 0,1 0 0,0 0 0,-1 0 0,1 0 1,0 0-1,-1 0 0,1 0 0,0 0 0,-1 0 0,1 0 0,0 0 0,-1 0 0,1 1 0,0-1 0,-1 0 0,1 0 1,0 0-1,-1 0 0,1 1 0,0-1 0,0 0 0,-1 0 0,1 1 0,0-1 0,0 0 0,0 0 0,-1 1 0,1-1 1,0 0-1,0 1 0,0-1 0,0 0 0,0 1 0,-1-1 0,1 0 0,0 1 0,0-1 0,0 0 0,0 1 0,0-1 1,0 1-1,0-1 0,0 1 0,8 6-131,0 0 1,1 0-1,-1-1 1,1 0-1,1 0 1,-1-1-1,1 0 1,11 4-1,90 27 163,-84-29-169,28 8 117,-37-12-98,1 1 0,-1 1-1,0 1 1,0 1 0,-1 0 0,0 1 0,26 17 0,-41-23-42,-1-1 0,1 1 1,-1-1-1,1 0 0,-1 1 1,0 0-1,0-1 1,0 1-1,0 0 0,0 0 1,0 0-1,-1-1 0,1 1 1,-1 0-1,1 0 1,-1 0-1,0 0 0,1 0 1,-1 0-1,0 0 0,0 0 1,0 0-1,-1 0 1,1 0-1,0 0 0,-1 0 1,0 0-1,1 0 0,-1-1 1,0 1-1,0 0 1,0 0-1,-1 1 0,-4 7 5,-1-1 0,0 0 0,0 0 0,-13 11 0,15-15-1,-4 4 2,-44 43 18,2 3 0,-52 73 0,90-110-22,1 1-1,1 0 0,0 1 0,2 0 1,0 1-1,2 0 0,0 0 0,1 1 1,1 0-1,1 0 0,-2 44 0,6-59 0,0 0-1,1 0 0,-1 1 0,1-1 0,1 0 1,-1 0-1,1 0 0,0 0 0,1-1 1,0 1-1,0-1 0,0 1 0,1-1 1,0 0-1,0 0 0,0-1 0,1 1 1,0-1-1,0 0 0,0 0 0,1 0 0,6 3 1,16 13 8,1 0 0,45 22 1,-36-22 24,41 31 1,-69-45-23,0 1 0,-1 1 0,1 0 0,-2 0 0,1 1 0,-1 0 0,-1 1 0,9 14 0,-12-16 13,0 1 0,-1-1 1,0 0-1,-1 1 0,1 0 0,-2-1 0,1 1 0,-2 0 0,1 0 1,-1 0-1,-1 0 0,0 0 0,0 0 0,-4 15 0,-3 2 62,-1-1-1,-2 0 1,-25 47-1,-8 8-75,-36 93 1,69-143-8,0 1 0,2 1 1,2-1-1,1 1 0,1 0 1,0 50-1,4-65-5,1 1-1,1 0 1,0 0-1,1-1 1,1 1-1,1-1 0,1 0 1,1 0-1,0 0 1,1-1-1,1 0 1,15 26-1,3-9 21,1 0-1,38 34 1,-32-35-3,45 60 1,-69-80-16,-1-1 0,0 1 0,-1 0 0,-1 1 0,0 0 0,-1 0 0,0 0 0,-1 0 0,2 18 0,-2 6 20,-2 1 0,-2 0 1,-2-1-1,-1 1 0,-2-1 0,-1 0 0,-2 0 1,-2-1-1,-19 47 0,-31 80 70,-44 140-60,90-254-12,3 1-1,2 0 1,2 0 0,0 65 0,6-99-20,1 0 1,1-1-1,0 1 1,1 0-1,1 0 1,1-1-1,0 1 1,1-1-1,1 0 1,0 0-1,1-1 1,1 0-1,1 0 1,11 15-1,3-2 25,2-1-1,1-1 1,29 23 0,-25-23 28,-1 1 1,33 40 0,-54-57-46,-1 0-1,0 1 1,0 0 0,-1 0 0,-1 1 0,0-1 0,0 1 0,-1 1 0,-1-1 0,0 0 0,2 17 0,-2 14-4,-3 0-1,-1 0 1,-1 0 0,-15 68 0,-53 163 25,46-199-21,3 1 1,4 2-1,-13 141 1,29-176-5,1 0-1,9 61 1,-6-84-1,1-1 0,2 0 0,-1 0 1,2 0-1,1-1 0,0 0 0,16 25 0,93 111 50,-89-122-47,-1 2 1,-2 0-1,-1 2 0,36 73 0,-49-78 3,-1 0 0,-1 1 0,-2 0 1,-1 0-1,-2 1 0,-1-1 0,-1 1 0,-4 48 1,-9 24 222,-32 134 0,4-21-34,22-78-129,1 167-1,17-301-69,-1 0 0,1 0 0,0 0 0,1-1 1,-1 1-1,1 0 0,0-1 0,1 1 0,-1-1 0,1 0 0,0 1 1,7 8-1,5 4 38,2 0 1,18 15 0,-20-18-45,0 0 0,17 21 1,-22-21 12,-1 0 1,0 0 0,-1 1-1,-1 0 1,0 0 0,-2 1-1,1 0 1,3 29 0,-5-20-7,-2 0 1,-1 0 0,-1 0 0,-2 0-1,-5 31 1,-6 7 16,-4-1 1,-2 0-1,-48 107 0,27-85-10,-36 93 29,68-154-16,1 0 1,1 0 0,1 0 0,1 1-1,-1 42 1,6-42-17,1 0 0,0 0 0,2-1 0,2 1 0,0-1 0,1 0 0,1 0-1,1-1 1,20 36 0,-8-19 32,3 4-20,-2 0 0,-3 2 0,-1 0 1,-2 1-1,9 49 0,-10 17 27,0 127 0,-8-92-84,26 644 116,-29-603-77,-3 121-1,-5-261 11,-2-1 0,-21 80 0,26-121-26,-1 0 0,1 0 0,0 0 0,1 1 0,0-1 0,0 0 0,1 1 0,0-1 0,0 0 0,0 0 0,1 0 0,0 0 0,1 0 0,-1 0 0,1 0 0,5 7 0,5 5-1068,0 0 0,2-1-1,28 28 1,-24-26-1053,7 8-4482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6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30 191 2633,'0'0'1352,"0"0"-436,0 0 55,0 0 40,0 0 17,0 0 82,-4-7 5,-3-3-794,4 7-145,1-1-1,0 0 1,0 1 0,0-1 0,0 0 0,0 0 0,-1-8 0,4 30 191,0 1 0,-2 27 0,-1 3-301,17 372 178,-17-720 530,4 139-716,-3 119-61,1-53-10,1 86 13,0 1 1,0 0 0,0-1-1,1 1 1,0 0-1,1 0 1,-1 0-1,1 0 1,7-11-1,-9 17-2,-1 0 0,1 1 0,0-1-1,0 0 1,0 0 0,0 0 0,-1 1-1,1-1 1,0 0 0,0 1 0,0-1-1,0 1 1,0-1 0,1 1 0,-1 0 0,0-1-1,0 1 1,0 0 0,0 0 0,0 0-1,0 0 1,1 0 0,-1 0 0,0 0-1,0 0 1,0 0 0,0 0 0,0 1-1,0-1 1,1 0 0,-1 1 0,0-1-1,0 1 1,0-1 0,0 1 0,0 0 0,0-1-1,-1 1 1,1 0 0,0 0 0,0 0-1,0-1 1,-1 1 0,2 2 0,34 45-126,-35-46 127,32 53-12,-3 1 0,-3 1 1,-2 2-1,26 87 0,-49-133-654,0 0 0,0 1 1,-1-1-1,-1 0 0,-1 18 0,-1-11-2438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7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7162,'0'0'1320,"0"0"-696,0 0 184,0 0-288,0 0 224,0 0 81,0 0-241,119 0 128,-77 0-392,3-4-96,-3-1-120,-3-1-104,3-1-280,10-2-1000,-10 0-1457,-5 3-1560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7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5145,'0'0'1070,"0"0"2,0 0 141,0 0-147,0 0-379,0 0-267,-8 2-136,5-1-276,0 0-1,0 0 1,0 0 0,0 1 0,1-1-1,-1 1 1,0-1 0,1 1 0,-1 0-1,1 0 1,-1 0 0,1 1 0,0-1-1,0 0 1,-2 4 0,2-1 23,-1 1-1,1-1 1,0 1 0,1-1-1,-1 1 1,1 0 0,0-1-1,1 1 1,-1 9 0,1-2 40,-1-1 0,2 0 0,0 1 0,1-1 0,0 0 0,0 1 0,1-1 0,1 0 0,6 13 0,-7-20-67,-1 0 0,1 0 1,0 0-1,1-1 1,-1 0-1,1 1 1,0-1-1,0 0 1,0-1-1,1 1 1,-1-1-1,1 0 0,0 0 1,0 0-1,0-1 1,0 0-1,1 0 1,-1 0-1,0 0 1,1-1-1,-1 0 0,12 1 1,-14-2-1,1 1 0,0-1 0,-1 0 0,1 0 0,0-1 0,-1 1 0,1-1 0,0 0 0,-1 0 0,1 0 0,-1 0 0,1 0 0,-1-1 0,0 0 0,1 0 0,3-2-1,-4 0 13,1 0 0,-1 1 0,0-2 0,0 1 0,0 0 0,0 0 0,-1-1 0,0 0 0,0 1 0,0-1 0,2-8 0,0-9-31,0 0 0,-1-1-1,-1 1 1,-2-43 0,0 33 12,0 51-42,-1 3 50,1 0 1,1 0 0,1 0-1,9 40 1,-10-57-3,0 0-1,0 0 1,1 0-1,0 0 1,0 0 0,1-1-1,-1 1 1,1-1 0,0 1-1,0-1 1,1 0 0,-1 0-1,1 0 1,0-1 0,0 1-1,0-1 1,0 0 0,0 0-1,1-1 1,-1 1 0,1-1-1,0 0 1,0 0 0,0 0-1,0-1 1,0 0 0,0 0-1,10 1 1,-13-2-33,0 0 0,0 0 1,1 0-1,-1 0 0,0 0 0,0 0 0,0-1 1,0 1-1,0-1 0,1 1 0,-1-1 1,0 0-1,0 0 0,0 0 0,-1 0 0,1 0 1,0 0-1,0 0 0,0-1 0,-1 1 1,1-1-1,-1 1 0,1-1 0,-1 0 0,0 1 1,0-1-1,3-4 0,-2-2-705,1 0 0,-1-1 0,-1 1 0,1-1 1,-1-16-1,0 21 331,0-32-5005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7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0 432,'0'0'4369,"0"0"-3649,0 0-720,0 0-48,0 0-288,0 0-3681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2:58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216 224 9378,'0'0'1219,"0"0"-571,0 0-109,0 0-219,0 0 1,0 0-89,-19-3-148,-62-6 64,77 9-143,1 0 0,-1 0 0,1 1 0,-1 0 0,1-1 0,0 1 1,0 1-1,-1-1 0,1 0 0,0 1 0,0-1 0,0 1 0,0 0 0,0 0 0,1 0 0,-1 1 0,1-1 0,-1 0 0,1 1 0,-3 4 0,-1 2 17,0 0 0,1 1 0,1-1 0,-6 15 0,8-19-10,-1 6-6,-1 0 0,1 0-1,1 0 1,0 1-1,1-1 1,0 0-1,1 1 1,0-1 0,0 1-1,2-1 1,2 14-1,-3-21 1,-1 0 0,1-1-1,1 1 1,-1 0-1,0-1 1,1 1-1,0-1 1,0 0 0,0 0-1,0 0 1,1 0-1,-1 0 1,1 0-1,-1 0 1,1-1 0,0 0-1,0 1 1,0-1-1,1 0 1,-1 0 0,0-1-1,1 1 1,-1-1-1,1 1 1,-1-1-1,1 0 1,0-1 0,0 1-1,-1-1 1,1 1-1,0-1 1,0 0 0,-1 0-1,1-1 1,0 1-1,7-3 1,-6 1 0,-1 1 1,1-2 0,0 1-1,-1 0 1,1-1 0,-1 0-1,0 0 1,1 0-1,-1-1 1,-1 1 0,1-1-1,-1 0 1,1 0-1,-1 0 1,0-1 0,-1 1-1,1-1 1,-1 1 0,0-1-1,3-10 1,2-5 18,0-1 0,-2 0 0,4-37 0,-4 5 6,-2-1 0,-6-72 0,-6 73-31,8 51 1,1-1-1,-1 0 0,0 0 1,0 1-1,0-1 1,0 1-1,-1-1 1,1 1-1,-1 0 1,1-1-1,-1 1 1,0 0-1,0 0 1,0 0-1,0 0 0,-3-1 1,5 2-2,-1 1 1,1 0-1,-1 0 1,1 0 0,-1 0-1,1 0 1,-1 0-1,1 0 1,-1 0-1,1 0 1,-1 0-1,1 0 1,-1 1-1,1-1 1,-1 0-1,1 0 1,-1 0-1,1 1 1,0-1-1,-1 0 1,1 0-1,-1 1 1,1-1-1,0 0 1,-1 1-1,1-1 1,0 0-1,-1 1 1,1-1 0,0 1-1,-1-1 1,1 1-1,0-1 1,0 0-1,0 1 1,0-1-1,-1 1 1,1-1-1,0 1 1,0-1-1,0 2 1,-4 25-10,4-24 8,-4 36 38,2 0-1,1 0 1,2 0-1,9 53 1,-8-79-25,1 0 0,1 0 0,0 0 1,0 0-1,1-1 0,1 0 0,0 0 0,1 0 1,0-1-1,1 0 0,0 0 0,0-1 0,1 0 0,1 0 1,0-1-1,16 12 0,-20-17-4,1 0 1,0 0-1,0-1 1,1 0-1,-1 0 1,1-1-1,-1 0 1,1 0-1,0 0 1,9 0-1,-13-2-1,0 0 1,-1 0-1,1 0 0,0-1 0,0 1 0,0-1 0,-1 0 0,1 0 0,0 0 0,-1 0 0,1-1 1,0 1-1,-1-1 0,0 0 0,1 0 0,-1 0 0,0-1 0,0 1 0,-1-1 0,1 0 1,0 1-1,3-6 0,0-4 22,1-1 0,-1 0 1,-1 0-1,0-1 1,-1 0-1,-1 1 0,0-1 1,-1 0-1,1-16 0,8-39 57,-10 69-92,-1 0 0,1 1-1,-1-1 1,1 0 0,0 0 0,-1 0 0,1 1 0,-1-1 0,1 0-1,-1 0 1,1 1 0,-1-1 0,1 0 0,-1 1 0,1-1 0,-1 1-1,0-1 1,1 0 0,-1 1 0,0-1 0,1 1 0,-1-1 0,0 1-1,0 0 1,1-1 0,-1 1 0,0-1 0,0 1 0,0-1 0,0 2-1,10 19-3,-1 2 2,1 0 0,1-1-1,25 37 1,-31-53 12,-1-1 0,1 1 0,0-1 0,1 0 0,-1 0 0,1 0 0,0-1 0,0 0 0,1 0 0,-1-1 0,1 0 0,0 0 0,0 0 0,0-1 0,0 0 0,0 0 0,11 1 0,-14-2 30,0-1 0,0 1 0,0-1 0,0 0 0,0 0 0,0 0 0,-1 0 0,1-1 0,0 0 0,0 1 0,0-1 0,0-1 0,-1 1 0,1 0 1,-1-1-1,1 0 0,-1 0 0,1 0 0,-1 0 0,0-1 0,0 1 0,0-1 0,-1 0 0,1 0 0,0 0 0,-1 0 0,0 0 0,0 0 0,0-1 0,0 1 0,0-1 0,-1 1 0,1-1 1,-1 0-1,0 1 0,1-9 0,0 4 41,0-1 1,-1 1-1,1-1 1,-2 0 0,1 1-1,-1-1 1,-1 0-1,1 1 1,-1-1 0,-1 0-1,0 1 1,0 0-1,-1-1 1,-6-13 0,6 16-70,-1 0 0,-1 0 1,1 0-1,-1 0 0,0 1 1,0-1-1,-1 2 0,0-1 1,0 0-1,0 1 0,0 0 1,0 1-1,-1-1 0,0 1 1,0 0-1,0 1 0,0 0 1,-9-2-1,-14-1-821,0 2 0,-50 0-1,15 3-4001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1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0 4809,'0'0'1242,"0"0"-209,0 0-11,0 0-78,0 0-360,0 0-109,-9 7-43,-65 55 299,67-55-666,0 0 0,0 0 0,1 1 1,0 0-1,0 1 0,1-1 0,0 1 0,-8 19 1,13-28-66,1 0 0,-1 1 0,1-1 1,-1 0-1,1 1 0,-1-1 0,1 0 1,-1 0-1,1 0 0,-1 1 0,1-1 1,-1 0-1,1 0 0,-1 0 0,1 0 1,-1 0-1,1 0 0,-1 0 0,1 0 1,-1 0-1,1 0 0,-1 0 0,1 0 1,-1 0-1,1-1 0,-1 1 0,1 0 1,-1 0-1,1-1 0,-1 1 0,1 0 1,-1 0-1,1-1 0,-1 0 1,23-8 50,8-13 25,-1-1 0,43-43 0,-73 63-47,-9 6 36,-11 5 30,13-3-92,3-3-9,0 0 0,1 0 0,-1 0 0,0 1 0,0 0 1,1 0-1,0 0 0,0 0 0,0 0 0,0 1 0,-3 4 0,8-7-714,10-1-1690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6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45 4609,'0'0'1588,"0"0"-141,0 0 155,0 0-203,0 0-196,0 0-1090,-1-1-1,1 1 1,0-1 0,0 1-1,0-1 1,0 1 0,0 0-1,-1-1 1,1 1 0,0-1-1,0 1 1,0-1 0,0 1-1,0 0 1,0-1 0,1 1-1,-1-1 1,0 1 0,0-1-1,0 1 1,0 0 0,0-1-1,1 1 1,-1-1 0,0 1-1,0 0 1,1-1 0,-1 1-1,0 0 1,1-1 0,-1 1-1,1 0 1,28-4-59,1 2 1,0 0-1,38 5 0,29-1 106,11-13 120,26 0-2045,-134 9-1085,0 1-756,0-3 941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6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63 5721,'0'0'1998,"0"0"-684,0 0-468,0 0-267,0 0-111,1 6-148,15 215 1347,-16-263-1833,-2 0 0,-8-45 0,-2-31 134,21 120-26,27 21 351,0 3-1,-2 1 1,35 35-1,-45-41-69,-19-16-192,0 0 1,0 0 0,0 0 0,-1 1 0,0-1 0,0 1 0,-1 0 0,5 9-1,-7-13-21,-1 1 0,1-1 1,0 0-1,-1 0 0,1 0 0,-1 0 0,0 1 0,0-1 0,1 0 0,-2 0 0,1 1 0,0-1 0,0 0 0,-1 0 0,1 0 0,-1 1 0,0-1 0,0 0 0,1 0 0,-1 0 0,-1 0 0,1 0 0,0 0 0,0-1 0,-1 1 1,1 0-1,-1-1 0,1 1 0,-3 1 0,-8 5 1,-1 0 1,0-1 0,0 0 0,0-2-1,0 1 1,-19 4 0,-2 1-128,31-8-1960,9-1-2122,7-2 1321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7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0 597 5513,'0'0'1196,"0"0"770,0 0-4,23-4-603,0 2-1015,-12 2-211,-1-1 1,0 0-1,0-1 1,0 0-1,0 0 1,0-1-1,0-1 1,0 1-1,-1-2 1,0 1-1,0-1 1,10-8-1,4-3 121,-2-2 1,0-1-1,-1-1 1,0 0-1,31-45 1,-41 50-237,-1 1 1,-1-2-1,-1 1 1,0-1-1,0 0 0,-2 0 1,0-1-1,-1 1 1,-1-1-1,3-34 1,-6 33-4,0 1 0,-1-1 1,-4-25-1,4 38-21,0 0 1,0 0-1,-1 1 0,1-1 1,-1 0-1,0 1 0,-1-1 0,1 1 1,-1 0-1,0 0 0,0 0 1,0 0-1,0 0 0,-1 1 0,0-1 1,1 1-1,-6-3 0,8 5-8,0 1-1,1-1 0,-1 1 0,0-1 1,0 1-1,0 0 0,0-1 0,1 1 1,-1 0-1,0 0 0,0 0 0,0 0 1,0 0-1,0 0 0,0 0 0,0 0 1,0 0-1,1 0 0,-1 0 1,0 0-1,0 1 0,0-1 0,0 0 1,0 1-1,1-1 0,-1 1 0,0-1 1,0 0-1,1 1 0,-1 0 0,0-1 1,1 1-1,-1 0 0,0-1 0,1 1 1,-1 0-1,1-1 0,-1 1 0,1 0 1,0 0-1,-1 0 0,1-1 0,0 1 1,-1 2-1,-10 45-213,10-40 245,-3 20-22,1-1 0,2 1 0,1 0 1,0 0-1,2 0 0,2-1 0,8 39 1,-8-51 22,1-1 0,0 0 0,1-1 0,0 1 0,1-1 0,0 0 0,1-1 0,0 0 0,2 0 0,-1 0 0,1-1 0,1-1 0,-1 0 0,2 0 0,20 13 0,-29-21 7,0 0-1,1 0 1,-1 0-1,1 0 1,-1-1-1,1 1 1,-1-1-1,1 0 1,0 0 0,0 0-1,-1 0 1,1-1-1,0 1 1,0-1-1,0 0 1,0 0-1,0-1 1,0 1-1,7-3 1,-8 1-15,0 0-1,-1 0 1,1 0 0,0 0 0,-1-1-1,1 1 1,-1-1 0,0 0 0,0 1 0,0-1-1,0 0 1,0 0 0,-1-1 0,1 1-1,-1 0 1,0 0 0,0-1 0,0 1-1,0-1 1,-1 1 0,1-6 0,2-17-51,-1 0 0,-1 0 1,-5-49-1,3 70-193,0 8 95,-1 22 62,4 38 122,0-50-24,1 0 0,1 0 1,0 0-1,1-1 1,1 1-1,0-1 0,13 20 1,-16-27-15,1 0 0,-1 0 0,1 0 1,1-1-1,-1 1 0,1-1 0,-1 0 1,1-1-1,0 1 0,0-1 0,1 0 1,-1 0-1,1 0 0,0-1 0,-1 0 1,1 0-1,0-1 0,0 1 0,8 0 1,-12-2-28,0-1 0,0 1 0,0 0 1,0-1-1,0 1 0,0-1 1,0 1-1,0-1 0,0 0 0,0 0 1,0 0-1,-1 0 0,1 0 0,0 0 1,-1-1-1,1 1 0,-1-1 1,1 1-1,-1-1 0,0 1 0,1-1 1,-1 0-1,1-2 0,19-48-2510,-10 4-2905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55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1488 4793,'0'0'2267,"0"0"-787,0 0-375,0 0 103,0 0-124,0 0-168,0 0-169,0 0-93,0 0 105,0 0-117,0 0-62,0 0-95,0 0-233,0 0-15,0 0-82,0 0-71,0 0 113,0 0-94,0 0 23,0 0 1,0 0-57,0 0-54,0 0 18,0 0-18,0 0 24,0 0-46,0 0 34,0 0-11,0 17-88,0 254 122,27-323 281,314-693 2004,-237 548-2282,221-314-1,-143 299-3628,-162 191 2294,14-16-4104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9826,'0'0'1304,"0"0"-888,0 0-416,0 0 8,0 0-136,0 0-272,0 0-2856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8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9914,'0'0'1255,"0"0"-876,0 0-265,0 0-61,-1 19 96,1 1-73,-2-1 59,2 0 0,1 0 0,0 1 0,6 27 0,81 293 1255,-66-260-1183,-18-78 900,2-12-685,2-13-221,24-65-426,-29 80 121,1 0 0,1 0 0,0 1 0,0-1 1,0 1-1,1 0 0,0 0 0,8-6 0,-12 11 90,0 0 0,0 1-1,0-1 1,0 1 0,0 0 0,1 0 0,-1 0 0,0 0-1,1 0 1,-1 0 0,0 0 0,1 1 0,-1-1 0,1 1 0,-1 0-1,1 0 1,-1 0 0,1 0 0,-1 0 0,1 0 0,-1 1 0,1-1-1,-1 1 1,0 0 0,1 0 0,-1 0 0,0 0 0,1 0 0,-1 0-1,0 1 1,0-1 0,0 1 0,0-1 0,0 1 0,-1 0 0,1 0-1,2 2 1,0 1 36,0 1-1,-1-1 0,1 1 1,-1 0-1,0 0 0,0 0 1,-1 0-1,0 0 0,0 1 1,-1-1-1,1 1 0,-1-1 1,0 8-1,-1-10-5,0-1-1,0 1 0,0-1 1,-1 1-1,1 0 1,-1-1-1,0 1 1,0-1-1,0 1 0,-1-1 1,1 0-1,-1 0 1,0 1-1,0-1 1,0 0-1,0 0 1,0-1-1,-4 4 0,1-3-1,1 1-1,-1-1 0,-1 0 1,1 0-1,0-1 0,-1 0 1,0 0-1,1 0 1,-1-1-1,-9 2 0,-3 0-12,0-1 0,1-1 0,-1-1 1,-25-2-1,35 2-40,0-1-1,1-1 1,-1 0 0,0 0 0,0 0 0,1-1 0,0 0 0,-1 0-1,1-1 1,0 0 0,-12-10 0,13 8-108,6 5-154,11 2 275,0 0 1,0 1-1,0 0 0,0 1 1,0 1-1,12 4 0,44 12 201,-43-16-129,1-2 0,-1-1 0,0-1 0,0-1 0,0-1 0,0-1 0,0-1 0,0-1 0,34-12 0,-45 13-48,0-2 0,-1 1 0,0-2 0,-1 1 0,1-2 0,-1 1 0,0-2 0,-1 1 0,0-1 0,0-1 0,-1 0 0,-1 0-1,1-1 1,-2 0 0,1 0 0,-2-1 0,1 0 0,7-21 0,-11 22 24,-1 0 1,0-1-1,0 1 0,-1-1 0,0-20 0,-3 33-2,1-1-1,-1 1 1,1-1-1,0 1 0,-1-1 1,1 1-1,0 0 0,-1-1 1,1 1-1,0 0 1,0 0-1,0 0 0,0 0 1,0 0-1,0 0 0,-2 2 1,-1 6-14,-1 0 0,1 0 0,0 0 0,1 0 0,0 0 0,1 1-1,0-1 1,0 1 0,1 0 0,0 0 0,1 0 0,0-1 0,0 1 0,4 19 0,-3-22-4,1-1 0,-1 0 0,1 0 0,1 0 1,-1-1-1,1 1 0,0 0 0,0-1 0,1 0 0,-1 0 0,1 0 0,0 0 0,1 0 0,-1-1 0,1 0 0,0 0 1,0 0-1,0-1 0,0 1 0,1-1 0,-1 0 0,1-1 0,0 1 0,7 1 0,-4-2-34,0 0 0,-1 0 1,2-1-1,-1 0 0,0 0 0,0-1 0,0 0 0,0-1 0,0 0 0,0 0 0,0-1 0,0 0 0,0-1 1,0 0-1,-1 0 0,0-1 0,1 0 0,-1 0 0,9-8 0,-7 4-13,-1-1 1,0 0-1,0 0 0,-1-1 0,0 0 1,-1-1-1,0 0 0,0 0 1,-1 0-1,-1-1 0,0 0 0,-1 0 1,4-16-1,4-47 269,-12 64 84,-6 51-188,4-18-118,1-1 0,2 44 1,0-56-7,0 0 1,1 0 0,0 0-1,1 0 1,0 0 0,0-1-1,1 0 1,0 1 0,8 11-1,-38-46 67,19 20-49,1 1 1,0-1 0,0 0 0,0 0-1,1-1 1,0 1 0,0-1-1,0 0 1,1-1 0,0 1-1,-5-15 1,8 19-40,0 0 0,0 0 0,1-1 0,-1 1 0,1 0-1,0 0 1,0 0 0,0-1 0,0 1 0,1 0 0,-1 0 0,1 0 0,-1 0 0,1 0 0,0 0-1,1 0 1,-1 0 0,0 0 0,1 0 0,0 0 0,-1 1 0,1-1 0,0 1 0,0-1-1,1 1 1,-1 0 0,0 0 0,4-2 0,1 0 3,0 1 0,0 0 1,0 0-1,0 1 0,1 0 0,-1 0 0,1 1 0,0 0 1,-1 0-1,15 1 0,-18 0 16,0 1 0,1-1 0,-1 1 0,0 0 1,0 0-1,1 0 0,-1 1 0,0-1 0,0 1 0,-1 0 0,1 0 1,0 1-1,-1-1 0,1 1 0,-1-1 0,0 1 0,0 0 0,5 7 1,4 5 85,-2 1 0,0 0 1,10 22-1,-13-23 5,0 0 0,2-1 0,15 21-1,-19-29-59,1 0-1,1-1 1,-1 1-1,1-1 0,0-1 1,0 1-1,0-1 0,1 0 1,-1-1-1,1 0 1,0 0-1,0-1 0,0 1 1,1-2-1,-1 1 1,0-1-1,0-1 0,16 0 1,-18 0-18,0-1 0,-1 0 1,1 0-1,-1 0 1,1-1-1,-1 0 0,0 0 1,0 0-1,1-1 1,-2 1-1,1-1 0,0-1 1,0 1-1,-1 0 0,0-1 1,0 0-1,0 0 1,0 0-1,0-1 0,-1 1 1,0-1-1,0 0 1,0 0-1,-1 0 0,0 0 1,0-1-1,0 1 0,1-6 1,0 2 8,-2 0-1,1 1 1,-1-1 0,0 0 0,-1 0-1,0 1 1,0-1 0,-1 0 0,0 0-1,-1 1 1,0-1 0,0 0 0,-5-9-1,5 13-13,-1 0-1,0 1 1,0 0-1,0-1 1,0 1-1,-1 0 0,0 0 1,1 1-1,-2-1 1,1 1-1,0 0 1,-1 0-1,1 0 0,-1 1 1,0-1-1,0 1 1,0 0-1,0 1 1,0-1-1,0 1 0,0 0 1,-10-1-1,8 2 5,0-1-1,0 1 1,0 0 0,0 0-1,0 1 1,1-1 0,-1 2-1,0-1 1,0 1-1,1 0 1,-1 0 0,1 1-1,0 0 1,-1 0-1,-5 5 1,5-3-12,1 1 1,0 0-1,0 0 0,1 0 1,0 1-1,0 0 0,0 0 1,1 0-1,0 1 0,1-1 1,-1 1-1,-2 10 0,3-9 0,0 0 0,1 0-1,0 1 1,1-1 0,-1 1-1,2-1 1,0 1 0,0-1-1,2 15 1,-2-21-5,1 1 0,0-1 1,0 0-1,0 0 0,0 0 0,1 0 0,-1 0 0,1 0 0,0 0 0,0-1 1,0 1-1,0-1 0,0 1 0,0-1 0,1 0 0,-1 0 0,1 0 0,0 0 0,-1 0 1,1 0-1,0-1 0,0 1 0,0-1 0,0 0 0,0 0 0,1 0 0,-1 0 1,0-1-1,6 1 0,-3 0-16,1-1 0,-1 0 1,1 0-1,0 0 0,-1-1 1,1 0-1,-1 0 0,1-1 0,-1 0 1,0 0-1,0 0 0,0-1 1,0 0-1,0 0 0,0-1 0,5-4 1,4-5 66,0-1 1,-1-1-1,23-30 1,-33 40-48,-2 2 6,30-32 17,-32 35-11,1-1 1,-1 0-1,1 0 0,0 1 1,-1-1-1,1 1 1,0-1-1,0 0 0,-1 1 1,1-1-1,0 1 0,0-1 1,0 1-1,0 0 0,-1-1 1,1 1-1,0 0 0,0 0 1,0 0-1,0 0 1,0 0-1,0 0 0,0 0 1,0 0-1,0 0 0,0 0 1,0 0-1,0 0 0,0 1 1,-1-1-1,1 0 1,0 1-1,0-1 0,0 1 1,0-1-1,-1 1 0,1-1 1,0 1-1,0-1 0,-1 1 1,2 1-1,3 7 114,-1 0 0,0 1 1,-1-1-1,0 1 0,4 19 0,-5-17-71,1-1 0,0 1 0,1-1 0,5 12 0,-7-20-177,0 1-1,0-1 1,1 1 0,-1-1-1,1 0 1,0 0 0,0 0-1,0 0 1,0 0-1,0-1 1,1 0 0,-1 1-1,1-1 1,-1 0 0,8 2-1,14 1-4884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9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4905,'0'0'758,"0"0"560,0 0 611,0 20 50,2 348 3127,8-175-6746,-11-188-1241,-3-5-2816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9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6689,'0'0'2125,"0"0"-1132,0 0-55,0 0 274,0 0-325,0 0-57,21-2-224,365-67 817,-370 65-1829,17-5 725,-14 9-7364,-19 0 1467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0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7842,'0'0'1524,"0"0"-330,0 0-70,0 0-97,0 0-350,-2 6-115,2 32-100,2-1 1,1 0 0,2-1-1,1 1 1,21 63 0,0 8-371,-26-102-234,-1-5 76,0-1 1,0 1-1,0 0 0,0-1 0,0 1 1,0 0-1,0-1 0,0 1 0,1 0 0,-1-1 1,0 1-1,0 0 0,1-1 0,-1 1 1,0-1-1,1 1 0,-1 0 0,0-1 1,1 1-1,-1-1 0,1 1 0,-1-1 1,1 0-1,-1 1 0,1-1 0,0 1 1,-1-1-1,1 0 0,-1 1 0,1-1 1,0 0-1,-1 0 0,1 0 0,0 1 0,-1-1 1,1 0-1,0 0 0,-1 0 0,2 0 1,3 0-3827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10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5433,'0'0'2233,"0"0"-1030,0 0 205,0 0 98,0 0-157,0 0-195,20 4-405,24 4-226,0-2-1,47 0 0,-71-5-690,-11 0 291,-1-1-1,1 0 1,-1-1 0,16-2-1,-22 2-282,0 0-1,1 0 0,-1 1 1,0-1-1,0-1 1,0 1-1,0 0 0,0 0 1,0-1-1,-1 1 1,1-1-1,0 1 0,-1-1 1,1 0-1,-1 0 1,1 0-1,-1 0 0,0 0 1,0 0-1,0 0 1,0 0-1,1-3 1,0-6-3792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10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5697,'0'0'1385,"0"0"-401,0 0 656,0 0 208,0 0-567,0 0-33,5 118-88,-3-83-648,-2 3-112,0 0-336,0 0 56,0-3 1,-2 1-121,-13 4-609,0-9-1671,0-9-7866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12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7578,'0'0'1631,"0"0"-731,0 0-201,0 0-246,0 0-138,0 0-26,-1 13-31,1-7-219,-5 69 1010,7 78 0,-1-129-943,2 0 1,0 0 0,2-1-1,1 1 1,0-1-1,2 0 1,20 41 0,-28-63-181,0 0 0,1 0 1,-1 0-1,0 0 0,1 0 1,-1 0-1,1-1 1,-1 1-1,1 0 0,-1 0 1,1 0-1,0-1 1,-1 1-1,1 0 0,0-1 1,0 1-1,-1 0 1,1-1-1,0 1 0,0-1 1,0 1-1,1 0 0,1-25-4063,-6 0-616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12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 5209,'0'0'796,"0"0"-484,0 0-110,0 0 330,0 0 133,0 0 82,16-8 79,-2 0-629,1 1 0,0 1 0,0 1 0,17-5 0,-25 9-96,1-1 0,-1 1 0,1 1 0,-1-1-1,1 1 1,-1 1 0,1-1 0,-1 1 0,0 0 0,1 1 0,-1 0 0,0 0 0,0 1 0,10 5 0,-2-1 63,-1 2 0,-1 0 0,1 0 0,-2 1-1,1 1 1,-1 0 0,16 21 0,-22-25-137,-1 0-1,-1 0 1,1 1-1,-1-1 1,-1 1 0,1 0-1,-1 0 1,-1 1-1,1-1 1,-1 1-1,-1-1 1,0 1 0,0-1-1,-1 1 1,1 0-1,-3 9 1,1-14-16,0 1 0,0 0 0,-1-1 0,0 1 0,0-1 1,0 1-1,0-1 0,-1 0 0,1 0 0,-1 0 0,0 0 0,-1-1 0,1 1 0,-1-1 0,1 0 1,-1 0-1,0 0 0,0 0 0,0-1 0,-1 1 0,1-1 0,-1 0 0,-8 2 0,-1 1-15,0-1-1,0-1 1,0 0-1,-1-1 1,1-1-1,-28 0 1,40-1-73,0-1-1,0 0 1,0 0 0,0 0 0,0 0 0,0 0 0,0 0 0,0 0 0,1 0 0,-1-1 0,0 1-1,1-1 1,-1 0 0,1 1 0,-1-1 0,1 0 0,0 0 0,0 0 0,0 0 0,0 0 0,0 0 0,0 0-1,1 0 1,-1 0 0,0 0 0,1 0 0,0 0 0,0-1 0,-1 1 0,1 0 0,1 0 0,-1-1 0,0 1-1,0 0 1,1 0 0,-1 0 0,1 0 0,0 0 0,0 0 0,0-1 0,0 2 0,0-1 0,0 0-1,0 0 1,0 0 0,3-2 0,1 0 41,0 1 0,1 0-1,-1 0 1,1 0 0,-1 1 0,1-1-1,0 1 1,0 1 0,0-1 0,0 1-1,0 0 1,0 1 0,0-1 0,10 1-1,0 1 212,-1-1-1,0 2 0,0 0 1,29 8-1,-29-5 32,0 2 0,0 0-1,-1 0 1,1 1 0,-2 1 0,1 0-1,18 18 1,-26-21-89,0-1-1,0 1 1,0 0-1,-1 1 1,0-1-1,-1 1 1,1 0-1,-1 1 1,-1-1-1,1 1 0,-1-1 1,-1 1-1,1 0 1,-2 0-1,1 0 1,1 14-1,-4-17-77,0-1 0,0 1 0,0 0 0,0-1-1,-1 1 1,0-1 0,0 0 0,0 0 0,0 1-1,-1-1 1,0-1 0,0 1 0,0 0 0,0-1-1,0 1 1,-1-1 0,1 0 0,-1 0 0,0 0-1,0-1 1,0 0 0,-6 3 0,-8 4 48,1-1 0,-1-1 0,0 0-1,-24 4 1,9-4 13,1-2-1,-60 2 1,74-6-63,-1-2 1,0 0-1,1-1 0,-1-1 1,1-1-1,-25-8 0,20-2-86,23 14 25,0 0 0,0-1 0,0 1 0,0-1 0,0 1 1,0 0-1,0-1 0,1 1 0,-1 0 0,0-1 0,0 1 1,0 0-1,1-1 0,-1 1 0,0 0 0,0-1 0,1 1 0,-1 0 1,0 0-1,1-1 0,-1 1 0,0 0 0,1 0 0,-1-1 1,0 1-1,1 0 0,-1 0 0,0 0 0,1 0 0,-1 0 1,1 0-1,-1 0 0,0 0 0,1 0 0,59-9-2003,-43 8 1794,42-9-3179,70-20 0,-73 13-1503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13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1 230 5449,'0'0'1111,"0"0"197,0 0 125,10 21-378,38 71-407,-44-86-588,-1 0 1,1-1 0,0 1-1,1-1 1,-1 0-1,1-1 1,0 1 0,0-1-1,1 0 1,-1 0-1,1-1 1,0 1 0,0-1-1,0 0 1,0-1-1,12 3 1,-4-2 17,-1-1 0,1-1 0,-1 0 0,1-1-1,26-2 1,-33 0-70,1 0 0,-1 0 0,1 0 0,-1-1 0,0 0 0,0 0 0,0-1-1,0 0 1,-1 0 0,0-1 0,1 0 0,-2 0 0,1 0 0,-1 0 0,1-1 0,-1 0-1,-1 0 1,1-1 0,-1 1 0,0-1 0,-1 0 0,0 0 0,0 0 0,0-1 0,-1 1-1,0-1 1,-1 1 0,2-15 0,-2 14 0,0-1 1,-1 1-1,0 0 0,0 0 0,-1 0 1,0 0-1,-1 0 0,0 0 0,0 0 1,0 0-1,-1 0 0,-5-9 0,5 12-5,0 0-1,-1 0 1,0 0-1,0 0 1,0 1 0,0 0-1,0 0 1,-1 0-1,0 0 1,0 1-1,0-1 1,0 1-1,-1 0 1,1 1-1,-1 0 1,1 0-1,-12-3 1,9 3 7,0 1 0,0 0 0,0 1 1,1-1-1,-1 2 0,0-1 0,0 1 0,0 0 1,0 0-1,1 1 0,-1 0 0,1 1 1,-1 0-1,1 0 0,0 0 0,0 1 0,0 0 1,1 0-1,-1 1 0,1 0 0,0 0 1,0 1-1,1-1 0,-1 1 0,1 0 0,1 1 1,-5 7-1,0 0 17,1 1 1,0 0-1,1 1 1,1-1-1,0 1 1,1 1-1,1-1 1,1 1-1,0-1 1,1 1-1,1 28 1,1-41-17,0-1 0,1 0 0,-1 0 0,1 0 0,0 1 0,0-1 0,0 0-1,1 0 1,-1 0 0,1-1 0,-1 1 0,1 0 0,0 0 0,0-1 0,0 1 0,0-1 0,1 0 0,-1 0 0,1 0 0,-1 0 0,1 0 0,0 0 0,0-1 0,0 1 0,0-1 0,0 0 0,0 0 0,0 0-1,0 0 1,0 0 0,0-1 0,1 0 0,-1 1 0,0-1 0,5-1 0,0 2 26,-1-2-1,1 1 1,-1-1 0,1 0-1,0 0 1,-1-1 0,0 0-1,1 0 1,-1-1 0,0 0-1,0-1 1,-1 1 0,1-1-1,8-7 1,-4 0-9,-1-1 0,-1 0 0,0-1 0,0 0 1,-1-1-1,-1 0 0,-1 0 0,0 0 0,5-18 0,12-25 19,-23 56-48,1 0 0,-1 0 0,1 1-1,-1-1 1,0 0 0,1 0 0,0 1 0,-1-1 0,1 0-1,-1 1 1,1-1 0,0 0 0,0 1 0,-1-1 0,1 1-1,0-1 1,0 1 0,0-1 0,-1 1 0,1 0 0,0-1-1,0 1 1,0 0 0,0 0 0,0 0 0,0 0 0,0 0-1,-1 0 1,1 0 0,0 0 0,0 0 0,0 0-1,0 0 1,0 0 0,0 1 0,0-1 0,0 0 0,-1 1-1,1-1 1,0 1 0,0-1 0,0 1 0,-1-1 0,1 1-1,0-1 1,-1 1 0,1 0 0,0-1 0,-1 1 0,2 1-1,37 46-68,-30-36 73,1 1 29,0-1 0,2 0 0,-1-1 0,2 0 0,13 9 0,-19-16-31,1 1 0,-1-2 0,1 1 0,-1-1 0,1 0 0,0-1 0,0 1 0,0-2 0,1 1 0,-1-1 0,14 0 1,-20-1 7,0-1 1,0 1 0,0-1 0,0 1 0,0-1 0,0 0-1,0 0 1,0 0 0,-1 0 0,1 0 0,0 0 0,0-1-1,-1 1 1,1-1 0,-1 1 0,1-1 0,-1 1 0,0-1 0,0 0-1,0 1 1,0-1 0,1-3 0,22-52-58,-17 34-76,3 0-388,-3 1 161,2 1 0,1 1 0,0 0 0,14-21 0,-21 37 337,0 0-1,0 0 1,1 0 0,-1 1-1,1-1 1,-1 1-1,1 0 1,0 0 0,1 0-1,-1 0 1,0 1-1,1-1 1,0 1 0,-1 0-1,1 1 1,0-1-1,0 1 1,0 0 0,0 0-1,0 1 1,0-1-1,0 1 1,10 1 0,-12 0 37,1 0 0,-1 0 0,0 0 0,1 1 0,-1-1 0,0 1 0,0 0 0,0 0 0,0 0 0,-1 0 0,1 0 0,0 1 0,-1-1 0,0 1 0,1 0 0,-1 0 0,0-1 0,0 1 0,-1 1 0,1-1 0,-1 0 0,1 0 0,-1 1 0,0-1 0,1 6 0,1 4 204,-1 0 0,0 1 0,-1-1 0,0 0 0,-2 21 0,0-28-199,0-1-1,0 0 1,-1-1 0,1 1-1,-1 0 1,0 0 0,-1-1-1,1 1 1,-1-1 0,0 0-1,0 0 1,0 0 0,0 0-1,-1 0 1,0-1 0,0 1-1,0-1 1,0 0 0,0 0-1,0-1 1,-1 1 0,0-1-1,1 0 1,-7 2 0,1 0-12,-1-1-1,1 0 1,-1-1 0,1 0-1,-1 0 1,0-1 0,0-1-1,1 0 1,-1 0 0,-18-4-1,26 3-33,0 1 0,0-1-1,1 0 1,-1 0 0,0-1-1,1 1 1,-1 0 0,1-1-1,0 0 1,-1 0 0,1 1-1,0-1 1,0 0 0,0-1-1,0 1 1,0 0 0,1-1-1,-1 1 1,1-1 0,-1 1-1,1-1 1,-1-4 0,3 6 13,0 0 0,0 1 1,0-1-1,0 0 0,0 1 1,0-1-1,0 1 0,1 0 0,-1-1 1,0 1-1,0 0 0,1 0 1,-1-1-1,0 1 0,0 0 0,1 0 1,-1 1-1,0-1 0,0 0 0,1 0 1,-1 1-1,2 0 0,-2-1 2,18 3 54,-1 1 0,0 1 1,26 10-1,40 11 59,-65-22-56,0 0 0,0-2 0,1 0 0,-1-2 0,1 0 0,-1-1 0,38-7 0,-51 6-63,0 1 0,1-1 0,-1-1 0,0 0-1,0 1 1,0-2 0,0 1 0,-1-1 0,1 0 0,-1 0-1,0 0 1,0-1 0,0 1 0,-1-1 0,0-1 0,0 1 0,0-1-1,0 1 1,-1-1 0,0 0 0,0 0 0,-1 0 0,0-1-1,0 1 1,0-1 0,1-8 0,0-7-62,0-1 0,-1-34 1,-2 48 72,-1 1 0,0 0 0,0 0 0,0-1 0,-1 1 1,0 0-1,-1 1 0,0-1 0,-7-14 0,9 21 2,1 0 0,-1 0 0,1-1 0,-1 1-1,0 0 1,1 1 0,-1-1 0,0 0 0,0 0 0,1 0-1,-1 0 1,0 0 0,0 1 0,0-1 0,0 0 0,0 1 0,0-1-1,0 1 1,0-1 0,-1 1 0,1 0 0,0-1 0,-2 1-1,2 0 6,0 1 0,0-1 0,0 1-1,1 0 1,-1-1 0,0 1 0,0 0-1,0-1 1,1 1 0,-1 0 0,0 0-1,1 0 1,-1 0 0,1-1 0,-1 1-1,1 0 1,-1 0 0,1 0 0,0 0-1,-1 2 1,-10 58 398,11-61-402,-3 31 269,1-1 1,1 0-1,2 1 0,0-1 0,10 45 0,-10-69-274,1 1 1,-1 0-1,1-1 1,1 0-1,0 1 1,0-1-1,0 0 1,0 0 0,1 0-1,0-1 1,0 1-1,1-1 1,-1 0-1,1 0 1,0-1-1,1 1 1,-1-1-1,1 0 1,0-1-1,0 1 1,0-1-1,0 0 1,0-1-1,1 0 1,-1 0-1,1 0 1,0 0-1,-1-1 1,1-1-1,13 1 1,-12-1-420,-1 0 0,1 0 0,0-1 0,-1 0 0,1 0 0,-1-1 0,1 0 1,-1 0-1,8-4 0,18-12-6079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55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1441 9418,'0'0'1784,"0"0"-1279,0 0-41,-22 147 536,20-109 96,2-11 40,0-12-336,0-13-415,12-2 391,35-60 160,47-75 464,57-83-496,27-42-728,2-16-32,-24 23-144,-43 44-632,-41 60-1072,-27 40-6858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8210,'0'0'1697,"0"0"-816,0 0-417,0 0-104,0 0-135,5 0-103,193-1 2650,-149 4-2666,1-2-1,-1-2 1,1-3-1,-1-1 1,63-16 0,-109 20-773,5-2 92,-5 0-6891,-3 1 2441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2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38 6081,'0'0'1549,"0"0"-844,0 0-477,0 0 304,0 0 423,0 0-153,1 22-218,-1-16-553,16 191 910,-13-173-970,0-7 365,-5-35 17,-19-101-208,13 87-208,2 1 0,1-1 0,-1-40 0,9 73 59,-1-1 0,0 0 0,1 1 0,-1-1-1,0 1 1,0 0 0,0-1 0,0 1 0,1 0 0,-1 0-1,0 1 1,0-1 0,2 2 0,17 18 337,-1 1 1,28 40-1,-42-54-252,0 1 0,0 0 0,-1 0-1,-1 1 1,1-1 0,-2 1 0,1 0-1,-1 0 1,-1 1 0,0-1 0,1 11 0,-4-18-50,1 0 0,-1 0 0,0 0 0,0 0 0,0 0 0,0 0 0,-1-1 0,1 1 0,-1 0 0,0-1 1,0 1-1,0-1 0,0 0 0,0 0 0,0 0 0,0 0 0,-1 0 0,1 0 0,-1 0 0,1-1 1,-6 3-1,-38 13-1295,19-13-3159,27-4-1206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3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10234,'0'0'1198,"0"0"-749,0 0-315,0 0-56,0 0-28,1 8 11,14 207 1352,19 138-512,-34-348-1095,5 13 67,4-12-3294,-6-6-482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3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65 194 8490,'0'0'1608,"0"0"-688,0 0-320,0 0 57,20 127-417,-15-111-184,-3-3 96,1-6-152,-3-7-112,0 0-656,0-11-3145</inkml:trace>
  <inkml:trace contextRef="#ctx0" brushRef="#br0" timeOffset="1">1 1 7922,'0'0'1616,"0"0"-1616,0 0-1296,0 0 176,0 0-1353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4017,'0'0'4788,"0"0"-3678,0 0-940,3 19 509,94 374 2807,-78-284-3344,1-171-731,-14 46 24,0 1 0,1-1 0,0 1 1,2 0-1,14-21 0,-20 31 472,1 1 1,0 0-1,-1 0 1,1 0-1,1 0 0,-1 1 1,0 0-1,1 0 1,0 0-1,0 0 1,0 1-1,0-1 0,0 1 1,0 1-1,1-1 1,-1 1-1,0 0 1,1 0-1,-1 0 0,11 1 1,-14 1 189,1 0 0,-1 0 0,1 0 1,-1 0-1,1 0 0,-1 1 0,1-1 0,-1 1 0,0-1 1,0 1-1,0 0 0,0 0 0,0 0 0,-1 0 0,1 1 1,0-1-1,-1 0 0,0 1 0,1-1 0,-1 1 0,0-1 1,0 1-1,-1-1 0,1 1 0,0 0 0,-1-1 1,0 1-1,1 5 0,-1-2-10,1-1 1,0 1 0,-1-1-1,0 1 1,0 0-1,-1-1 1,0 1-1,0-1 1,0 1 0,0-1-1,-1 0 1,0 1-1,0-1 1,-3 5-1,1-5-44,-1-1 1,0 1-1,0-1 0,0 0 0,-1-1 0,1 1 0,-1-1 0,0 0 0,0-1 0,0 1 0,0-1 0,0 0 0,-1 0 0,-7 0 1,0 0 5,1 0 0,-1-1 0,0-1 0,1 0 0,-27-4 0,28 1-17,13 3-54,23 7 272,-3 1-87,-1 0 0,2-1 0,-1-1 0,1-1 0,0-1 0,0-1 0,0-1 0,0-1 0,26-2 0,-37 0-155,0-1 1,0 0-1,-1 0 0,1-1 1,0-1-1,-1 0 1,0 0-1,0-1 1,0 0-1,-1-1 0,1 0 1,-1-1-1,-1 1 1,1-2-1,-1 1 1,0-1-1,-1 0 0,0-1 1,0 0-1,6-12 1,-5 6-105,-1 0 1,0-1 0,-1 0 0,-1-1 0,-1 1 0,0-1-1,-1 0 1,-1 0 0,0 0 0,-2-28 0,-12 80 145,6 10 124,1 1-1,3 60 1,2-102-166,0 0 0,0 1 0,0-1 0,0 0 0,1 0 0,-1 1 0,1-1 0,0 0 0,1 0 0,-1 0 0,1 0 0,0 0 0,-1 0 0,2 0 0,-1 0 0,0-1 0,1 1 0,0-1 0,0 0 0,0 0 0,0 0 0,0 0 0,1 0 0,-1-1 0,1 1 0,-1-1 0,1 0 0,0 0 0,0 0 0,0-1 0,0 0 0,0 1 0,1-1 0,-1-1 0,0 1 0,1-1 0,-1 1 0,0-1 0,1-1 0,-1 1 0,0 0 0,0-1 0,1 0 0,4-2 0,-2 1-170,0-1 0,0 0 0,0-1 0,-1 1 0,0-1 0,1-1 0,-1 1 0,-1-1 0,1 0 0,-1 0 0,0-1 0,0 1 0,7-13 0,8-11-1600,23-48-1,-39 69 1442,9-19-404,-9 17 750,0 0 0,1 1-1,0-1 1,1 1 0,0 0-1,0 0 1,1 1 0,11-12 0,-17 20 22,-1 0 0,1-1 1,-1 1-1,1 0 0,0-1 1,-1 1-1,1 0 1,0-1-1,-1 1 0,1 0 1,-1 0-1,1 0 0,0 0 1,-1 0-1,1 0 1,0 0-1,-1 0 0,1 0 1,0 0-1,-1 0 0,1 0 1,0 0-1,-1 1 1,1-1-1,0 0 0,-1 0 1,1 1-1,-1-1 0,1 0 1,0 1-1,-1-1 1,1 1-1,-1-1 0,1 1 1,-1-1-1,0 1 0,1-1 1,-1 1-1,1-1 1,-1 1-1,0-1 0,1 2 1,10 30 929,-9-25-741,1 2-46,5 15 25,0 1 0,-2 1 0,-1 0 0,4 49 0,-27-76-28,12-3-173,-1 1-1,1-1 1,0 0 0,0-1 0,0 1-1,1-1 1,0 0 0,0-1-1,0 1 1,0-1 0,1 0 0,0 0-1,0 0 1,1-1 0,0 0 0,0 1-1,0-1 1,1 0 0,0 0 0,0 0-1,1-1 1,0 1 0,0 0-1,1 0 1,0-1 0,1-11 0,0 15-18,1 1 0,0-1 0,0 1 0,0-1 0,0 1 0,0 0 0,1 0 0,-1 0 0,1 0 1,0 0-1,0 0 0,0 1 0,0 0 0,1-1 0,-1 1 0,1 0 0,-1 1 0,1-1 0,0 1 0,-1-1 0,1 1 1,5-1-1,-2 0-5,0 0 1,0 1-1,0-1 1,0 1-1,0 1 1,0-1-1,0 1 1,1 1-1,-1-1 1,0 1-1,12 3 1,-14-1 29,-1-1 1,0 1 0,0 0-1,0 0 1,-1 0-1,1 1 1,-1-1 0,0 1-1,0 0 1,0 0 0,0 0-1,-1 0 1,1 0 0,-1 1-1,2 4 1,25 80 581,-19-56-425,-8-25-108,3 8 10,1 1 1,0-1-1,1 0 0,10 16 1,-16-29-68,1 0 1,-1-1 0,1 1-1,0-1 1,0 1-1,0-1 1,0 0-1,0 0 1,0 0 0,1 0-1,-1 0 1,0 0-1,1-1 1,0 1-1,-1-1 1,1 0 0,0 0-1,0 0 1,0 0-1,-1 0 1,1-1 0,0 1-1,0-1 1,0 0-1,0 0 1,0 0-1,0 0 1,0 0 0,0-1-1,0 1 1,5-2-1,-5 0-19,0 1-1,-1-1 0,1 0 0,0 0 1,-1-1-1,1 1 0,-1 0 0,0-1 0,1 0 1,-1 1-1,-1-1 0,1 0 0,0 0 1,-1 0-1,1 0 0,-1 0 0,0-1 1,0 1-1,0 0 0,0 0 0,0-6 1,1-10-137,0 0 0,-1-29 0,-1 38 79,0 5 53,0-1 1,0 0-1,-1 1 0,0-1 1,0 1-1,0-1 0,0 1 1,-1 0-1,0-1 0,0 1 1,-1 0-1,1 0 0,-1 0 1,0 1-1,0-1 0,-1 1 1,0 0-1,1-1 0,-1 2 1,-1-1-1,1 0 0,0 1 1,-1 0-1,0 0 0,0 0 1,0 1-1,0-1 0,0 1 1,0 0-1,-1 1 0,1-1 1,0 1-1,-1 0 0,0 1 1,1-1-1,-1 1 0,1 0 0,-1 0 1,1 1-1,-1 0 0,0 0 1,1 0-1,0 0 0,-1 1 1,-8 4-1,9-3 32,-1 1 0,1-1-1,0 1 1,0 0 0,0 1-1,1-1 1,-1 1 0,1 0-1,0 0 1,0 0 0,1 1-1,0-1 1,0 1 0,0 0-1,0 0 1,1 0 0,0 0 0,0 0-1,-1 11 1,2-12-3,1 0 0,-1-1-1,1 1 1,0 0 0,0-1 0,1 1 0,-1-1 0,1 1 0,0 0-1,0-1 1,1 1 0,-1-1 0,1 0 0,0 1 0,0-1-1,0 0 1,1 0 0,-1 0 0,1-1 0,0 1 0,0-1 0,1 1-1,-1-1 1,1 0 0,-1 0 0,1 0 0,6 2 0,8 3-222,0-2 0,1 0 0,0-1-1,0-1 1,0 0 0,0-2 0,1 0 0,-1-1 0,1-1 0,34-5 0,-10-4-3898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6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44 8058,'0'0'2555,"0"0"-1285,0 0-654,0 0 201,0 0-149,0 0-361,-3 2-94,-1 2-198,1-1-1,-1 1 0,1-1 0,1 1 0,-1 0 0,0 1 0,1-1 0,0 0 0,0 1 1,0-1-1,1 1 0,-1-1 0,1 1 0,0 0 0,0 8 0,-4 84 250,5-85-213,0 1 6,0-1 0,1 1 1,1-1-1,0 1 1,1-1-1,0 0 0,1 0 1,0 0-1,1 0 1,12 20-1,-13-25-38,1-1-1,0 0 1,0 0-1,0-1 1,1 1-1,-1-1 1,1 0 0,1-1-1,-1 1 1,0-1-1,1 0 1,0-1-1,0 0 1,0 0 0,1 0-1,-1-1 1,1 0-1,-1-1 1,10 2-1,-7-2-6,1-1 0,-1 1 0,1-1 0,-1-1 0,1 0-1,-1-1 1,0 0 0,1 0 0,-1-1 0,0 0 0,16-8-1,-15 4-5,0 0 1,-1 0-1,0-1 0,0-1 0,0 1 0,-1-2 0,0 1 0,-1-1 0,9-14 0,-8 11 5,0-1 0,-1 0 0,0-1 1,-1 1-1,-1-2 0,0 1 0,-1-1 0,-1 1 0,-1-2 0,0 1 0,-1 0 1,0 0-1,-1-1 0,-2-18 0,0 31 17,0-1-1,0 1 1,0 0 0,-1 0 0,0-1 0,1 1 0,-2 0-1,1 0 1,0 1 0,-1-1 0,1 0 0,-1 1-1,0 0 1,0 0 0,-1 0 0,1 0 0,-1 0-1,1 0 1,-1 1 0,0 0 0,0 0 0,0 0-1,0 0 1,0 0 0,0 1 0,-1 0 0,-5-1 0,-8-2 1,-1 1 1,0 1 0,1 0 0,-1 2 0,-22 2-1,31-1-79,1 0 0,0 2 0,-1-1 0,1 1-1,0 0 1,0 1 0,0 0 0,1 1-1,-1-1 1,1 2 0,0-1 0,1 1 0,-1 0-1,1 1 1,0 0 0,1 0 0,0 0-1,0 1 1,0 0 0,1 0 0,0 0 0,1 1-1,0-1 1,0 1 0,1 0 0,0 1 0,1-1-1,-3 14 1,4 13-2522,1-6-2548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6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12099,'0'0'2048,"0"0"-1312,0 0-608,0 0 416,0 173 353,10-104-609,-1 0 16,6-5-304,3-6 80,-4-11-232,-9-12-176,-5-12-1937,0-14-5032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1 443 9794,'0'0'1528,"0"0"-263,0 0-41,0 0 208,170 27-568,-103-27-359,2 0 71,-2-5-424,-6-10-32,-9-3-120,-10-2-248,-7-13-1105,-13 6-2575,-9 0-3602</inkml:trace>
  <inkml:trace contextRef="#ctx0" brushRef="#br0" timeOffset="1">519 1 6633,'0'0'1473,"0"0"399,0 0-39,-7 120 255,7-58-544,0 7-728,0 7-199,12-3-305,1-9-304,2-10 176,-3-14-184,-2-16-96,7-21-152,-5-3-2017,-2-5-3536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27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5 8042,'0'0'1755,"0"0"-508,0 0-179,22-1 262,175-2 1830,-148 3-2481,-48 0-644,-47 0 45,-197 2-804,243-2 686,33 0 168,-21-1-167,0 1 0,-1 0 1,1 1-1,0 0 1,-1 1-1,1 0 1,-1 1-1,1 0 0,-1 1 1,0 0-1,0 1 1,-1 0-1,15 10 0,-9-1-2523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49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6025,'0'0'1841,"0"0"-898,0 0-473,0 0 366,0 0 17,4 0 2203,27 0-3068,344 11 279,-86-11 283,-289 0-501,0 0 10,0 0 2,0 0-6,0 0-102,0 0-324,0 0-585,0-5-3772,0-1-830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1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 9858,'0'0'1527,"0"0"-883,0 0-448,0 0-51,0-1-1,-1 1 0,1-1 0,0 1 1,-1 0-1,1 0 0,-1-1 1,1 1-1,0 0 0,-1 0 0,1-1 1,-1 1-1,1 0 0,-1 0 1,1 0-1,-1 0 0,1 0 0,-1 0 1,1-1-1,-1 1 0,1 0 1,-1 1-1,1-1 0,-1 0 0,0 0 1,-1 22-46,1 1-1,1 26 1,0-8-17,0 45 74,15 546 203,-5-492-351,30 272 16,-30-378-462,-9-34 411,-1 0 0,0 1 1,0-1-1,1 0 0,-1 0 0,0 1 1,0-1-1,1 0 0,-1 0 0,0 0 1,1 0-1,-1 1 0,0-1 0,1 0 1,-1 0-1,0 0 0,1 0 0,-1 0 1,0 0-1,1 0 0,-1 0 0,0 0 1,1 0-1,-1 0 0,0 0 0,1 0 1,-1 0-1,0 0 0,1 0 0,-1 0 1,0-1-1,0 1 0,1 0 0,-1 0 1,0 0-1,1 0 0,-1-1 0,0 1 1,0 0-1,1 0 0,-1-1 0,0 1 1,0-1-1,4-4-441,-1 0 0,0 0 1,0-1-1,-1 1 0,0-1 1,0 0-1,2-11 0,7-35-5196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0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25 7138,'0'0'1513,"0"0"-735,0 0-285,0 0 73,0 0-214,0 0-234,0 9 70,13 174 884,2 21-741,-15-240 472,1-15-676,-2 1 0,-3-1 0,-12-68 0,7 87-131,5 19-57,0 0-1,1-1 0,1 1 0,-1-15 0,3 27-7,0 1 10,3 0-13,4 1 55,-1 0 0,1 0 1,0 1-1,-1 0 0,0 0 0,1 1 1,-1-1-1,0 1 0,0 1 0,8 5 1,62 49-29,-50-37 42,-7-5 4,1-1 10,0 0-1,-1 2 1,-1 0-1,-1 1 0,22 28 1,-38-44-9,1 0 0,-1 0 0,0 0 0,0 0 0,0 0 0,0 0 0,0 0 0,-1 0 0,1 0 0,-1 0 0,1 0 0,-1 1 0,0-1 0,1 0 0,-1 0 0,0 0 0,-1 1 0,1-1 0,0 0 0,-1 0 0,1 0 0,-1 1 0,0-1 0,1 0 0,-1 0 0,0 0 0,-1 0 0,1 0 0,0-1 0,0 1 0,-1 0 0,1 0 0,-1-1 0,1 1 0,-1-1 0,0 1 0,0-1 0,1 0 0,-1 0 0,-3 2 0,-9 4 35,0-1 0,0 0 0,0-1-1,-26 6 1,28-8-39,-60 9 263,56-11 81,1 1 0,-1 1 0,1 0 0,-26 9 0,41-11-360,0-1 0,0 0-1,0 0 1,0 0 0,-1 0 0,1 0 0,0 0-1,0 1 1,0-1 0,0 0 0,0 0 0,0 0 0,0 0-1,0 1 1,0-1 0,0 0 0,0 0 0,0 0-1,0 0 1,0 1 0,0-1 0,0 0 0,0 0 0,0 0-1,0 0 1,0 1 0,0-1 0,0 0 0,1 0-1,-1 0 1,0 0 0,0 0 0,0 1 0,0-1 0,0 0-1,0 0 1,0 0 0,1 0 0,-1 0 0,0 0-1,0 0 1,0 0 0,0 1 0,0-1 0,1 0-1,-1 0 1,0 0 0,0 0 0,0 0 0,0 0 0,1 0-1,-1 0 1,0 0 0,0 0 0,0 0 0,0 0-1,1 0 1,-1 0 0,0 0 0,0 0 0,0 0 0,0 0-1,1-1 1,11 5-1557,7-2-2898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0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25 7314,'0'0'1611,"0"0"-791,0 0-223,0 0 298,0 0-225,-22-4-260,-69-14-91,88 17-310,1 1 0,-1-1 0,0 1 0,1-1 0,-1 1 0,1 0 0,-1 0 1,0 0-1,1 0 0,-1 1 0,0-1 0,1 1 0,-5 1 0,6-1-9,0-1 0,1 1 1,-1 0-1,0 0 0,1-1 1,-1 1-1,1 0 0,-1 0 0,1 0 1,0 0-1,-1 0 0,1 0 1,0 0-1,0-1 0,-1 1 0,1 0 1,0 0-1,0 0 0,0 2 1,-1 6 3,-4 23 40,2 0-1,1 0 1,3 61-1,1-33 58,7 99 299,7-1-1,67 287 1,-80-433-663,1 5 187,-3-1-3406,-1-16-663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1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0 233 9738,'0'0'1320,"0"0"-1158,0 0 98,0 0 296,23 4 8,-23-4-563,45 6 436,76 2 0,-105-7-405,-1-2 1,0 0-1,1-1 1,-1 0-1,0-1 1,0-1-1,0-1 1,0 0-1,-1 0 1,21-12-1,-28 13-27,0-1 1,0 1-1,0-1 0,-1-1 0,1 1 0,-1-1 1,-1 0-1,1 0 0,-1-1 0,0 1 0,0-1 0,-1-1 1,0 1-1,0 0 0,-1-1 0,3-9 0,-5 8-13,-4 78-146,1-44 169,0 0 0,6 48 0,-4-70-3,0 0-1,1 0 1,0 0 0,-1-1-1,1 1 1,0 0-1,0-1 1,1 1 0,-1-1-1,1 1 1,-1-1 0,1 1-1,0-1 1,-1 0 0,1 0-1,1 0 1,-1 0-1,0 0 1,0-1 0,1 1-1,-1-1 1,0 1 0,1-1-1,0 0 1,-1 0 0,1 0-1,0 0 1,-1 0-1,1-1 1,0 1 0,0-1-1,0 0 1,0 0 0,3 0-1,0 0 16,-1-1-1,0 0 0,1 0 0,-1 0 0,0 0 0,0-1 1,0 0-1,0 0 0,-1 0 0,1-1 0,0 0 1,-1 0-1,0 0 0,1 0 0,-1-1 0,-1 1 1,8-9-1,-5 1-5,1 0 0,-2-1 1,0 0-1,0 0 0,-1-1 1,0 1-1,-1-1 1,-1 0-1,0 0 0,-1 0 1,0 0-1,-1 0 0,0 0 1,-4-21-1,3 30 10,0 0 0,0 0 0,0 0-1,0 0 1,-1 0 0,0 1 0,0-1 0,0 1 0,0-1 0,0 1 0,-1-1-1,1 1 1,-1 0 0,0 0 0,0 1 0,0-1 0,-1 0 0,1 1 0,0 0 0,-1 0-1,0 0 1,1 0 0,-1 1 0,0-1 0,0 1 0,0 0 0,0 0 0,0 0-1,0 1 1,0 0 0,-5-1 0,2 1-39,1 0-1,-1 0 0,1 1 1,-1-1-1,1 1 0,-1 1 1,1-1-1,0 1 1,-1 0-1,1 1 0,0-1 1,1 1-1,-1 0 1,0 1-1,1-1 0,0 1 1,0 0-1,0 1 1,-5 4-1,4 2-319,-1 0-1,1 0 1,1 1 0,0 0-1,0 0 1,1 0 0,1 1 0,0-1-1,1 1 1,-1 14 0,-1 15-3981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1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1 174 12003,'0'0'2096,"0"0"-1640,0 0-360,0 0-64,0 0 64,24-129-48,-6 109-48,1 4-208,-1 8-400,2 8-744,2 0-985,-5 13-711,-2 7 183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 8002,'0'0'1667,"0"21"-867,0 176 231,0-190-936,2 24 9,-2-30-75,0 0-1,0 0 1,1-1-1,-1 1 1,0 0-1,0 0 1,1-1-1,-1 1 1,0 0-1,1 0 0,-1-1 1,1 1-1,-1 0 1,1-1-1,-1 1 1,1-1-1,-1 1 1,1-1-1,0 1 1,-1-1-1,1 1 1,0-1-1,0 0 1,-1 1-1,1-1 1,0 0-1,0 1 1,-1-1-1,1 0 1,0 0-1,1 0 1,-1 0-16,0-1 1,0 1 0,0-1-1,-1 1 1,1-1-1,0 0 1,0 1 0,0-1-1,-1 0 1,1 0-1,0 0 1,-1 1 0,1-1-1,-1 0 1,1 0 0,-1 0-1,1 0 1,-1 0-1,0 0 1,0 0 0,1 0-1,-1 0 1,0 0-1,0 0 1,0 0 0,0-2-1,3-35 11,-3 34-10,1-65-48,-3 0 0,-12-70-1,14 137 21,0 1-1,-1 0 1,1-1-1,0 1 0,-1-1 1,1 1-1,0 0 0,0-1 1,0 1-1,0-1 1,1 1-1,-1 0 0,0-1 1,1 1-1,-1-1 0,0 1 1,1 0-1,0-1 0,-1 1 1,1 0-1,0 0 1,0 0-1,-1-1 0,1 1 1,0 0-1,0 0 0,0 0 1,0 0-1,3-1 1,0 1-18,0 0 1,1 0-1,-1 0 1,0 1-1,1-1 1,-1 1-1,1 0 1,4 1-1,8-1 96,-10 0-53,0 0 0,-1 0 0,1 1 0,-1 0 1,1 0-1,-1 0 0,1 1 0,-1 0 0,0 0 1,0 0-1,0 1 0,0 0 0,0 0 0,-1 1 0,1 0 1,-1 0-1,0 0 0,0 0 0,0 1 0,-1 0 1,0 0-1,6 7 0,3 9 115,-1 0 0,0 1 0,-2 0 0,0 1 0,-2 0 0,10 40 0,-5-18 7,-13-44-128,0-1 1,0 0-1,0 1 0,0-1 1,0 0-1,0 1 0,0-1 1,0 0-1,0 1 0,0-1 1,0 0-1,1 1 0,-1-1 1,0 0-1,0 1 0,0-1 1,0 0-1,1 0 0,-1 1 1,0-1-1,0 0 0,1 0 1,-1 1-1,0-1 0,0 0 1,1 0-1,-1 0 0,0 1 1,1-1-1,-1 0 0,0 0 1,1 0-1,-1 0 0,0 0 1,1 0-1,-1 0 0,0 0 0,1 0 1,-1 0-1,10-12 99,2-24-53,7-41-102,-13 45-25,2 0 0,1 1 0,14-30 0,-22 58 57,0 0-1,1 0 0,0 1 1,0-1-1,0 1 0,0-1 1,0 1-1,0-1 0,4-2 1,-6 5 16,1 0 0,0-1 0,-1 1 0,1 0 0,0 0 0,-1-1 0,1 1 0,-1 0 1,1 0-1,0 0 0,0 0 0,-1 0 0,1 0 0,0 0 0,-1 0 0,1 0 0,0 0 0,-1 0 0,1 1 0,0-1 0,-1 0 0,1 0 1,-1 1-1,1-1 0,0 0 0,-1 1 0,1-1 0,-1 0 0,1 1 0,-1-1 0,1 1 0,-1-1 0,1 1 0,-1-1 0,0 1 0,1 0 1,-1-1-1,0 1 0,1-1 0,-1 1 0,0 0 0,0-1 0,0 1 0,1 0 0,-1-1 0,0 1 0,0 0 0,0-1 0,0 2 0,6 21 195,-1 1-1,3 33 1,-7-41-60,0 0 0,2 0 0,0 0 1,1 0-1,0 0 0,1-1 0,1 1 1,10 18-1,-14-31-117,-1-1 0,1 1 0,0-1 0,0 1 0,0-1 0,0 0 1,0 0-1,0 0 0,1 0 0,-1 0 0,1 0 0,-1-1 0,1 1 0,0-1 0,-1 0 0,1 0 1,0 0-1,0 0 0,0 0 0,0-1 0,0 1 0,0-1 0,0 0 0,0 0 0,0 0 1,4-1-1,-3 0 2,0 0 1,0 0 0,0-1 0,0 1 0,-1-1-1,1 0 1,-1 0 0,1-1 0,-1 1-1,0-1 1,0 1 0,0-1 0,0 0-1,-1 0 1,1 0 0,-1-1 0,1 1 0,2-7-1,11-35-219,-1-1-1,13-76 0,-28 119 190,0 37 9,-1-6 70,4 46 0,-2-67-46,0 0 0,0 0-1,1 0 1,0 0 0,0-1 0,0 1 0,1-1-1,0 1 1,1-1 0,-1 0 0,9 10-1,-11-14-13,1 0-1,-1-1 0,1 1 0,-1-1 1,1 1-1,0-1 0,0 1 1,0-1-1,0 0 0,0 0 0,0 0 1,0 0-1,0-1 0,0 1 0,0 0 1,1-1-1,-1 0 0,0 1 1,0-1-1,1 0 0,-1 0 0,0 0 1,0 0-1,1-1 0,-1 1 1,0-1-1,0 1 0,0-1 0,0 0 1,1 0-1,-1 0 0,0 0 0,-1 0 1,1 0-1,2-2 0,3-2-10,-1 0-1,0-1 0,-1 0 0,1 0 1,-1 0-1,0-1 0,-1 1 1,5-11-1,29-73-413,-18 39 243,-14 43-7,-1 18 131,1 28 140,-5-27-50,6 36 269,14 49 0,-18-83-290,1 0 0,1 0 0,0 0 0,1 0 1,1-1-1,0 0 0,0 0 0,13 14 0,-18-23-19,0-1 0,0 1 0,0-1 0,1 0 0,-1 0 0,1 0 0,-1 0 0,1-1 0,-1 1 0,1-1 0,0 1 0,0-1 0,0 0 0,0 0 0,0 0 0,0-1 0,3 1 0,-4-1-23,1 0 1,-1 0-1,0-1 0,0 0 0,0 1 0,0-1 0,0 0 0,0 0 1,0 0-1,0 0 0,-1 0 0,1 0 0,0-1 0,0 1 0,-1-1 1,1 1-1,-1-1 0,3-2 0,3-8-752,-1 1 0,0-1 0,0 0 0,-1-1 0,-1 1 0,5-17 0,7-39-6457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2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8906,'0'0'1527,"0"0"-927,-1 21-60,-10 381 3718,10-363-4152,-1-26-98,2 1 0,-1 0 1,2-1-1,0 1 0,0-1 0,1 1 0,1-1 0,1 0 0,-1 0 0,8 15 0,-11-27-38,1 1 1,-1-1-1,1 0 0,0 0 0,-1-1 0,1 1 1,0 0-1,0 0 0,-1 0 0,1 0 1,0-1-1,0 1 0,0 0 0,0-1 0,0 1 1,0 0-1,0-1 0,0 0 0,0 1 1,0-1-1,0 1 0,1-1 0,-1 0 0,0 0 1,0 0-1,0 0 0,0 0 0,1 0 0,-1 0 1,0 0-1,0 0 0,0-1 0,0 1 1,0 0-1,0-1 0,0 1 0,1-1 0,-1 1 1,0-1-1,0 1 0,0-1 0,-1 0 1,1 1-1,0-1 0,0 0 0,0 0 0,-1 0 1,2-1-1,6-6-409,-1-1 1,0 0 0,11-19-1,-12 18 233,-3 5 173,1 0-1,-1 1 1,1-1 0,0 1 0,0 0 0,0 0 0,8-5 0,-11 8 45,0 0-1,0 1 1,0-1 0,1 1-1,-1-1 1,0 1 0,0 0-1,1-1 1,-1 1 0,0 0-1,1 0 1,-1 0 0,0 0-1,0 0 1,1 0 0,-1 1 0,0-1-1,1 0 1,-1 0 0,0 1-1,0-1 1,1 1 0,-1 0-1,0-1 1,0 1 0,0 0-1,0-1 1,0 1 0,0 0 0,0 0-1,0 0 1,0 0 0,0 0-1,-1 0 1,1 0 0,0 0-1,-1 0 1,1 1 0,0 1-1,23 39 907,-13-21-516,0-1-1,1-1 0,2 0 0,28 33 1,-37-48-370,0 1 0,0-1 1,0 0-1,1-1 0,-1 1 1,1-1-1,0 0 0,0 0 1,0-1-1,0 0 0,1 0 0,-1 0 1,0-1-1,1 0 0,-1 0 1,1-1-1,-1 0 0,1 0 1,-1 0-1,1-1 0,-1 0 1,9-2-1,-9 1-34,-1 0 1,0 0-1,0-1 1,0 1-1,0-1 1,0-1-1,-1 1 1,0 0-1,1-1 0,-1 0 1,0 0-1,-1 0 1,1-1-1,-1 1 1,0-1-1,0 0 1,0 0-1,-1 0 1,1 0-1,-1 0 0,-1-1 1,3-7-1,0-4-39,0-1 0,-1 0 0,-1 1 0,-1-1-1,-1-32 1,0 47 40,-1-1 1,1 1-1,-1-1 0,0 1 0,0 0 0,0-1 0,0 1 1,0 0-1,-1 0 0,1 0 0,-1 0 0,0 0 1,0 0-1,0 0 0,-1 0 0,1 1 0,0-1 0,-1 1 1,-3-3-1,1 2-2,0 0 0,-1 0 0,0 1 0,1-1 0,-1 1 0,0 0 1,0 1-1,-1-1 0,1 1 0,-7 0 0,1 0-1,0 1 0,1 0 0,-1 1 0,0 0 1,1 1-1,-1 0 0,1 1 0,0 0 0,0 1 0,0 0 0,-13 8 0,15-6 2,0 1 0,1 0 0,0 0 0,1 1 0,0 0 0,0 1 0,0 0 0,1 0 1,-7 13-1,11-18 13,0 1 1,0-1 0,1 1 0,-1-1 0,1 1 0,0 0-1,0 0 1,1-1 0,-1 1 0,1 7 0,1-9 1,-1 0 1,1 0 0,-1 0-1,1-1 1,0 1 0,0 0-1,1-1 1,-1 1-1,0-1 1,1 0 0,-1 1-1,1-1 1,0 0-1,0 0 1,0 0 0,0 0-1,0 0 1,0 0 0,3 1-1,6 3 19,0-1 0,0 0-1,1-1 1,0 0 0,0-1-1,-1 0 1,2 0 0,-1-2-1,23 1 1,-5-1-181,0-2 0,54-9-1,-21-6-1779,-10-4-2659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4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63 6729,'0'0'2713,"0"0"-1591,0 0-726,0 0-55,0 0 211,0 0 164,-11 5-200,-37 20-241,45-23-259,0 1 0,1-1 0,-1 0 0,0 1 0,1 0 0,-1-1 0,1 1 0,0 0 0,0 0 0,0 1 0,1-1-1,-1 0 1,1 0 0,0 1 0,0-1 0,0 1 0,0-1 0,0 1 0,0 4 0,-1 5 24,-5 20 132,2 0 0,1 1 0,2 0 0,1-1 0,1 1 0,7 41 0,-4-63-150,0 0-1,0-1 1,1 1-1,1-1 1,0 0-1,0 0 1,1-1 0,0 1-1,1-1 1,1-1-1,-1 1 1,1-1-1,1-1 1,0 1-1,14 10 1,-17-15-19,1 0 1,-1 0 0,1 0-1,-1 0 1,1-1-1,0 0 1,0-1-1,0 0 1,1 0-1,-1 0 1,1-1-1,-1 0 1,1-1-1,-1 1 1,1-1-1,-1-1 1,1 0-1,-1 0 1,1 0 0,-1-1-1,0 0 1,0 0-1,0-1 1,0 0-1,0 0 1,7-5-1,-2 0 7,-1-1 0,-1 0 0,0-1 0,0 0 0,-1 0 0,0-1 0,-1 0 0,0-1 0,0 0 0,-2 0 0,1-1-1,-2 1 1,0-1 0,6-20 0,-5 11-8,-1 0 0,-1 0 1,-1-1-1,-1 1 0,-1-1 0,-1 1 0,-1-1 0,-5-30 0,4 43 34,-1 1 0,0-1 0,-1 0 0,0 1-1,0-1 1,-1 1 0,0 0 0,-1 1 0,0-1-1,0 1 1,0 0 0,-1 1 0,-1 0 0,1 0-1,-1 0 1,-1 1 0,1 0 0,-1 1 0,0 0 0,0 0-1,0 1 1,-18-6 0,-1 1-23,-1 1 0,-1 2 1,1 0-1,-1 2 0,0 2 0,-46 1 1,72 1-98,0 0 1,-1 1-1,1-1 1,0 1-1,0 0 1,0 0-1,0 0 1,0 1 0,0-1-1,0 1 1,1 0-1,-1 0 1,0 1-1,1-1 1,0 1-1,-1-1 1,-4 7 0,3-2-401,0 0 0,0 0 1,1 0-1,0 1 1,1 0-1,0 0 1,-5 15-1,0 13-3608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5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3625,'0'0'2176,"0"0"-1120,0 0-167,-3 169 1359,3-98-672,0 4-575,10-1-177,5-3-416,0-7-264,-3-10-40,-4-10-104,-4-13-56,-4-11-728,0-9-1041,0-8-3224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5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10002,'0'0'1616,"0"0"-1207,0 0-393,0 0 536,0 0 824,0 0-544,0 0-24,181 35-512,-122-33 72,3 1-344,-8-3 81,-2 0-146,-10 0 41,-5 0-552,-7 0-400,-6 0-1032,-9-7-1881,-7 0-1192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5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7938,'0'0'1544,"0"0"-1544,0 0-136,0 0 136,0 0 136,0 0-128,0 0 176,-25 13-184,25-6-8,0-5-960,0 2-1449,-3-4-2600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1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9882,'0'0'1747,"0"0"-1091,0 0-469,0 0-143,0 0 107,16 20 460,252 378 1517,17 23-1653,-262-391-425,2-1 0,1-2 0,1 0 0,52 38 0,-37-43-29,-41-21-36,1-1 0,-1 1 0,0 0 1,1-1-1,-1 0 0,1 1 0,-1-1 0,1 0 0,-1 0 0,1 0 0,-1 0 0,1 0 0,-1 0 0,1 0 0,-1 0 0,1-1 0,-1 1 1,0-1-1,1 1 0,-1-1 0,1 1 0,-1-1 0,0 0 0,0 0 0,1 1 0,-1-1 0,0 0 0,0 0 0,0 0 0,0 0 0,0-1 1,0 1-1,1-1 0,4-17-1221,0 0 0,-2 0 0,0-1 0,3-37 0,-4-18-5933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6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2457,'0'0'3568,"0"0"-1911,0 0-688,0 0-55,0 0-37,0 0-175,1 0-448,0 2-237,0-1 0,0 1 0,0 0 0,1-1 0,-1 1 0,-1 0 0,1 0 0,0 0 0,0 0 0,-1 0 0,1 0 0,-1 0 0,0 0 0,1 0 0,-1 0 0,0 0 0,0 0 0,-1 4 0,1-2 62,1 6 79,45 460 2183,-46-459-2308,0-8-6551,0-3 2281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57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45 7842,'0'0'1756,"0"0"-1064,0 0-516,0 0 206,0 0-48,19-2-98,-4 1-178,-3 2-30,0-2 0,0 0 0,0 0 0,0-1 0,0 0 0,0-1 0,-1-1 0,1 0 0,14-7 0,-26 11-27,1 0 0,-1 0 0,0 0 0,0 0 0,0 0 1,1 0-1,-1 0 0,0-1 0,0 1 0,0 0 0,0 0 0,1 0 0,-1 0 1,0 0-1,0 0 0,0 0 0,0-1 0,1 1 0,-1 0 0,0 0 0,0 0 1,0 0-1,0-1 0,0 1 0,0 0 0,0 0 0,0 0 0,0-1 0,1 1 1,-1 0-1,0 0 0,0 0 0,0 0 0,0-1 0,0 1 0,0 0 0,0 0 1,0 0-1,0-1 0,-1 1 0,1 0 0,0 0 0,0 0 0,0-1 0,0 1 1,0 0-1,0 0 0,0 0 0,0-1 0,0 1 0,-1 0 0,1 0 0,0 0 1,-16-4-15,-30 2-61,41 3 75,-119 5 375,123-6-298,1 0-55,3 0-91,43 0-2885,-19 0-2201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1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4945,'0'0'2667,"0"0"-1430,0 0-359,0 0 379,0 0-284,0 0-311,35 3 1439,-9 1-1618,-1 0-1,34 12 0,17 4-145,32-6-105,0-4 0,177-6 0,-164-5-159,-120-1-252,-1 1 1,1 0-1,0-1 1,0 1-1,-1-1 0,1 1 1,-1-1-1,1 0 1,-1 1-1,0-1 0,1 1 1,-1-1-1,0 0 1,0 1-1,0-1 0,0 0 1,-1 1-1,0-4 1,1 0-1679,0-13-4373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2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5569,'0'0'2398,"0"0"-1394,0 0-340,0 0 477,0 0-300,0 0-309,9 19 1170,12 18-1498,-2 0 1,-1 1-1,-2 1 1,-2 1-1,-1 0 0,-2 0 1,-2 2-1,-2-1 1,-1 1-1,-1 62 0,-7-88 58,-2-36 318,-3-9-588,-12-22 13,2-1 0,3-1 0,2-1 0,2 1 0,2-2 0,0-79 0,8 134-23,0 0 8,0 0-6,18 5-47,10 12 34,9 5 64,80 34-1,-21-24-34,49 19 11,-125-42 46,0 0-1,0 2 1,0 0-1,28 23 0,-47-33-48,0-1-1,0 1 0,0 0 0,0-1 0,0 1 0,0 0 1,0 0-1,0 0 0,0 0 0,0 0 0,-1 0 1,1 0-1,0 0 0,-1 0 0,1 0 0,-1 0 0,1 0 1,-1 0-1,1 1 0,-1-1 0,0 0 0,0 0 1,1 1-1,-1-1 0,0 0 0,0 0 0,0 1 1,-1-1-1,1 0 0,0 0 0,0 0 0,-1 1 0,1-1 1,0 0-1,-1 0 0,1 0 0,-1 0 0,0 1 1,1-1-1,-1 0 0,0 0 0,0-1 0,0 1 0,0 0 1,1 0-1,-3 1 0,-5 4 27,0-1 0,-1 0 0,0-1 0,-17 7 0,17-7-8,-196 70 398,171-65-517,0-1-1,-1-2 1,0-1 0,-43 0-1,28-5-1185,5 0-2340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3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0 5537,'0'0'1167,"0"0"-444,0 0 232,-14 20 282,-45 64-252,51-72-735,1 0 1,0 1-1,1 0 1,1 1-1,0-1 1,0 1-1,2 0 0,-5 24 1,6-7 173,1 0 1,3 44-1,1-35-229,-1-12-29,2 1 0,1-1 1,1 0-1,2 0 1,12 31-1,64 129 326,-82-185-487,18 40 101,2-1 0,2-1 0,1-1 0,60 69 0,-73-96-92,0-1-1,1 0 0,0-1 1,0-1-1,2 0 0,-1 0 1,1-2-1,0 0 0,1-1 1,0 0-1,0-1 0,0-1 1,1 0-1,0-2 1,0 0-1,31 2 0,-30-6-215,0 0 0,-1-1 0,1 0 0,0-2 0,-1 0 0,0-1 0,0 0-1,0-2 1,-1 0 0,0-1 0,0 0 0,27-21 0,10-8-4259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3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6601,'0'0'1626,"0"0"-710,0 0 211,0 0-137,25 14-254,83 46-88,-88-47-396,-1 0 0,0 1 0,-1 1 0,0 1 1,-1 1-1,-1 0 0,-1 1 0,23 35 0,-13-11 15,-3 1 1,30 81-1,-36-77-220,-2 0-1,-2 1 0,-2 0 0,-2 1 1,-3 0-1,-1 0 0,-3 1 0,-6 60 0,1-77-13,-1 0 0,-2 0 0,-1-1-1,-2 1 1,-1-2 0,-1 0-1,-2 0 1,-1-1 0,-19 29 0,-14 11 36,-3-2 1,-80 83 0,81-88-1479,21-19-3110,26-39 3722,-17 28-7882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5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6873,'0'0'1873,"0"0"-909,0 0-269,0 0-54,0 0-267,0 0-288,1 9 100,61 225 2015,-39-159-1765,24 133 1,-42-64 592,-13-223-806,3 32-189,1-1 1,4-62-1,1 97-59,1 0 1,0 0-1,0 1 0,1-1 1,0 1-1,2 0 0,-1 0 1,1 0-1,1 1 0,0-1 0,1 1 1,0 1-1,13-16 0,-16 21 23,1 0 0,0 1 0,0-1 0,0 1 0,1 0 0,-1 1-1,1-1 1,0 1 0,0 1 0,0-1 0,1 1 0,-1 0 0,0 0 0,1 0-1,0 1 1,-1 0 0,1 1 0,0-1 0,-1 1 0,1 1 0,0-1-1,-1 1 1,1 0 0,7 3 0,-3-1 3,0 2 1,0-1-1,0 1 0,-1 1 1,0 0-1,0 0 0,0 1 1,-1 1-1,0-1 0,0 1 1,-1 1-1,13 15 0,-13-11 31,1 0 0,-1 0 0,-1 0 0,-1 1 0,0 0 0,0 1 0,-2-1 0,0 1 0,0 0 0,1 19 0,-4-25-6,0 0 1,-1 1-1,0-1 0,0 0 1,-1 0-1,0 0 0,-1 0 1,0 0-1,-1 0 0,0 0 1,0-1-1,0 1 0,-1-1 1,-1 0-1,1 0 1,-1-1-1,-1 1 0,-7 8 1,1-5 3,0 0 1,-1-1 0,-1 0-1,0-1 1,0-1 0,0 0 0,-1-1-1,0 0 1,-1-1 0,1-1 0,-17 3-1,-2-1 11,0-3 0,0 0 0,0-2 0,-43-3 0,65 0-51,1 0-1,0-1 1,-1 0-1,1-1 1,-16-6 0,22 7-24,0 0 1,1 0 0,-1-1 0,0 1 0,1-1-1,-1 0 1,1 0 0,0-1 0,0 1 0,1-1 0,-1 0-1,1 0 1,-1 0 0,-2-5 0,6 8-107,-1 0 0,1 0 0,-1 0 0,1 0 0,-1 0-1,1 0 1,0 0 0,0 0 0,-1 0 0,1-1 0,0 1 0,0 0 0,0 0 0,0 0 0,0 0 0,1 0 0,-1 0 0,0-1 0,0 1 0,1 0 0,-1 0-1,1 0 1,-1 0 0,1 0 0,-1 0 0,1 0 0,-1 0 0,1 1 0,0-1 0,0 0 0,0 0 0,-1 0 0,1 1 0,0-1 0,0 0 0,0 1 0,0-1-1,1 0 1,17-8-4969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6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1 223 8730,'0'0'1099,"0"0"-430,0 18 65,1 64 169,-1-75-809,0 0 0,1 0 0,0-1 0,0 1-1,1-1 1,0 1 0,0-1 0,0 1 0,1-1 0,0 0 0,0 0 0,1 0 0,0-1 0,0 1 0,0-1 0,0 0 0,1 0 0,0-1 0,0 1 0,0-1 0,1 0 0,-1 0 0,1-1 0,12 6 0,-7-4-75,1-1 0,0 0 0,1-1 0,-1-1 0,1 0 0,-1 0 0,1-1-1,0-1 1,-1 0 0,1 0 0,18-4 0,-24 2-17,-1 0 0,0 0-1,0-1 1,0 1 0,0-1 0,0-1-1,-1 1 1,1-1 0,-1 0 0,0 0 0,0 0-1,0-1 1,-1 0 0,0 0 0,0 0-1,0 0 1,0-1 0,-1 0 0,0 1-1,0-1 1,0 0 0,-1 0 0,2-7-1,0-2-85,0 0 0,-1 0 1,0-1-1,-2 1 0,1 0 0,-2-1 0,0 1 0,-4-28 0,2 36 89,0 1 1,0-1-1,0 1 1,-1-1-1,0 1 1,0 0-1,0 0 1,-1 0-1,0 1 1,0-1-1,-1 1 1,1 0-1,-1 0 1,0 0-1,0 1 0,-1 0 1,0 0-1,1 0 1,-1 1-1,0 0 1,-1 0-1,1 0 1,-1 1-1,1 0 1,-1 0-1,1 1 1,-1-1-1,0 2 1,0-1-1,0 1 1,0 0-1,1 0 1,-1 1-1,0 0 1,0 0-1,0 0 1,1 1-1,-1 0 1,1 1-1,-1-1 1,1 1-1,-9 5 1,5 2 13,0-1 0,0 1 1,1 0-1,0 1 0,1 0 1,0 1-1,1 0 0,0 0 1,1 0-1,1 1 0,0 0 1,0 0-1,1 0 0,1 0 1,0 1-1,1 0 0,0-1 1,1 1-1,1 0 0,0 0 1,4 27-1,-3-37-6,0 0-1,-1 0 0,1 0 1,1 0-1,-1-1 1,0 1-1,1 0 0,0-1 1,0 1-1,0-1 1,0 0-1,1 1 0,-1-1 1,1 0-1,0 0 1,0-1-1,4 4 0,-2-2-1,1-1-1,0 0 0,-1 0 1,1-1-1,0 0 0,1 0 0,-1 0 1,0 0-1,0-1 0,8 0 1,-4 0-10,1-1 0,-1 0 0,1 0 0,-1-1 0,0-1 0,1 1 0,-1-2 0,0 0 0,0 0 0,-1 0 0,1-1 0,-1-1 0,11-6 0,-7 0-10,0-1 1,-1 0-1,-1-1 1,0 0-1,-1 0 0,0-2 1,-1 1-1,0-1 1,-2 0-1,0-1 1,0 0-1,-1 0 1,-1 0-1,-1-1 0,0 0 1,-2 0-1,1 0 1,-2-17-1,0 73 220,8 68 0,-8-96-180,1 0-1,1 0 1,0 0 0,0-1-1,1 1 1,0-1 0,1 0-1,0 0 1,1 0-1,0-1 1,10 12 0,-14-18-25,0-1 1,1 0-1,-1 1 1,0-1-1,1 0 1,0 0 0,-1-1-1,1 1 1,0 0-1,0-1 1,0 0-1,0 1 1,0-1-1,0 0 1,0-1-1,1 1 1,-1-1 0,0 1-1,0-1 1,1 0-1,-1 0 1,0 0-1,0-1 1,1 1-1,2-2 1,-1 0-2,-1 0 0,0 0-1,0 0 1,1-1 0,-2 0 0,1 0-1,0 0 1,0 0 0,-1-1 0,0 1 0,0-1-1,0 0 1,0 0 0,-1 0 0,5-9-1,36-97 91,-35 86-104,0 0 0,1 1 1,2 0-1,0 0 0,28-39 0,-36 58 7,-1 1 0,1-1-1,0 1 1,1 0 0,-1 0 0,0 0 0,1 1 0,0-1 0,-1 1 0,1 0 0,0 0-1,0 0 1,0 0 0,1 1 0,-1 0 0,0-1 0,1 2 0,-1-1 0,0 0 0,1 1-1,-1 0 1,1 0 0,5 1 0,-5 0 8,1 1-1,0 0 1,-1 0-1,1 1 1,-1 0 0,0 0-1,0 0 1,0 0-1,0 1 1,0-1-1,-1 1 1,0 1-1,0-1 1,0 1 0,0-1-1,4 8 1,0 0 55,-2 1 0,1-1 0,-1 1 1,-1 0-1,-1 1 0,1-1 0,-2 1 1,0 0-1,-1 0 0,1 27 0,-2-34-49,-1-1 0,-1 1 1,1-1-1,-1 1 0,0-1 0,-1 0 0,0 1 0,0-1 0,0 0 0,0 0 0,-1 0 1,0-1-1,0 1 0,-1 0 0,1-1 0,-1 0 0,-1 0 0,1 0 0,-1-1 0,1 1 0,-1-1 1,-1 0-1,1-1 0,0 1 0,-11 4 0,1-3-5,0 0 1,-1-1-1,0 0 0,0-1 0,0-1 1,0-1-1,0 0 0,0-1 1,0-1-1,0 0 0,0-1 1,0-1-1,1-1 0,-1 0 0,1-1 1,-25-11-1,66 27-17,0-1-1,1-2 1,-1 0 0,1-2 0,1-1-1,-1-1 1,1-1 0,0-2 0,54-4-1,-69 1 6,0 0 0,-1-1 0,1 0-1,-1-1 1,1 0 0,-1-1 0,0-1 0,-1 0-1,1-1 1,-1 0 0,0 0 0,-1-1-1,0 0 1,0-1 0,-1-1 0,0 1 0,-1-1-1,0-1 1,13-22 0,-9 13-4,-1-1-1,-1 0 1,-1-1 0,-1 0-1,-1-1 1,0 1 0,-2-1 0,-1 0-1,-1-1 1,0-29 0,-2 37 18,-1-23 37,0 38-46,0 1 0,0-1 0,0 0 0,0 0 1,-1 1-1,1-1 0,0 0 0,0 0 1,-1 1-1,1-1 0,0 0 0,-1 1 1,1-1-1,-1 0 0,1 1 0,-1-1 1,1 1-1,-1-1 0,1 1 0,-1-1 1,0 1-1,1-1 0,-1 1 0,0-1 1,1 1-1,-1 0 0,0-1 0,0 1 0,1 0 1,-1 0-1,0 0 0,0 0 0,1 0 1,-1-1-1,0 1 0,0 0 0,0 1 1,-1-1-7,1 1 0,0-1 0,-1 1 1,1 0-1,0-1 0,0 1 0,0 0 1,0 0-1,0 0 0,0 0 0,0 0 1,0 0-1,0 0 0,0 0 0,0 1 0,1-1 1,-1 0-1,0 0 0,1 1 0,-1-1 1,1 0-1,0 1 0,-1 1 0,-6 36-1,7-38 7,-3 17 28,2 0-1,0 0 1,1 0-1,1 1 1,1-1-1,0 0 1,2 0-1,0 0 0,1-1 1,13 34-1,-12-40-17,0 0-1,1-1 1,0 1-1,0-1 0,1-1 1,0 1-1,1-2 0,0 1 1,1-1-1,-1 0 0,2-1 1,-1 0-1,1-1 1,0 0-1,0-1 0,0 0 1,14 4-1,-8-4-121,0 0 1,0-1-1,1-1 0,-1-1 0,0 0 1,1-1-1,0-1 0,-1-1 1,1 0-1,-1-1 0,1-1 0,22-7 1,2-9-3459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8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 4729,'0'0'1987,"0"0"-955,0 0-406,0 0 250,-13 19-161,-44 64-247,48-69-183,0 0-1,1 1 1,1 0 0,1 0-1,0 0 1,-6 23 0,1-1 94,2 2-68,1 0-1,1 1 1,3-1-1,1 1 0,4 65 1,-1-51-90,1-36-160,1 0 1,1-1 0,1 1 0,0-1-1,1 1 1,1-1 0,0-1 0,1 1 0,1-1-1,1 0 1,0-1 0,1 0 0,1 0-1,0-1 1,22 21 0,-12-14-17,2-1 0,0-1 0,1-1 1,1-1-1,1-1 0,0-2 0,1 0 0,47 16 0,-48-23-609,0-1 0,0-2 0,0 0-1,1-2 1,49-1 0,-57-1-570,44 0-5677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19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5577,'0'0'2283,"0"0"-1245,0 0-611,0 0 279,0 0 92,0 0-325,19-2-87,-2-1-237,-11 1-69,0 1 0,0 0-1,0 0 1,0 0 0,0 1 0,1 0-1,-1 0 1,0 1 0,0-1 0,0 1-1,0 1 1,0-1 0,0 1-1,0 0 1,0 0 0,-1 1 0,1 0-1,5 3 1,27 22 195,-1 2 0,-1 1 1,-2 1-1,-1 2 0,-1 2 0,-3 0 0,29 47 0,-39-53-227,-1 2 0,-1 0 0,-2 1-1,-2 0 1,-1 1 0,-1 1 0,-2 0 0,-1 0 0,5 71-1,-10-53 54,-3 0 0,-2 0 0,-2 0 0,-2-1-1,-3 1 1,-26 86 0,17-87 110,-2-1 0,-31 55 0,40-87-695,0-1 1,-1-1-1,0 0 0,-2 0 1,0-2-1,-1 1 1,0-2-1,-29 21 0,34-28-5708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10610,'0'0'2465,"0"0"-1961,-5 178-304,-3-49 216,3 38 88,3 11 168,2-12-464,0-37-80,0-49 64,0-24-184,0-18-8,5-5 0,7-4-192,6-11-184,9-18-1248,-3-27-1513,-4-11-3712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2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6081,'0'0'2749,"0"0"-1269,0 0-850,0 0-252,0 0 57,0 0-69,12 0 340,124-3 866,222-11-579,-231 9-824,26-3-1060,-127 2-1367,-12-2-2146,-7-1-2874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2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10098,'0'0'1693,"0"0"-1056,0 0-430,0 0-33,0 0 1,2 18 215,21 178 455,7 59-53,-37-414-97,-1 106-694,-4-23-14,-3-111 0,32 190-61,5 11 59,1 1 0,30 29 0,3 0 26,-21-19 20,-15-12-27,-2 0 0,0 1 0,26 27 0,-40-38-3,-1 2-1,1-1 1,-1 0 0,0 1-1,0-1 1,0 1 0,-1 0 0,0 0-1,0 0 1,0 1 0,0-1 0,-1 0-1,0 0 1,0 1 0,0-1 0,-1 1-1,0-1 1,0 1 0,0-1 0,-2 7-1,0-6 20,-1 1 0,1-1-1,-1 0 1,-1 0 0,1 0 0,-1-1-1,0 1 1,0-1 0,-1 0-1,0 0 1,0 0 0,0-1 0,0 0-1,0 0 1,-10 5 0,-6 4 259,-1-1 0,-43 17 0,33-20-372,27-13-891,16-12-1092,11-7-3053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21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7458,'0'0'2279,"0"0"-1359,0 0-607,0 0-85,0 0-84,0 0 335,4 20 243,65 227 1184,-37-146-1362,33 180 1,-60-225-523,-1-10 1104,-2-84-380,-4-28-713,0 25-69,2 1 0,7-56 0,-5 86-9,0-1 0,0 0 0,1 0 0,1 1 0,-1 0 0,2-1 0,0 1 0,0 1 0,0-1 0,1 1-1,1 0 1,-1 0 0,13-11 0,-15 16 30,0 0 0,1 0-1,0 1 1,-1 0 0,1 0 0,0 0-1,1 0 1,-1 1 0,0 0-1,1 0 1,0 0 0,-1 1 0,1 0-1,0 0 1,-1 0 0,1 1 0,0 0-1,0 0 1,0 0 0,0 1-1,-1 0 1,11 3 0,-7-1 29,0 0-1,0 1 1,-1 1 0,0-1 0,0 1-1,0 1 1,0-1 0,-1 1 0,0 1-1,0-1 1,-1 1 0,1 1 0,5 8 0,-4-3 9,0 0 1,-1 0 0,0 1 0,-1 0 0,-1 0 0,0 1 0,-1 0 0,-1-1 0,0 1 0,1 20 0,-3-28 0,-1 1 0,0 0 0,0-1 0,-1 1 0,0 0 1,0-1-1,-1 1 0,1-1 0,-2 1 0,1-1 0,-1 0 1,0 0-1,-1 0 0,0 0 0,0-1 0,0 1 0,-1-1 1,0 0-1,0 0 0,-1-1 0,-9 9 0,2-7 5,1 0-1,-1 0 0,-1-2 0,1 1 0,-1-2 1,0 0-1,0 0 0,0-1 0,0-1 0,-29 1 1,35-2-38,-1-1 1,0 0-1,1-1 1,-1 0-1,0 0 1,1-1-1,0 0 1,-1 0-1,1-1 1,0 0-1,0 0 1,0-1-1,0 0 0,1-1 1,0 0-1,0 0 1,0 0-1,0-1 1,-6-7-1,12 11-131,-1 1 0,1-1 0,0 0 0,0 0 0,-1 1 0,1-1 0,0 0 0,1 0 0,-1 0-1,0 0 1,1 0 0,-1-1 0,1 1 0,0 0 0,-1 0 0,1 0 0,0 0 0,0 0 0,1-1 0,-1 1-1,0 0 1,1 0 0,-1 0 0,1 0 0,0 0 0,-1 0 0,1 0 0,0 0 0,0 0 0,1 0 0,-1 1-1,0-1 1,0 0 0,1 1 0,-1-1 0,1 1 0,0-1 0,-1 1 0,1 0 0,0-1 0,0 1 0,2-1-1,25-12-5248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4:22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0 443 11226,'0'0'1573,"0"0"-964,10 20-355,35 66-201,-41-81-30,-1 0 0,1 0 1,0 0-1,0-1 0,1 1 0,-1-1 0,1 0 1,0 0-1,0-1 0,1 1 0,-1-1 0,1 0 1,-1-1-1,1 0 0,0 1 0,0-2 0,0 1 1,7 0-1,2 0 97,0-1 0,0 0-1,1-1 1,-1-1 0,19-3 0,-26 2-105,-1 1 1,0-1-1,0 0 0,0-1 0,0 0 1,-1 0-1,1-1 0,-1 1 0,0-1 0,1-1 1,-2 1-1,1-1 0,-1 0 0,1 0 1,-1-1-1,-1 1 0,1-1 0,-1 0 1,0 0-1,-1-1 0,6-11 0,-5 8 18,0-1 0,0 0-1,-1 0 1,-1 0 0,0 0 0,-1-1-1,0 1 1,0-1 0,-1 1 0,-1 0-1,0-1 1,0 1 0,-5-18 0,3 23 4,1 0 0,-1 0 0,0 1 0,0-1 0,-1 1 0,1 0 0,-1 0 0,0 0 0,-1 0 0,1 1 0,-1 0 0,0 0 0,0 0 0,0 0 0,-1 1 0,1 0 0,-1 0 0,0 0 0,0 1 0,0 0 0,0 0 1,0 1-1,-7-2 0,5 1-33,0 1 0,0 0 1,0 1-1,0-1 0,1 1 0,-1 1 1,0-1-1,0 2 0,0-1 1,0 1-1,1 0 0,-1 0 1,1 1-1,-1 0 0,1 1 1,0-1-1,0 1 0,-6 6 1,5-3-4,1 0 0,0 1 1,1 0-1,-1 1 1,2 0-1,-1 0 0,1 0 1,1 0-1,0 1 1,0-1-1,0 1 0,-1 11 1,2-5-1,0 0 1,1 0 0,0 1-1,2-1 1,0 0-1,1 0 1,3 18-1,-3-29 1,0 1-1,1-1 1,0 0-1,0 0 1,0 0-1,1-1 1,-1 1-1,1-1 1,1 1-1,-1-1 1,0 0-1,1 0 1,0 0-1,0-1 1,0 1-1,0-1 1,1 0-1,-1 0 1,1-1-1,-1 1 1,1-1-1,0 0 1,0 0-1,1 0 1,-1-1-1,0 0 1,0 0-1,1 0 1,-1-1-1,0 0 1,1 0-1,-1 0 1,0-1-1,1 1 1,-1-1-1,0-1 1,0 1-1,0-1 1,0 0-1,0 0 1,0 0-1,0 0 1,-1-1-1,1 0 1,-1 0-1,1 0 1,6-8-1,0-1 0,0-1-1,-1 0 0,0 0 0,-1-1 1,-1-1-1,8-17 0,32-96 41,-19 45-45,-29 81-3,0 1 0,1 0 1,-1-1-1,1 1 0,-1 0 0,1 0 1,0-1-1,-1 1 0,1 0 0,0 0 0,0 0 1,0 0-1,0 0 0,0 0 0,0 0 1,0 0-1,2-1 0,-2 2 6,0 0 0,-1 0-1,1 0 1,0 0 0,-1 0 0,1 1 0,-1-1-1,1 0 1,0 0 0,-1 1 0,1-1-1,-1 0 1,1 1 0,-1-1 0,1 0 0,-1 1-1,1-1 1,-1 1 0,1-1 0,-1 1-1,0-1 1,1 1 0,-1-1 0,0 1 0,1 0-1,-1 0 1,20 54 63,-18-45-46,14 48 59,17 58-74,-28-105-3,-1 0 1,2 0 0,-1 0 0,1-1 0,1 1 0,0-1-1,13 13 1,-18-20 10,1 0 1,0-1-1,0 0 0,0 1 0,0-1 1,1 0-1,-1 0 0,0-1 0,1 1 1,0-1-1,-1 0 0,1 0 0,0 0 1,-1 0-1,1 0 0,0-1 0,0 0 1,0 0-1,-1 0 0,1 0 0,0-1 1,0 1-1,0-1 0,-1 0 0,8-2 1,-4-1-8,0 1 0,-1 0 1,1-1-1,-1-1 1,0 1-1,0-1 1,0 0-1,-1 0 1,0 0-1,0-1 0,0 0 1,4-7-1,6-13 1,-1-1 0,18-53-1,-25 59-12,0 1 0,2 0 1,1 0-1,0 0 0,1 1 0,27-34 0,-35 49 10,1 1 0,-1-1 0,1 1 0,-1 0 0,1 0 0,0 1 1,0-1-1,0 1 0,1 0 0,-1 0 0,0 0 0,1 1 0,0-1 0,-1 1 0,1 0 0,0 0 0,-1 1 1,1 0-1,0 0 0,0 0 0,-1 0 0,1 0 0,0 1 0,-1 0 0,8 2 0,-5 0 6,0 0-1,-1 0 0,1 1 0,-1 0 1,0 0-1,0 0 0,-1 1 0,1 0 1,-1 0-1,0 0 0,0 1 1,-1 0-1,1 0 0,-1 0 0,5 11 1,-5-9 1,0 1 0,0 0 0,-1 0 1,-1 0-1,1 0 0,-1 0 0,-1 1 1,0-1-1,0 0 0,-1 1 1,0-1-1,-1 1 0,1-1 0,-4 12 1,3-16-3,-1-1 0,0 1-1,0 0 1,0-1 0,-1 1 0,1-1 0,-1 0 0,0 0 0,0 0 0,-1 0 0,1 0 0,-1-1 0,0 0 0,0 1 0,0-2 0,0 1 0,0 0 0,-1-1 0,1 1 0,-1-1 0,0-1 0,1 1 0,-1-1 0,0 1 0,0-1 0,0-1 0,-9 1 0,-1 0 4,0 0 0,0-2 0,0 0 0,1 0 1,-29-8-1,36 8 2,1-1 0,0 0 1,0 0-1,0-1 1,0 0-1,1 0 0,-1 0 1,1-1-1,0 0 0,-1 0 1,2 0-1,-1-1 0,0 1 1,1-1-1,0 0 0,-4-7 1,9 12-17,-1-1-1,0 1 1,1-1 0,-1 1 0,1 0 0,0-1-1,-1 1 1,1 0 0,-1-1 0,1 1-1,0 0 1,-1 0 0,1-1 0,-1 1 0,1 0-1,0 0 1,-1 0 0,1 0 0,0 0 0,-1 0-1,1 0 1,0 0 0,-1 0 0,1 0 0,0 0-1,-1 1 1,1-1 0,0 0 0,26 3 40,13 6-2,-2 0 0,0-2 1,67 4-1,-79-11-39,-1 0 0,0-2 0,0-1 0,35-8 0,-44 6 3,0 0 0,0-2 0,0 1 0,-1-2 0,0 0 1,-1-1-1,22-17 0,-22 16-2,-1-1 0,-1-1 0,0 1-1,0-2 1,-1 0 0,-1 0 0,0-1 0,-1 0 0,-1-1 0,0 0 0,-1 0 0,0-1 0,-1 0 0,-1 0 0,-1-1 0,0 1 0,-1-1 0,-1 0-1,0-32 1,-1 41 14,-2 0 0,1 0-1,-1 1 1,0-1-1,-1 0 1,-2-9-1,3 16-8,1-1-1,-1 1 0,0 0 0,1-1 1,-1 1-1,0 0 0,0 0 0,0-1 1,0 1-1,0 0 0,0 0 0,0 0 0,0 0 1,0 0-1,-1 1 0,1-1 0,0 0 1,-1 0-1,1 1 0,0-1 0,-1 1 1,1-1-1,-1 1 0,1 0 0,-1 0 1,1-1-1,-1 1 0,1 0 0,-1 0 1,1 1-1,-1-1 0,1 0 0,-1 0 0,1 1 1,-1-1-1,1 1 0,0-1 0,-1 1 1,1-1-1,0 1 0,-2 1 0,-1 0-2,1 1 0,0-1 0,0 1 0,0 0 0,0-1 0,1 1 0,-1 1 0,1-1 0,0 0 0,0 0 0,0 1 0,0-1 0,0 1 0,1 0 0,0 0 0,-1-1 0,1 6 0,-3 8 28,0 0 1,-1 28-1,4-27-9,0-1-1,2 0 1,0 1 0,0-1 0,2 0 0,0 1 0,1-2 0,9 26-1,-8-31-2,0 0 0,1 0 1,1 0-1,0-1 0,0 0 0,1-1 0,0 1 0,1-1 0,0-1 0,0 0 0,1 0 0,19 11 0,-14-10-68,1-1 1,0-1-1,0 0 0,1-1 1,0-1-1,0 0 1,0-1-1,0-1 0,1-1 1,-1-1-1,1 0 1,0-1-1,-1-1 1,19-3-1,-14-7-2715,-8-3-4371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6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0 150 5657,'0'0'851,"0"0"-531,0 0 110,0 0 450,0 0 23,18-1 54,324-40 2491,-96 23-4910,-245 18 1420,0 0 0,0 0 0,1-1 1,-1 1-1,0 0 0,0-1 0,0 1 0,0-1 0,1 0 0,-1 1 1,0-1-1,0 0 0,0 0 0,-1 0 0,1 1 0,0-1 1,0 0-1,0 0 0,0 0 0,-1-1 0,1 1 0,-1 0 0,1 0 1,-1 0-1,1 0 0,-1 0 0,1-1 0,-1-1 0,2-8 311,-2 21 760,2 24-975,1 1-1,16 65 1,-2-13-20,-22-112 178,-2 0 1,-19-45 0,18 51-146,0-1 1,1 0 0,1 0 0,1-1-1,1 0 1,-3-35 0,7 55-70,0 0 1,0 0-1,0 0 1,0 0 0,0 1-1,0-1 1,0 0-1,0 0 1,1 0-1,-1 0 1,0 1-1,1-1 1,-1 0-1,0 0 1,1 1-1,-1-1 1,1 0 0,-1 0-1,1 1 1,0-1-1,-1 1 1,1-1-1,-1 1 1,1-1-1,0 1 1,0-1-1,-1 1 1,1-1-1,1 1 1,1-1-2,-1 1-1,1-1 1,0 1 0,-1 0 0,1 0-1,-1 0 1,1 0 0,0 1-1,-1-1 1,4 2 0,4 1-1,1 1 0,-1 0 1,20 11-1,-17-8 5,-1 1 1,0 0-1,-1 1 0,0 0 0,16 19 1,-25-26-2,1 1 0,-1-1 1,0 1-1,0 0 0,0 0 1,-1 0-1,1 0 1,-1 1-1,0-1 0,1 0 1,-1 1-1,-1-1 0,1 0 1,0 1-1,-1-1 1,0 1-1,0-1 0,0 1 1,0-1-1,0 1 0,-1-1 1,0 1-1,1-1 1,-1 1-1,-1-1 0,1 0 1,0 0-1,-1 1 0,-3 4 1,-6 5-148,-1-1 0,-1 0 1,0 0-1,-1-2 0,0 1 1,0-2-1,-21 11 0,20-11-336,14-9-3349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7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31 5657,'0'0'1575,"0"0"-505,0 0 182,0 0 51,0 0-536,0 0-398,-2-4-19,1 2-304,0 1 0,0-1 0,0 1 0,0-1 0,0 1 0,0-1 1,0 1-1,-1 0 0,1 0 0,-1 0 0,1-1 0,-1 1 0,1 0 0,-1 1 1,1-1-1,-1 0 0,0 0 0,0 1 0,1-1 0,-3 1 0,-46-4 547,46 4-651,-89 0 272,93 0-218,-1 1 0,0-1 0,1 0 0,-1 0 0,1 1 0,-1-1 0,0 0 0,1 1 0,-1-1 0,1 0 0,-1 1 0,1-1 0,-1 1 0,1-1 0,-1 1 0,1-1 0,-1 1 0,1 0 0,0-1 0,-1 1 0,1-1 0,0 1 0,-1 0 0,1-1 0,0 1 0,0 0 0,0-1 0,0 1 0,0 0 0,0-1 0,0 2 0,-1 28-17,1-23 24,3 60 133,3 0 1,3-1 0,3 0-1,3-1 1,32 90 0,65 159 92,-109-304-237,0 0 1,-1 0-1,0 0 0,1 13 0,-3-21-113,0 1-1,0-1 0,0 0 0,0 0 0,-1 0 1,1 0-1,0 0 0,-1 0 0,0 0 0,1 0 1,-1 0-1,0 0 0,0 0 0,0 0 0,0-1 1,0 1-1,-1 0 0,1-1 0,-1 1 0,1 0 1,-1-1-1,1 0 0,-1 1 0,0-1 0,1 0 1,-4 1-1,-23 8-4545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7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0 339 4153,'0'0'2827,"0"0"-1185,0 0 44,28-4-318,-19 2-1290,159-27 1400,-134 21-1283,1-1 1,-2-2-1,52-23 1,-69 27-183,-2-2 1,1 0 0,-1 0 0,13-13 0,-23 19-47,0-1 1,0 0-1,0 0 1,-1 0-1,0-1 1,1 1-1,-2-1 1,1 0 0,0 0-1,-1 0 1,0 0-1,0 0 1,-1-1-1,1 1 1,-1 0-1,1-8 1,-2 2-169,-1-29-276,1 38 469,0 1 1,0 0 0,-1 0-1,1 0 1,-1 0 0,1 0-1,-1 0 1,1 1 0,-1-1-1,0 0 1,1 0-1,-1 0 1,0 0 0,0 1-1,1-1 1,-1 0 0,0 1-1,0-1 1,0 0 0,0 1-1,0-1 1,0 1 0,0 0-1,0-1 1,0 1 0,0 0-1,0 0 1,0-1-1,0 1 1,0 0 0,-2 0-1,0 1 8,1 0-1,0 0 0,0 0 0,0 1 1,0-1-1,0 0 0,0 1 1,0-1-1,0 1 0,1 0 0,-1-1 1,0 1-1,1 0 0,0 0 0,-1 0 1,1 0-1,0 0 0,0 0 0,0 1 1,0-1-1,1 0 0,-1 0 1,1 1-1,-1 3 0,-12 62 15,11-52-13,1 0-1,0 0 1,1 0 0,1 0-1,1 0 1,6 27-1,-7-39 14,0 0 0,1 0-1,-1 0 1,1 0 0,0 0-1,0 0 1,1 0 0,-1-1 0,1 1-1,0-1 1,0 0 0,0 0-1,0 0 1,0 0 0,1 0 0,-1-1-1,1 1 1,0-1 0,0 0-1,0 0 1,0 0 0,0-1 0,0 0-1,0 0 1,1 0 0,-1 0-1,0 0 1,9-1 0,-10 0 37,-1 0-1,1 0 1,-1 0 0,1 0 0,-1-1 0,1 1 0,-1-1 0,1 1 0,-1-1-1,0 0 1,0 0 0,1 0 0,-1-1 0,0 1 0,0 0 0,0-1-1,0 1 1,0-1 0,2-2 0,-1 0 11,0 0 1,-1-1-1,1 1 0,-1-1 1,1 1-1,-1-1 0,-1 0 1,1 0-1,0-5 0,2-13 96,-1 1 0,-1-1 0,-2-32 0,0 38-62,0 10-60,0 0 0,-1 0 0,0 0 0,0 0 0,0 0 0,-1 0 0,0 0 0,-1 1 0,1-1 0,-1 1 0,0-1 0,-1 1 0,-4-6 0,5 8-21,-1 0 0,0 0 0,0 0 0,0 1 0,0 0 0,0 0 0,-1 0 0,1 0 0,-1 0 0,0 1 0,0 0 0,0 0 0,0 1 0,0-1 0,0 1 0,0 0-1,-1 0 1,-5 1 0,5-1-135,1 0 0,-1 1-1,0 0 1,0 0-1,1 1 1,-1-1-1,0 1 1,1 1 0,-1-1-1,1 1 1,-1 0-1,1 0 1,0 0-1,0 1 1,0 0-1,0 0 1,0 0 0,1 1-1,-1-1 1,1 1-1,0 0 1,0 1-1,1-1 1,-1 1 0,-4 8-1,-11 14-4725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7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11346,'0'0'1401,"0"0"-457,0 0 80,0 0-328,10-126-56,-5 106-384,0 4-103,2 3-81,6 4-72,2 7-120,2 2-753,3 0-895,12 24 312,-3 5-1169,-4-2-616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8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10 197 2617,'0'0'2035,"0"0"-904,-1 26 47,-8 171 2963,13-174-3360,-4-22-751,0-1 1,0 1-1,0-1 0,0 1 0,0-1 1,1 1-1,-1-1 0,0 1 1,0-1-1,1 1 0,-1-1 0,0 1 1,1-1-1,-1 1 0,0-1 0,1 0 1,-1 1-1,1-1 0,-1 0 1,1 1-1,-1-1 0,1 0 0,-1 0 1,1 1-1,-1-1 0,1 0 0,-1 0 1,1 0-1,-1 0 0,1 0 1,-1 1-1,1-1 0,0 0 0,-1 0 1,1-1-1,-1 1 0,2 0 0,-2-1 28,1 0-1,0-1 0,-1 1 0,1 0 0,-1-1 0,0 1 1,1 0-1,-1-1 0,0 1 0,0 0 0,0-1 0,0 1 0,0 0 1,0-1-1,-1-1 0,1-2 102,0-339 382,0 342-546,-1 0 0,1 0 0,1-1 0,-1 1 0,0 0 0,1-1 0,-1 1 0,1 0 0,-1 0 0,1-1 0,0 1 0,0 0 0,0 0 0,0 0 0,1 0 0,1-2 0,-2 3-4,1 0 0,-1 0 0,0 0 1,1 0-1,-1 1 0,0-1 0,1 0 0,-1 1 0,1-1 0,-1 1 0,1 0 1,-1-1-1,1 1 0,-1 0 0,1 0 0,-1 0 0,1 0 0,-1 0 0,2 1 0,3 0 1,0 1 0,-1 0 0,1 0-1,0 0 1,-1 1 0,0 0-1,0 0 1,0 0 0,0 1-1,0-1 1,5 7 0,7 8 16,-1 2-1,0 0 1,-2 0 0,0 2 0,-1 0 0,-1 0 0,12 34-1,-24-55-5,0-1-1,0 1 1,0-1-1,0 1 1,0 0-1,1-1 1,-1 1-1,0-1 1,0 1-1,0-1 1,1 1-1,-1-1 1,0 1-1,1-1 0,-1 1 1,0-1-1,1 0 1,-1 1-1,0-1 1,1 0-1,-1 1 1,1-1-1,-1 0 1,1 1-1,-1-1 1,1 0-1,-1 0 1,1 1-1,-1-1 1,1 0-1,0 0 1,-1 0-1,1 0 0,0 0 1,11-18 99,3-45 83,-13 54-173,5-20-79,-2 2-180,1 0-1,20-50 1,-17 66 5,-1 19 66,0 25 90,-7-28 125,0 2 12,2 10 148,1 0 1,0 0 0,2 0-1,9 20 1,-14-34-179,0 0 0,0 0 0,1 0 0,-1-1 0,1 1 0,0 0 0,0-1-1,0 0 1,0 1 0,0-1 0,1 0 0,-1 0 0,1 0 0,-1-1 0,1 1 0,0 0 0,-1-1 0,1 0 0,0 0 0,0 0 0,0 0 0,0 0 0,0 0 0,0-1 0,0 0 0,0 1-1,0-1 1,1 0 0,-1-1 0,0 1 0,6-2 0,-5 1-5,0-2 0,0 1 0,0 0 0,0-1-1,0 0 1,0 0 0,-1 0 0,0 0 0,1 0 0,-1-1 0,0 0-1,-1 1 1,1-1 0,3-8 0,29-62-12,-35 74-1,35-101-300,-36 110 225,0-1 1,0 0 0,1 1 0,0-1 0,2 12 0,0 13 79,-2-22 14,0-1 0,1 1 0,0 0 0,1 0 0,0-1 0,1 1 0,0-1 0,9 19 0,-11-26-11,1 0 1,0 0 0,0 0-1,0 0 1,0 0 0,1-1 0,-1 1-1,1-1 1,-1 1 0,1-1 0,0 0-1,0 0 1,0 0 0,0-1 0,1 1-1,-1-1 1,0 0 0,1 0 0,-1 0-1,0 0 1,1 0 0,-1-1 0,1 1-1,0-1 1,-1 0 0,1 0 0,-1-1-1,1 1 1,-1-1 0,1 1-1,3-2 1,-4 1-2,-1-1 0,1 1 0,0-1 0,-1 1 0,1-1-1,-1 0 1,1 0 0,-1 0 0,0 0 0,0 0 0,0 0 0,0-1 0,0 1-1,-1-1 1,4-5 0,19-47 63,-20 44-70,40-110-32,-44 121 27,0 0 0,0-1 0,0 1 0,0 0 0,0 0 0,0 0 0,0-1 0,0 1 0,0 0 0,0 0 0,0 0 0,0-1 0,0 1 0,0 0 0,0 0 0,0 0 0,1 0 0,-1-1 0,0 1 0,0 0 0,0 0 0,0 0 0,0 0 0,0-1 0,1 1 0,-1 0 0,0 0 0,0 0 0,0 0 0,0 0 0,0 0 0,1 0 0,-1 0 0,0-1 0,0 1 0,0 0 0,1 0 0,-1 0 0,0 0 0,0 0 0,0 0 0,1 0 0,-1 0 0,0 0 0,0 0 0,0 0 0,0 0 0,1 0 0,-1 1 0,0-1 0,5 13-83,1 36 49,-4-32 51,-2-17-17,1 10 52,0 0 1,1-1 0,1 1-1,-1-1 1,6 11 0,-7-18-146,0 0 0,0 0 0,1 0 0,-1 0 0,0 0 0,1 0 0,0 0 0,-1-1 1,1 1-1,0-1 0,0 1 0,0-1 0,0 1 0,0-1 0,0 0 0,1 0 0,-1 0 0,0-1 0,1 1 1,-1 0-1,0-1 0,1 1 0,-1-1 0,1 0 0,2 0 0,10 0-4838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8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3929,'0'0'1680,"0"0"-1168,0 0 1849,5 122 79,0-62-999,2 11 423,3 5-728,3-1-248,1-4-487,4-11-401,-1-11 224,3-13-224,0-12-16,-1-8-168,8-16-1121,-4-2-983,-4-18-4442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2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0 157 9882,'0'0'1594,"3"30"-789,-1 4-671,2 24 198,15 76 1,-16-116-76,2 0 0,-1-1 0,2 0 0,0 0 0,1 0 0,11 17 1,-15-29-241,0-1 1,0 1-1,0-1 1,0 0-1,1 0 1,0 0-1,0-1 1,0 1-1,0-1 1,0 0-1,1 0 1,0 0 0,-1-1-1,1 0 1,0 0-1,0 0 1,0 0-1,0-1 1,1 0-1,-1 0 1,0 0-1,1-1 1,-1 0-1,10 0 1,-10-1-7,0-1 0,0 1-1,0-1 1,0 0 0,-1 0 0,1 0 0,-1-1 0,0 0-1,0 0 1,0 0 0,0 0 0,0 0 0,0-1-1,-1 0 1,0 0 0,0 0 0,0 0 0,0 0 0,-1-1-1,1 1 1,-1-1 0,0 1 0,-1-1 0,3-6-1,2-9 13,-1 1-1,0-1 0,-2-1 0,3-33 0,-5 23-21,0 0 0,-2 0 0,-2 0 0,-8-40 0,8 58 12,0 0 0,-1 1-1,-1-1 1,0 1 0,-1 0 0,0 0-1,0 0 1,-2 1 0,1 0 0,-1 1 0,-1 0-1,-16-16 1,22 23-12,0 1-1,1-1 1,-1 1 0,-1-1-1,1 1 1,0 0 0,-1 0 0,1 0-1,-1 1 1,1-1 0,-1 1-1,0 0 1,1 0 0,-1 0-1,0 0 1,0 1 0,0 0-1,0 0 1,1 0 0,-1 0-1,0 0 1,0 1 0,0 0-1,0-1 1,1 1 0,-1 1-1,0-1 1,1 1 0,-1-1-1,1 1 1,-1 0 0,1 0 0,0 0-1,0 1 1,0-1 0,0 1-1,0 0 1,1 0 0,-1 0-1,1 0 1,0 0 0,0 0-1,0 1 1,0-1 0,0 1-1,-1 5 1,-4 10 2,1 1-1,0 1 1,2-1 0,0 1 0,1 0-1,0 22 1,7 127 13,-4-159-27,2 0 1,-1-1-1,2 1 1,-1-1-1,2 1 1,-1-1-1,10 19 1,-12-27 10,0 1 0,1-1 0,-1 0 0,1 0 0,-1 0 0,1 1 0,-1-2 0,1 1 0,0 0 0,0 0 0,0-1 0,0 1 0,0-1 0,1 1 0,-1-1 0,0 0 0,1 0 0,-1 0 0,1 0 0,-1 0 0,1-1 0,-1 1 0,1-1 0,-1 0 0,1 0 0,0 0 0,-1 0 0,1 0 0,-1 0 0,1-1 0,-1 1 0,1-1 0,0 1 0,-1-1 0,0 0 0,1 0 0,-1-1 0,4-1 0,2-3 1,-1-1 1,1 0 0,-1-1-1,0 1 1,0-1 0,-1-1-1,-1 1 1,1-1-1,-1 0 1,4-10 0,0 3-7,-9 15 5,0 0 0,0 1 1,0-1-1,0 0 0,1 1 0,-1-1 0,0 1 1,0-1-1,1 0 0,-1 1 0,0-1 0,1 1 0,-1-1 1,1 1-1,-1-1 0,1 1 0,-1-1 0,1 1 1,-1-1-1,1 1 0,-1 0 0,1-1 0,0 1 1,-1 0-1,1-1 0,-1 1 0,1 0 0,0 0 0,-1 0 1,1 0-1,0 0 0,-1 0 0,1 0 0,0 0 1,0 0-1,-1 0 0,1 0 0,0 0 0,-1 0 0,1 0 1,-1 0-1,1 1 0,0-1 0,-1 0 0,1 1 1,0-1-1,-1 0 0,1 1 0,-1-1 0,2 1 1,16 32 77,9 30 136,-9-20-54,1 0 0,3-1 1,41 63-1,-58-98-149,1-1 0,-1 0 0,1 0 0,11 9 0,-16-14-11,0 0-1,0 0 1,1 0-1,-1-1 0,1 1 1,-1 0-1,0 0 1,1-1-1,-1 1 1,1-1-1,0 1 1,-1-1-1,1 0 1,-1 1-1,1-1 1,0 0-1,-1 0 1,1 0-1,-1 0 1,1-1-1,0 1 1,-1 0-1,1-1 1,-1 1-1,1-1 1,-1 1-1,1-1 1,-1 0-1,1 1 1,-1-1-1,2-2 1,4-6-303,-1 0 0,0 0 1,0-1-1,-1 0 1,0 0-1,-1 0 1,0-1-1,3-17 0,9-44-5067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39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70 2561,'0'0'3615,"0"0"-2363,0 0 54,-2 24 67,-2 79-456,4-99-835,0 1 0,1-1 0,-1 1 0,1-1 0,0 0 0,0 0 0,1 1 0,-1-1 0,1 0 0,0 0 0,0 0 0,0 0 0,1-1 0,-1 1 0,1-1 0,0 1 0,0-1 0,0 0 0,0 0 0,1 0 0,-1-1 0,1 1 0,4 2 0,1-1 14,-1-1 0,1 1 0,0-1 0,0-1 0,1 1 0,-1-2 0,18 2 0,-22-2-87,0-1 0,0 0 0,0 0 0,0-1 0,0 1 0,0-1 0,0 0 0,-1-1 0,1 1 0,0-1 0,0 0 0,-1 0 0,1 0 0,-1-1 0,0 1 0,0-1 0,0 0 0,5-5 0,-5 3-7,0 0-1,0-1 1,0 1 0,-1-1-1,1 0 1,-1 0-1,-1 0 1,1 0 0,-1 0-1,0-1 1,-1 1-1,0-1 1,1-10 0,-1 9 7,0-1 0,0 0-1,-1 1 1,-1-1 0,0 1 0,0-1 0,0 1 0,-1-1 0,0 1 0,-1 0 0,0 0 0,-4-9 0,4 12-6,-1 0 0,1 1 0,-1-1 0,0 1 1,0 0-1,0 0 0,-1 1 0,1-1 0,-1 1 0,0 0 0,0 0 0,0 0 0,0 1 1,-1 0-1,1 0 0,-1 0 0,1 1 0,-1 0 0,-6-1 0,2 0 7,0 1 1,0 0-1,0 1 0,0 0 0,0 1 0,0 0 0,0 0 0,0 1 0,0 0 0,1 1 0,-1 0 0,1 1 1,-1 0-1,1 0 0,0 1 0,-11 8 0,13-8-11,1 0-1,0 1 1,0 0-1,0 1 1,1-1 0,0 1-1,0 0 1,0 0 0,1 1-1,0-1 1,1 1-1,0 0 1,0 0 0,1 0-1,-1 0 1,2 1 0,-1-1-1,1 0 1,0 16-1,1-20 2,1-1-1,-1 0 0,0 0 1,1 0-1,-1 0 0,1 0 1,0-1-1,0 1 0,0 0 1,1 0-1,-1 0 0,1-1 0,-1 1 1,1-1-1,0 1 0,0-1 1,0 0-1,4 4 0,-2-3 5,1 0 0,0 0 0,0 0-1,0 0 1,0-1 0,0 0-1,1 0 1,-1 0 0,10 1 0,-5-1-14,0-1 0,0 0 0,0-1 0,1 0 0,-1 0-1,0-1 1,0-1 0,0 0 0,0 0 0,0 0 0,13-7 0,-12 3-63,-1-1-1,0-1 0,0 0 0,-1 0 1,0-1-1,0 0 0,-1 0 1,-1-1-1,10-14 0,14-17 433,-22 102 948,-7-48-1171,1 0 0,1-1 0,0 1 0,1-1 0,0 0 0,0 0 1,2 0-1,-1-1 0,13 15 0,-14-20-206,0 0 1,1-1-1,-1 0 1,1 0-1,1 0 1,-1-1-1,1 0 0,-1 0 1,1-1-1,0 0 1,1 0-1,-1-1 1,0 0-1,1 0 1,-1 0-1,1-1 0,10 0 1,21 0-4483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4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6465,'0'0'1802,"0"0"-1074,0 0-350,0 0 363,0 0-183,0 0-189,0 14-90,2 166 2346,-9 262-1544,-24-254-1983,26-163-218,4-17-1773,-1-7-1913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7866,'0'0'1031,"0"0"-281,0 0 209,0 0-28,0 0-281,0 0-153,21 0 210,379 0 1452,-378 0-2157,-5 1-19,0-1-1,0 0 1,1-1-1,-1-1 1,0 0 0,0-2-1,-1 0 1,1-1-1,18-7 1,-26 4-584,-9 2-2583,-4 4-1335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3:42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4809,'0'0'890,"0"0"-440,0 0-144,0 0 663,0 0 111,0 0 167,3 20-122,31 346 1734,11 127-869,-45-489-2207,4 21 716,-3-25-623,-1 1 0,0 0 1,0-1-1,0 1 0,0 0 0,1-1 0,-1 1 1,0 0-1,1-1 0,-1 1 0,0 0 1,1-1-1,-1 1 0,1-1 0,-1 1 1,1-1-1,-1 1 0,1-1 0,-1 1 0,1-1 1,-1 0-1,1 1 0,0-1 0,-1 0 1,1 1-1,0-1 0,0 0 0,2 0-6432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3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1 5129,'0'0'1642,"0"0"-1117,0 0-73,0 0 393,-18 11 115,10-6-831,-18 11 500,2 0 1,0 2-1,-36 34 1,39-29-393,2 2 0,1 0-1,1 0 1,1 2 0,1 0 0,1 1 0,2 0 0,1 1-1,1 1 1,-8 39 0,6-2 14,3-1 0,3 2 0,4 108 0,4-152-227,0 0 1,2 0 0,1 0-1,1 0 1,0-1 0,2 0-1,1 0 1,1-1 0,17 30-1,-18-37-27,1 0 0,0 0 0,1-1-1,0-1 1,1 0 0,1 0 0,0-1-1,0-1 1,2 0 0,-1-1 0,1 0 0,1-1-1,22 9 1,-25-13-346,0-2 0,1 0-1,-1 0 1,1-1 0,0-1-1,0 0 1,0-1 0,0 0-1,-1-1 1,1-1 0,26-6 0,9-12-3972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4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7586,'0'0'1624,"0"0"-1328,0 0 208,0 0 568,0 164-71,0-75-345,0 7-8,0 4 216,0-7-392,0-11-168,0-11 0,0-15-296,0-12 112,7-13-120,10-17-280,-2-10-1448,0-4-3177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4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0 295 7314,'0'0'1288,"0"0"-409,6 22 277,24 72-30,-29-90-1067,1 0 0,0-1 1,0 0-1,0 1 0,0-1 1,0 0-1,1 0 0,-1 0 1,1 0-1,0-1 1,0 1-1,0-1 0,0 0 1,1 0-1,-1 0 0,1 0 1,-1 0-1,1-1 0,-1 1 1,1-1-1,0 0 1,0 0-1,4 0 0,2 0 58,0-1 0,0 0 1,1 0-1,-1-1 0,0 0 0,12-4 0,-13 3-95,0-1 0,0-1 0,0 1 0,-1-1 0,0-1 0,0 0 0,0 0 0,0 0 0,-1-1 1,1 0-1,-2-1 0,1 1 0,-1-1 0,0-1 0,0 1 0,-1-1 0,0 0 0,0 0 0,-1-1 0,5-11 0,-2 1-34,-1-1-1,0 1 1,-2-1-1,0 0 1,-1 0-1,-1-1 1,-1 1-1,-2-29 1,1 44 12,-1 0-1,0 0 1,1-1 0,-2 1 0,1 0 0,0 0 0,-1 0 0,0 0 0,0 1-1,-1-1 1,1 0 0,-1 1 0,0 0 0,0-1 0,-1 1 0,1 0 0,-1 1-1,0-1 1,0 1 0,0-1 0,0 1 0,0 1 0,-1-1 0,0 0-1,1 1 1,-8-2 0,6 2 15,0 1 0,0 0 0,0 0 0,0 0 0,0 1 1,0 0-1,-1 0 0,1 1 0,0 0 0,0 0 0,0 0 0,0 1 0,0 0 0,0 0 0,1 0 0,-1 1 0,1 0 0,-1 0 0,1 0 0,0 1 0,0-1 0,-5 7 0,-2 1 16,0 1-1,1 0 0,1 1 0,0 1 1,1-1-1,0 2 0,1-1 0,1 1 1,0 0-1,1 1 0,1-1 0,0 1 0,1 0 1,1 1-1,0-1 0,1 1 0,1 19 1,1-33-25,0 0 1,1 0-1,-1 0 1,1 0 0,0 0-1,0 0 1,0 0-1,0 0 1,1 0 0,-1 0-1,1-1 1,-1 1-1,1-1 1,0 1-1,0-1 1,0 0 0,0 0-1,1 0 1,-1 0-1,1 0 1,-1 0 0,1-1-1,-1 1 1,1-1-1,0 1 1,0-1 0,0 0-1,0 0 1,0-1-1,0 1 1,0-1 0,5 1-1,1 0 13,-1 0 0,1 0 1,0-1-1,0-1 0,0 0 0,-1 0 0,1 0 0,0-1 0,-1 0 1,16-7-1,-11 1-11,-1 0 0,0-2 0,0 1 0,0-2 0,-1 1 0,-1-2 0,0 1 0,0-1 0,-2-1 0,9-13-1,18-24 8,-35 50-16,0 0 0,1 0-1,-1 0 1,0-1 0,0 1-1,0 0 1,0 0 0,1 0-1,-1-1 1,0 1-1,0 0 1,0 0 0,1 0-1,-1 0 1,0 0 0,0 0-1,0 0 1,1 0 0,-1-1-1,0 1 1,0 0-1,1 0 1,-1 0 0,0 0-1,0 0 1,1 0 0,-1 0-1,0 0 1,0 0 0,1 0-1,-1 1 1,0-1 0,0 0-1,0 0 1,1 0-1,-1 0 1,0 0 0,0 0-1,1 1 1,7 11-29,6 26 41,-11-28 21,2 5 12,1 0-1,1-1 1,0 1-1,1-2 1,12 18-1,-16-26-95,0-1 0,0 1-1,1-1 1,-1 0-1,1 0 1,0 0-1,0-1 1,1 1-1,-1-1 1,1-1-1,-1 1 1,1-1 0,0 0-1,0 0 1,0-1-1,0 1 1,6-1-1,1 0-759,-1 0-1,1-1 1,-1-1-1,0 0 0,1-1 1,12-3-1,18-13-4101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5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333 302 7770,'0'0'2209,"0"0"-1067,0 0-419,0 0 496,0 0-124,-25-12-581,-3 0-363,-51-16-1,75 27-143,0 1 1,1-1 0,-1 1-1,0 0 1,0 0 0,0 0-1,1 1 1,-1-1 0,0 1-1,1 0 1,-1 0 0,0 0-1,1 1 1,-1-1 0,1 1 0,0 0-1,0 0 1,-1 0 0,1 0-1,0 0 1,1 1 0,-1-1-1,0 1 1,1 0 0,-1 0-1,-2 4 1,-1 1 19,-6 6 12,1 1 0,1 0 1,0 1-1,1 0 0,1 0 0,0 1 0,1 0 0,1 1 0,1 0 0,0-1 1,2 2-1,0-1 0,0 0 0,2 0 0,0 1 0,2-1 0,3 27 0,-3-40-33,0 0 0,0 0 0,1-1 1,0 1-1,0 0 0,0-1 0,1 1 0,0-1 0,-1 0 0,1 0 0,1 0 0,-1 0 0,1 0 0,-1-1 0,1 1 0,0-1 0,0 0 0,1-1 0,-1 1 0,0-1 0,1 1 0,0-1 0,-1-1 0,10 3 0,-7-2 0,0 0-1,-1-1 1,1 0-1,0-1 1,0 1-1,0-1 0,-1 0 1,1-1-1,0 0 1,0 0-1,-1 0 1,1-1-1,-1 0 1,1-1-1,-1 1 1,0-1-1,0 0 1,8-5-1,-3-2 5,0-1-1,0 0 1,-1 0-1,-1-1 1,0 0 0,0-1-1,-1 0 1,-1 0-1,0-1 1,-1 0-1,0 0 1,-1-1-1,4-19 1,0-9 10,-2 1 0,-1-1 0,-1-64 0,-4 81-21,1 2-2,-2 0 0,0 1-1,-2-1 1,0 0 0,-2 0 0,0 1 0,-13-38 0,17 60 5,-1 0 0,1 0 0,-1 0 0,1 0 0,-1-1 0,1 1 0,-1 0 1,0 0-1,0 0 0,1 1 0,-1-1 0,0 0 0,0 0 0,0 0 0,0 1 0,-2-2 0,3 2-2,-1 0 1,0 1-1,1-1 1,-1 0-1,0 0 1,0 1-1,1-1 1,-1 1-1,1-1 1,-1 0-1,0 1 1,1-1-1,-1 1 1,1 0-1,-1-1 0,1 1 1,-1-1-1,1 1 1,0 0-1,-1-1 1,1 1-1,0 0 1,-1-1-1,1 1 1,0 0-1,0 0 1,0-1-1,0 1 1,-1 0-1,1 1 1,-9 42 29,1 1 0,2 0 1,2 0-1,2 0 1,6 72-1,-4-106-26,1-1 1,0 0-1,1 0 0,0-1 0,1 1 0,0 0 0,0-1 1,1 1-1,1-1 0,-1 0 0,1-1 0,1 1 1,11 14-1,-11-18-2,0 1 0,0-1 0,0 0 1,1 0-1,0 0 0,0-1 0,0 0 1,0-1-1,1 0 0,-1 0 0,1 0 1,0-1-1,0 0 0,0 0 0,0-1 0,0 0 1,12-1-1,-15 0 1,0 0 0,-1-1 0,1 0 0,0 0 0,0 0 0,-1 0 0,1-1 0,-1 1 1,1-1-1,-1-1 0,0 1 0,0 0 0,0-1 0,0 0 0,0 0 0,0 0 0,-1-1 0,1 1 0,-1-1 0,5-6 0,2-7-41,0-1-1,-1 0 1,13-34 0,7-14-801,-29 65 815,0 1 0,0 0 1,0-1-1,0 1 0,0 0 0,0-1 1,0 1-1,0 0 0,1-1 0,-1 1 1,0 0-1,0 0 0,0-1 0,1 1 1,-1 0-1,0 0 0,0-1 1,1 1-1,-1 0 0,0 0 0,0 0 1,1-1-1,-1 1 0,0 0 0,1 0 1,-1 0-1,0 0 0,1 0 1,-1 0-1,0 0 0,1 0 0,-1 0 1,0 0-1,1 0 0,-1 0 0,0 0 1,1 0-1,-1 0 0,0 0 1,1 0-1,-1 0 0,0 0 0,1 1 1,9 16-262,1 33 369,-10-46-156,1 11 81,4 18-4,0 0 0,2-1 0,25 62 0,-30-87 2,1 1 0,1-1 1,-1 0-1,1 0 0,0 0 0,1-1 0,-1 1 0,1-1 0,8 6 0,-9-9 5,-1 0-1,0-1 1,1 0 0,-1 1-1,1-2 1,0 1 0,0 0 0,-1-1-1,1 0 1,0 0 0,0-1 0,0 1-1,0-1 1,1 0 0,-1 0-1,8-2 1,-9 1 40,0 0-1,0 0 1,0 0-1,-1-1 0,1 1 1,-1-1-1,1 0 1,-1 0-1,1-1 1,-1 1-1,0 0 1,0-1-1,0 0 1,4-5-1,-2 1 13,1-1 0,-1 0 0,0-1 0,-1 1 0,6-18 0,-2 3-10,-2-1-1,-1 1 0,5-49 1,-10 65-49,3-19 151,-2 1 0,-1-1-1,0 1 1,-8-42 0,8 65-134,-1-1-1,1 1 1,-1-1 0,0 1 0,0 0 0,0-1-1,-1 1 1,1 0 0,0 0 0,-1 0-1,1 0 1,-1 0 0,0 0 0,0 0-1,0 0 1,0 1 0,0-1 0,0 1 0,0 0-1,0-1 1,-1 1 0,1 0 0,0 0-1,-1 0 1,1 1 0,-1-1 0,1 0-1,-1 1 1,1 0 0,-1 0 0,0 0 0,1 0-1,-1 0 1,1 0 0,-6 1 0,1 1-42,-1 0 1,0 0 0,1 1 0,-1 0-1,1 0 1,0 1 0,0-1 0,0 2 0,0-1-1,-9 9 1,-12 15-1747,-45 59 1,35-35-4127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5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9642,'0'0'2569,"0"0"-2001,0 0-152,0 0 560,0 0-416,0 0 560,0 0-495,-12 165-145,22-112-88,0-2-320,-1-6 56,1-12-128,-5-11 0,0-11-64,-5-17-200,0-23-440,0-11-2457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6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12411,'0'0'2864,"0"0"-2664,0 0-200,0 0-56,0 0-664,0 0-1608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 9058,'0'0'1719,"0"0"-966,0 0-601,0 0-25,0 0 259,26-9 12,83-23 126,-101 30-428,-1 0 0,1 1 0,-1-1-1,1 2 1,0-1 0,-1 1-1,1 0 1,0 1 0,-1 0-1,1 0 1,0 0 0,13 6-1,-16-5-29,-1 0 0,0 0 0,0 1-1,0 0 1,0-1 0,0 2 0,-1-1-1,1 0 1,-1 1 0,0-1 0,0 1 0,0 0-1,0 0 1,-1 0 0,0 0 0,2 5-1,-1-1-5,-1 0 0,0 0 0,-1 0-1,1 0 1,-2 0 0,1 0 0,-1 0-1,0 0 1,-1 0 0,0 0 0,0 0-1,-1 0 1,0 0 0,0 0 0,-1 0-1,0-1 1,0 0 0,-1 1 0,0-1-1,-8 11 1,2-5-44,0 0-1,0-1 0,-2 0 0,1-1 1,-2 0-1,1-1 0,-2-1 1,1 0-1,-1 0 0,0-1 0,-1-1 1,0-1-1,0 0 0,-18 4 1,160 18-224,-115-26 149,16 4 192,0-2-1,51 2 0,-72-6-250,1-1 1,-1 1-1,1-1 1,-1-1-1,0 1 0,1-1 1,-1 0-1,0-1 1,0 0-1,0 0 1,-1 0-1,1-1 0,-1 0 1,0 0-1,9-8 1,12-19-4846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10506,'0'0'1461,"0"0"-813,0 0-496,0 0 144,0 0 141,0 0-39,23 9 24,112 48-30,-131-55-363,-1 0-1,1-1 0,-1 1 0,1 1 0,-1-1 0,0 0 0,0 1 0,0 0 0,0 0 0,0 0 0,0 0 0,-1 0 0,0 0 0,0 1 0,0-1 0,0 1 0,0 0 0,1 5 0,-1-3 62,-2 0 0,1 0 0,-1 0-1,1 0 1,-2 0 0,1 0 0,-1-1 0,0 1 0,0 0-1,0 0 1,-3 7 0,-7 11 183,0 0 0,-1-1-1,-1-1 1,-24 31 0,36-51-280,-17 22 27,-29 45 16,44-63-35,0 0 0,0 0 0,0 0 1,1 1-1,0-1 0,0 1 0,1 0 0,0-1 1,-1 12-1,2-17 1,0 0 0,1 1 0,-1-1 0,0 0-1,1 1 1,-1-1 0,1 0 0,-1 1 0,1-1 0,0 0 0,-1 0 0,1 0 0,0 1 0,0-1 0,0 0 0,0 0 0,0 0 0,0-1-1,0 1 1,0 0 0,1 0 0,-1 0 0,0-1 0,0 1 0,1-1 0,-1 1 0,0-1 0,1 0 0,-1 1 0,0-1 0,3 0-1,52 3 83,-44-3-77,-3 0-63,1-1-1,-1 0 1,0 0 0,0 0 0,0-2 0,0 1-1,0-1 1,0 0 0,0-1 0,-1 0 0,0 0-1,0-1 1,0 0 0,13-10 0,-12 6-779,0 0 1,-1 0-1,0-1 1,0 0 0,-1 0-1,8-16 1,2-10-5661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0 208 6857,'0'0'2670,"0"0"-1601,0 0-592,21 0 450,381 0 2359,-331 2-3208,-18-1-118,67-6 0,-105 4-169,0-2 0,0 0-1,-1 0 1,1-1 0,-1-1-1,0 0 1,0-1 0,-1-1-1,15-9 1,-24 14 275,-1 0 1,-1 0-1,1 0 1,0 0-1,0-1 1,-1 1-1,1-1 1,-1 1-1,0-1 1,0 0-1,0 0 1,0 0-1,0 0 1,-1 0-1,1 0 1,-1 0-1,0-1 1,0 1-1,0-1 1,-1 1-1,1 0 1,-1-1 0,0 1-1,1-1 1,-2 1-1,1-1 1,0 1-1,-1-1 1,1 1-1,-1-1 1,0 1-1,0 0 1,-1-1-1,1 1 1,-1 0-1,1 0 1,-1 0-1,0 0 1,0 0-1,-1 0 1,1 1-1,0-1 1,-1 1-1,1 0 1,-1-1-1,0 1 1,0 0-1,0 1 1,0-1-1,0 0 1,0 1-1,-1 0 1,1 0-1,0 0 1,-1 0-1,1 0 1,-1 1-1,1-1 1,-1 1-1,1 0 1,-6 0-1,1 1-57,0 0-1,0 1 1,1 0-1,-1 0 1,0 1-1,1 0 1,0 0-1,-1 0 1,1 1-1,1 0 1,-1 1-1,1-1 1,-1 1-1,1 1 1,-10 11-1,-1 1-32,1 2 0,0 0 0,-21 39 0,32-49 15,0-1-1,0 1 0,1 0 0,0 0 0,1 0 0,0 0 0,1 0 1,0 1-1,0 0 0,1-1 0,1 1 0,0 13 0,1-23 3,-1 0 0,0 0 0,0 0 0,1 0 0,-1 1 0,0-1-1,1 0 1,-1 0 0,1 0 0,0 0 0,-1 0 0,1-1 0,0 1 0,-1 0-1,1 0 1,0 0 0,0-1 0,0 1 0,0 0 0,0-1 0,0 1-1,0 0 1,0-1 0,1 1 0,1 0-10,1 0 0,-1 0 1,0-1-1,0 0 0,1 1 0,-1-1 0,1 0 0,4-1 0,-1 0-2,0 0 0,-1 0 0,1-1 0,0 0 0,-1 0 0,1-1 0,-1 1 0,6-5 0,1-4-25,0 0 1,18-23-1,-22 23 43,0 1 1,1 1-1,0-1 0,0 2 0,13-9 0,-23 17 5,0 0 0,1-1 0,-1 1 1,1 0-1,-1 0 0,1 0 0,-1-1 0,0 1 1,1 0-1,-1 0 0,1 0 0,-1 0 0,1 0 1,-1 0-1,1 0 0,-1 0 0,1 0 0,-1 0 1,1 0-1,-1 0 0,1 0 0,-1 1 0,1-1 0,-1 0 1,0 0-1,1 0 0,-1 1 0,1-1 0,-1 0 1,1 0-1,-1 1 0,9 18 99,-5 31 90,-3-41-126,21 659 365,-22-662-838,0 5-9,-4-8-3434,-7-2-2894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7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0 451 9210,'0'0'1678,"0"0"-841,0 0 57,0 0 421,22 0-541,-6 1-667,-7 0-77,1 0 0,-1-1-1,0 0 1,0-1 0,0 0 0,1 0 0,-1-1 0,0 0-1,-1 0 1,1-1 0,0-1 0,-1 1 0,15-9 0,5-8-160,-1-2 1,-1 0 0,-1-2-1,39-47 1,-47 50 36,-2 0-1,0-1 1,-2-1-1,0 0 1,-2 0 0,16-47-1,-20 39 234,-8 22 316,-8 20 366,-1 7-749,2 0 0,0 1 0,1 0 0,0 1 0,2-1 0,0 1 0,2 0 0,0 0 0,1 0 0,1 1 0,1-1 0,4 32 0,-3-46-45,0 0 0,1-1 0,0 1 0,0-1 0,1 0 0,-1 0 0,1 0 0,0 0 0,1 0 0,-1 0 0,1-1 0,0 0 0,0 1 0,0-2-1,1 1 1,-1 0 0,1-1 0,0 0 0,0 0 0,0 0 0,0-1 0,1 0 0,-1 0 0,1 0 0,-1 0 0,12 1 0,-9-2-29,0 0 1,1 0-1,-1 0 0,0-1 1,1 0-1,-1-1 1,1 0-1,-1 0 1,0-1-1,0 0 1,1 0-1,-1-1 0,-1 0 1,1-1-1,0 0 1,-1 0-1,14-10 1,-9 3-170,-1-1 0,0 0 1,0-1-1,-1 0 1,-1-1-1,0 0 0,-1 0 1,-1-1-1,0 0 0,8-28 1,-7 13 172,-1-1 0,-2 0 0,-1 0 1,0-58-1,-15 125 655,3-14-539,3-3-20,1-1-1,1 1 0,1 0 0,0 0 1,2 0-1,0 0 0,4 30 0,-3-43-94,0-1 0,0 1-1,0-1 1,1 0 0,0 1-1,0-1 1,1 0-1,-1 0 1,1 0 0,0 0-1,0-1 1,1 1 0,-1-1-1,1 0 1,0 0-1,0 0 1,1 0 0,-1-1-1,1 0 1,-1 0 0,1 0-1,0 0 1,0-1 0,1 0-1,-1 0 1,0 0-1,1-1 1,-1 1 0,10 0-1,-9-2 0,0 1 0,0-1-1,0 0 1,0 0 0,0-1-1,0 1 1,0-1 0,0-1-1,0 1 1,-1-1 0,1 0 0,-1 0-1,1-1 1,-1 0 0,0 0-1,0 0 1,6-5 0,-3 1-90,0-2 0,0 1 1,-1-1-1,0 0 1,-1 0-1,0-1 1,0 0-1,4-13 0,8-22-157,-3-1-1,15-72 0,-30 148 568,1 0 0,1 0 0,13 58 0,-12-78-313,0-2 0,0 1 0,1 0 0,0-1 0,0 1 0,1-1 0,9 13 0,-11-18-13,1 1 0,0 0 0,-1-1 0,1 0 0,0 1-1,1-2 1,-1 1 0,0 0 0,1-1 0,0 0 0,-1 0 0,1 0 0,0-1 0,0 0 0,6 2 0,-8-3-29,-1 0 0,1 0 0,0 0 0,-1 0 1,1-1-1,-1 1 0,1-1 0,-1 0 0,1 1 1,-1-1-1,1 0 0,-1 0 0,0-1 0,1 1 1,-1 0-1,0-1 0,0 1 0,0-1 0,0 0 1,0 0-1,0 0 0,-1 0 0,2-2 1,3-4-767,0-1 1,-1 0-1,0 0 1,5-17-1,9-32-6838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7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13355,'0'0'2784,"0"0"-2231,0 0-233,0 0-208,0 0 40,0 0-104,0 0-48,-8 13-648,26 2-769,-6-1-5400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8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61 159 1616,'0'0'7905,"0"0"-5531,0 0-1494,0 0 221,0 0-233,23-14-398,69-47-342,-89 60-121,0-1 0,-1 1 1,1-1-1,-1 0 0,1 0 0,-1 0 0,0 0 1,0 0-1,0-1 0,0 1 0,0-1 0,0 1 1,-1-1-1,1 0 0,-1 1 0,0-1 0,0 0 1,0 0-1,0 0 0,0 0 0,-1 0 0,1-6 1,-1 8-2,-1 0 1,0-1 0,1 1 0,-1 0-1,0 0 1,0 0 0,1-1-1,-1 1 1,0 0 0,0 0 0,0 0-1,0 0 1,-1 0 0,1 1 0,0-1-1,0 0 1,0 0 0,-1 1 0,1-1-1,0 1 1,-1-1 0,1 1 0,-1 0-1,1-1 1,0 1 0,-1 0 0,1 0-1,-1 0 1,1 0 0,-1 0 0,1 0-1,-3 1 1,-3 1-6,1 0 0,-1 0 0,1 0 1,0 1-1,0 0 0,0 1 0,0-1 0,1 1 0,-1 0 1,1 0-1,0 1 0,0 0 0,0 0 0,1 0 0,0 0 1,0 1-1,-5 7 0,-1 5 11,0-1 0,1 1-1,1 1 1,-10 32 0,13-34 105,1 0 1,0 0-1,2 1 0,0 0 0,1-1 1,1 1-1,0 0 0,6 34 0,-4-46-95,-1 1 0,1-1 0,0 1 0,0-1 0,1 0 0,0 0 0,0 0 0,0 0 0,1 0 0,0-1 0,0 0 0,0 0 0,0 0 0,1 0 0,0 0 0,0-1 0,1 0 0,-1 0 0,1-1 0,0 1 0,0-1 0,0-1 0,0 1-1,0-1 1,1 0 0,9 2 0,-9-2-59,0 0-1,0-1 1,0 0 0,0 0-1,0-1 1,0 0-1,1 0 1,-1-1-1,0 0 1,0 0-1,0 0 1,-1-1-1,1 0 1,0 0-1,0-1 1,-1 0-1,0 0 1,1-1 0,-1 1-1,5-6 1,5-8-1194,-2-1 0,0 0 1,-1-1-1,19-37 0,-3-8-5110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8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0 384,'0'0'8010,"0"0"-5012,0 0-2314,0 0-339,0 0 201,-9 22 18,-3 0-417,7-12-100,0 0 0,0 0 1,1 1-1,0 0 0,1-1 0,0 1 1,1 1-1,0-1 0,1 0 0,-1 18 1,2-25-21,0 22 306,1-1 1,5 32 0,-5-51-270,0 0-1,1 0 1,0 0-1,0 0 1,0 0-1,0 0 1,1-1 0,0 1-1,0-1 1,1 0-1,-1 0 1,1 0-1,0 0 1,9 8-1,-12-14-49,0 1-1,-1 0 1,1-1-1,-1 1 1,1-1-1,-1 1 1,1-1-1,-1 1 1,1-1-1,-1 1 1,1-1-1,-1 0 1,0 1-1,1-1 1,-1 0-1,0 1 1,0-1-1,0 0 1,1 1-1,-1-1 1,0 0-1,0 1 1,0-1-1,0 0 1,0 0-1,0 1 0,0-1 1,0 0-1,0 1 1,-1-1-1,1-1 1,1-34-41,-1 34 29,-2-32-118,-8-47-1,6 56 138,0-1 1,2 0-1,2-44 0,1 68-23,-1 0 0,1 0 1,-1 0-1,1 0 0,0 0 0,-1 0 0,1 0 0,0 1 0,1-1 0,-1 0 0,0 1 0,0-1 1,1 0-1,-1 1 0,1 0 0,-1-1 0,1 1 0,0 0 0,-1 0 0,1 0 0,0 0 1,0 0-1,0 0 0,0 0 0,0 1 0,0-1 0,0 1 0,0-1 0,0 1 0,0 0 1,2 0-1,6-1-265,1 1-1,-1 0 1,1 0 0,16 4 0,16 9-3742,-1 5-5616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381 271 8970,'0'0'5137,"0"0"-3723,0 0-1086,-26-6 38,-88-16 228,106 20-558,0 1 0,0 1 0,0-1 0,0 1 1,0 1-1,0-1 0,0 1 0,0 1 0,0 0 0,0 0 0,0 0 1,0 1-1,1 0 0,-1 0 0,1 1 0,0 0 0,0 1 0,1-1 1,-1 1-1,1 1 0,0-1 0,0 1 0,1 0 0,0 0 0,-8 11 0,7-6-27,-1 0-1,2 0 0,0 1 0,0-1 0,1 1 0,0 0 0,1 1 1,0-1-1,1 0 0,1 1 0,0-1 0,1 1 0,0 0 0,2 16 0,0-22-4,0-1 0,0 1 0,1-1 0,-1 1 0,2-1 0,-1 0-1,0 0 1,1-1 0,0 1 0,1-1 0,-1 0 0,1 0-1,0 0 1,0 0 0,1-1 0,-1 0 0,1 0 0,0-1-1,0 1 1,0-1 0,1-1 0,-1 1 0,0-1 0,1 0-1,8 1 1,-8-1-12,-1-1 1,1 1-1,0-2 0,0 1 0,0-1 0,0 0 0,0 0 1,0-1-1,0 0 0,0 0 0,0 0 0,0-1 0,-1 0 1,1-1-1,-1 0 0,1 1 0,-1-2 0,0 1 0,0-1 1,0 0-1,-1 0 0,1-1 0,-1 0 0,8-10 0,0-5-35,-2 0-1,0-1 0,-2 0 0,0-1 0,-1 0 1,-2-1-1,0 1 0,4-37 0,-1-23-33,-2-85-1,-6 132 85,-1 10 8,0-24 13,0 49-28,0 0 0,-1 0 0,1 0 0,0 0-1,0 0 1,0 0 0,0-1 0,0 1 0,0 0 0,-1 0 0,1 0 0,0 0-1,0 0 1,0 0 0,0 0 0,0 0 0,-1 0 0,1 0 0,0 0 0,0 0 0,0 0-1,0 0 1,0 0 0,-1 0 0,1 0 0,0 0 0,0 0 0,0 0 0,0 0 0,0 0-1,-1 0 1,1 1 0,0-1 0,0 0 0,0 0 0,0 0 0,0 0 0,0 0 0,0 0-1,-1 0 1,1 0 0,0 1 0,0-1 0,0 0 0,0 0 0,0 0 0,0 0 0,0 0-1,0 1 1,0-1 0,0 0 0,0 0 0,0 0 0,0 0 0,0 0 0,0 1 0,0-1-1,0 0 1,0 0 0,0 0 0,0 0 0,0 0 0,0 1 0,0-1 0,0 0-1,0 0 1,0 0 0,-11 34-31,1 0 28,3 1-1,0 0 1,2 0 0,2 0 0,1 1 0,2 0 0,8 62-1,-7-90-15,1 0 0,0-1 0,0 1 0,0-1 0,1 0 0,1 0 0,-1 0 0,1 0 0,0 0 0,0-1 0,1 0 0,0 0 0,0 0 0,1 0 0,-1-1 0,1 0 0,0 0 0,1-1 0,-1 1 0,1-1 0,0-1 0,0 1 0,0-1 0,0-1 0,0 1 0,1-1 0,0 0 0,-1-1 0,1 0 0,0 0 0,-1-1 0,1 1 0,0-2 0,0 1 0,8-3 0,-9 1-18,-1 0 0,0-1 0,0 0 0,-1 0 0,1 0 0,-1-1 0,1 0 0,-1 0 0,0-1 0,0 1 0,-1-1 0,7-8 0,-4 4-43,-1 0 0,0 0 0,-1 0 1,0-1-1,0 0 0,6-19 0,-13 42-66,1-1-1,0 1 1,1 0 0,0-1-1,2 14 1,0 15 301,-2-37-122,0 1 0,-1 0 0,2 0 0,-1-1 0,1 1 0,-1 0-1,1-1 1,1 1 0,-1-1 0,1 1 0,-1-1 0,1 1 0,0-1 0,1 0 0,-1 0-1,1 0 1,0 0 0,0-1 0,0 1 0,0-1 0,1 1 0,-1-1 0,1 0 0,0-1 0,0 1-1,0-1 1,0 1 0,1-1 0,-1 0 0,0-1 0,1 1 0,0-1 0,-1 0 0,1 0-1,0 0 1,-1-1 0,1 0 0,0 0 0,0 0 0,-1 0 0,8-2 0,-7 1 2,-1 0-1,0 0 1,0 0 0,1-1 0,-1 0-1,0 0 1,0 0 0,-1 0 0,1 0 0,0-1-1,-1 0 1,1 1 0,-1-1 0,0-1-1,0 1 1,0 0 0,-1-1 0,1 1 0,-1-1-1,1 0 1,-1 0 0,-1 0 0,1 0-1,0 0 1,-1 0 0,1-8 0,2-5 76,0-1 0,-2 1 0,0-1 0,-1 1 0,-2-26 0,1 39-92,-1 0-1,1 0 0,-1 0 0,0-1 0,0 1 0,0 0 0,0 0 1,-1 0-1,0 0 0,1 1 0,-2-1 0,1 0 0,0 1 0,-1-1 0,1 1 1,-1 0-1,0 0 0,0 0 0,0 0 0,-1 1 0,1-1 0,-1 1 0,1 0 1,-1 0-1,0 0 0,0 0 0,0 1 0,0-1 0,0 1 0,0 0 1,0 0-1,-5 0 0,-1 0-69,0 1 0,-1-1 0,1 2 0,0-1 0,0 1 0,0 1 0,0 0 0,0 1 0,0-1 0,0 2 0,0 0 0,-9 5 0,-20 14-1664,10-1-2726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09.4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6873,'0'0'2213,"0"0"-989,0 0-225,21 23 259,144 148 921,-134-140-1963,-1 2 1,-2 1-1,-1 2 0,-2 0 1,-2 2-1,-1 0 0,-2 2 1,-2 0-1,-1 1 1,-2 1-1,-3 0 0,-1 1 1,-1 1-1,-3-1 1,3 87-1,-9-98-139,-1 1 0,-1-1 0,-2 0 0,-8 38 0,6-50 16,-1 0-1,-1 0 0,-1-1 0,0 0 0,-2 0 0,0-1 1,-20 27-1,-26 23 109,-2-3 0,-3-2 0,-107 85 0,160-139-602,13-7-979,16-8-2808,4-9-6697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1.8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110 211 1536,'0'0'1999,"0"0"-909,0 0-477,0 0-8,0 0-95,0 0-88,-5 15 55,-3 5-477,-5 10 1378,-15 57 1,8 24-822,4 1-1,6 0 1,4 122 0,4-150-393,0-28 37,7 73 1,-2-112-189,1-1 0,1 0 1,0 0-1,1 0 0,0 0 0,1-1 1,1 0-1,1 0 0,0-1 0,12 14 1,1-1 35,1 0 1,2-2-1,49 40 1,-53-50 108,1-1-1,1 0 1,0-2 0,0-1 0,1-1-1,1-1 1,0 0 0,0-3 0,29 6-1,3-4 146,1-3 0,0-2 0,59-4-1,-104-1-277,0 0-1,0 0 0,-1-2 0,1 1 0,-1-2 1,0 1-1,0-2 0,-1 0 0,1 0 0,-1-1 1,-1 0-1,1-1 0,-1 0 0,13-15 0,-1 0 15,0-1 0,-2-1 0,-1-1 0,27-47 0,-31 41-30,0 0 1,-2 0-1,-2-1 0,-1-1 1,-2 0-1,-1 0 0,-1-1 1,-2 0-1,-2 1 0,-2-45 1,0 6 32,-10-74 0,5 117-46,0 0 1,-2 1 0,-1 0 0,-2 0 0,-16-35 0,-9-10 57,-72-113 0,92 165-49,0 2 1,-1 0 0,-1 1 0,-1 1 0,-1 0 0,0 1 0,-2 1 0,1 1 0,-37-19 0,39 25-5,-21-11 25,-42-15 0,65 30-21,0 0 0,-1 1 1,1 1-1,-1 0 1,-33 0-1,33 4-15,-1 1-1,1 1 1,0 1-1,0 0 1,0 1-1,0 0 1,1 2 0,0 0-1,1 1 1,-1 0-1,1 1 1,1 1-1,-22 19 1,19-16 6,2 2 0,0 0 0,0 1 0,2 0 0,0 1 0,1 1 0,0 0 0,2 1 0,0 0 0,1 0 1,-6 21-1,6-7-266,1 1 1,-5 62 0,12-79-1096,1 1 0,0 0 1,5 34-1,6-22-3103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2.7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3 6657,'0'0'1483,"0"0"-105,0 0-155,0 0-308,0 0-344,0 0-87,-8-2 153,15 3-637,0 0-1,0 1 1,0 1-1,0-1 1,0 1-1,12 7 1,14 5 10,-11-8 69,1-2 0,0 0 0,0-1 0,0-2 0,0 0 0,0-1 0,26-3 0,0-3 420,0-2 0,59-17-1,-100 22-418,1 1-1,-1 0 1,1 1-1,14 1 1,-15-1-999,0 0 0,1 0 0,-1 0 0,13-3 0,-13-1-3790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3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12307,'0'0'3096,"0"0"-2320,0 0-752,0 0 169,0 0 191,134 33-48,-87-24 72,2 0-400,-2-5-8,-8 1 0,-9-3-80,-8 0 72,-9-2-1161,-6-2-1543,-4-12-1993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3.3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6905,'0'0'1726,"0"0"-870,0 0-337,0 0-171,0 0-234,0 0 166,1 15 266,23 168 563,-9-87-788,2 126-1,-15-196-254,-2-17 1281,-4-23-357,-24-65-585,6 21-398,6 10 17,3 0-1,2 0 0,1-1 0,-4-100 0,50 147-179,-20 3 154,0 0 0,-1 2 0,1 0 0,0 0-1,-1 2 1,0 0 0,0 0 0,0 2 0,17 9-1,-13-5 2,-1 1 0,-1 0-1,0 1 1,0 1-1,-1 0 1,20 25-1,-33-36 23,-1 0-1,1 0 1,-1 1-1,0-1 1,0 1-1,0 0 0,-1 0 1,1-1-1,-1 1 1,0 0-1,0 0 1,0 0-1,-1 0 0,1 1 1,-1-1-1,0 0 1,0 0-1,0 0 1,-1 0-1,1 0 0,-1 0 1,0 0-1,-1 0 1,1 0-1,0 0 1,-1-1-1,0 1 0,0 0 1,0-1-1,0 1 1,-1-1-1,-4 5 1,1-1 30,-1-1 1,0 1 0,0-1 0,0 0 0,-1-1 0,0 0 0,0 0-1,0-1 1,-1 0 0,0 0 0,1-1 0,-1 0 0,-16 2 0,1-4-1227,21-1-4560,17 0-2158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4.2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78 154 8010,'0'0'1649,"0"0"-640,0 0-271,0 0-381,0 0-243,0 0-40,-12 15-41,-34 49 36,44-61-48,0 1 0,0 0-1,1 0 1,-1 1 0,1-1-1,0 0 1,0 0 0,1 1-1,-1-1 1,1 0 0,0 1-1,0-1 1,0 1 0,1-1-1,-1 0 1,1 1 0,0-1-1,0 0 1,3 5 0,0 0 23,0 0 1,1 0-1,1-1 1,-1 1 0,1-1-1,8 7 1,-7-7-2,1-1-1,0 0 1,0 0 0,1 0 0,-1-2-1,1 1 1,1-1 0,-1 0 0,1-1 0,0 0-1,0 0 1,0-1 0,0-1 0,1 1-1,-1-2 1,1 0 0,-1 0 0,1 0 0,-1-2-1,1 1 1,0-1 0,-1-1 0,0 0 0,12-3-1,-12 2 9,-1 0-1,0-1 0,0 0 0,0-1 0,0 1 1,-1-1-1,1-1 0,-1 0 0,-1 0 0,1-1 1,-1 0-1,0 0 0,-1 0 0,0-1 1,0 0-1,0 0 0,-1-1 0,0 1 0,-1-1 1,0 0-1,0-1 0,-1 1 0,-1-1 0,1 1 1,1-18-1,-3 18-42,0 0 0,0 1 0,-1-1 0,0 0 0,0 0 0,-1 0 0,-1 0 0,1 1 0,-1-1 0,-1 0 0,0 1 0,0 0 0,0 0 0,-1 0 0,-1 0 0,1 0 0,-1 1 0,0-1 0,-1 2 0,0-1 0,0 0 0,0 1 0,-1 0 0,0 1 0,0-1 0,0 1 0,-1 1 0,-9-5 0,5 3-8,0 0 0,-1 0-1,0 2 1,0 0 0,0 0 0,0 1-1,-1 1 1,1 0 0,-1 0 0,1 2 0,-1 0-1,0 0 1,1 1 0,-20 5 0,25-5-2,1 2 1,-1-1 0,1 1-1,0 0 1,-1 0 0,2 1-1,-1 0 1,0 0 0,1 1 0,0 0-1,0 0 1,0 0 0,0 1-1,1-1 1,0 1 0,1 1-1,-1-1 1,1 1 0,0 0-1,1 0 1,-1 0 0,1 0 0,1 0-1,-1 1 1,1 0 0,-1 8-1,2-7 1,-1 0-1,1 0 0,1 0 0,0 1 1,0-1-1,0 0 0,1 0 0,1 0 1,0 0-1,0 0 0,1 0 0,3 9 1,-3-12-2,1-1-1,-1 0 1,1 1 0,0-1 0,0-1 0,0 1 0,1-1 0,-1 1 0,1-1 0,0-1 0,1 1 0,-1-1 0,1 1 0,-1-2 0,1 1 0,0-1 0,0 0 0,8 2 0,-5-1 6,1 0-1,0-1 0,-1-1 1,1 1-1,0-2 0,0 1 1,0-1-1,0-1 0,0 0 1,0 0-1,0-1 0,-1 0 1,1-1-1,-1 0 0,1-1 1,-1 1-1,0-2 0,0 1 1,-1-2-1,1 1 0,-1-1 1,0 0-1,-1 0 0,0-1 1,0 0-1,0-1 1,-1 1-1,0-1 0,0 0 1,-1-1-1,0 0 0,0 1 1,-1-2-1,-1 1 0,1 0 1,3-17-1,-5 16-12,7-24 76,-9 33-68,0 1 0,1-1 0,-1 1 0,0-1 0,0 1 1,1 0-1,-1-1 0,0 1 0,1 0 0,-1-1 0,1 1 1,-1 0-1,0-1 0,1 1 0,-1 0 0,1-1 0,-1 1 1,1 0-1,-1 0 0,1 0 0,-1 0 0,1-1 0,-1 1 1,1 0-1,-1 0 0,1 0 0,-1 0 0,1 0 0,-1 0 1,1 0-1,-1 0 0,1 0 0,-1 1 0,1-1 0,-1 0 1,1 0-1,-1 0 0,0 0 0,1 1 0,-1-1 0,1 0 1,-1 1-1,1-1 0,-1 0 0,0 1 0,1-1 0,-1 0 1,0 1-1,1-1 0,-1 1 0,0-1 0,0 1 0,1-1 1,-1 0-1,0 1 0,0-1 0,0 1 0,21 27-141,-6-8 224,2 1-1,0-2 1,32 30 0,-44-45-157,0 0 0,0-1 1,0 1-1,0-1 1,0 0-1,1-1 0,-1 1 1,1-1-1,0 0 0,0 0 1,0-1-1,0 0 1,0 0-1,0 0 0,0-1 1,0 1-1,0-1 0,0-1 1,0 0-1,0 1 1,8-4-1,7-10-4042,-8-7-3551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4.5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99 338 7034,'0'0'1281,"0"0"-114,-9-21 427,2 2-1214,-9-20 680,1-1 0,-9-45-1,18 42-165,5 32-692,0 0 1,-1 0-1,0 0 1,-1 0-1,0 1 1,-6-15-1,98 160-5519,-71-109 2817,22 30-4196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4.9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 62 6041,'0'0'2720,"0"0"-1551,0 0-533,0 0-28,0 0-42,-22-10-183,-69-33-239,89 42-136,0 0 1,1 0-1,-1 0 1,0 0-1,0 0 1,-1 1-1,1-1 1,0 1-1,0-1 1,0 1-1,0 0 1,0 0-1,-1 0 1,1 0-1,0 0 1,0 1-1,0-1 1,0 1-1,0-1 1,0 1-1,0 0 1,0-1-1,0 1 1,0 0-1,0 1 1,0-1-1,0 0 1,1 0-1,-1 1 1,1-1-1,-1 1 1,-2 3-1,1 1 4,0 0 1,0 0-1,1 0 0,-1 0 0,1 1 1,1-1-1,-2 10 0,2-9 14,-2 8 0,1-1 0,0 1 0,1 0 0,1 0 1,0 0-1,1-1 0,1 1 0,0 0 0,1 0 1,1-1-1,0 0 0,11 27 0,-10-32-1,1 1-1,0-1 0,0 0 1,1 0-1,0-1 1,0 0-1,1 0 0,0-1 1,0 0-1,0 0 1,1-1-1,1 0 0,-1-1 1,1 0-1,-1 0 1,1-1-1,1 0 0,14 3 1,-14-4-21,0-1 0,0 0 0,0 0 0,1-1 0,-1-1 1,0 0-1,1 0 0,-1-2 0,15-2 0,-19 2 4,0 0-1,0-1 1,0 0 0,0 0-1,-1 0 1,1-1 0,-1 0-1,0 0 1,0-1 0,-1 0 0,1 0-1,-1 0 1,0-1 0,-1 1-1,5-8 1,-2 2-4,-1 0-1,0-1 1,-1 1 0,0-1-1,-1 0 1,0-1 0,-1 1-1,-1-1 1,2-13 0,-2-5 1,-1 0 1,-4-49-1,-5 51-35,4 25-41,2 21 10,2-3 74,1-1 0,0 1 0,1 0 0,0 0 0,1-1 0,1 0 1,0 1-1,1-1 0,10 17 0,-11-21 10,2-1-1,-1 0 1,1 0 0,0 0 0,1-1-1,0 0 1,0 0 0,1-1-1,-1 1 1,2-2 0,-1 1 0,0-1-1,1-1 1,13 6 0,-14-7 2,1 0 1,0-1-1,0 0 1,0-1 0,0 0-1,14 0 1,-20 0-32,0-1 1,0-1 0,0 1 0,0 0-1,0-1 1,0 1 0,-1-1 0,1 0-1,0 0 1,0 0 0,-1 0 0,1 0 0,-1-1-1,1 1 1,-1-1 0,1 0 0,-1 0-1,0 1 1,0-2 0,0 1 0,0 0-1,0 0 1,-1 0 0,3-5 0,0-6-765,0-1 0,-1-1 0,0 1 0,-2 0 0,1-30 0,-2-14-8236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5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7258,'0'0'776,"0"0"-776,0 0-128,0 0-280,0 0-4209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5.8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297 211 10626,'0'0'1339,"0"0"-913,0 0-161,-25 0 175,-81 3-66,99-3-326,0 1 0,1 0 0,-1 0 0,0 1 0,1 0 1,-1 0-1,1 0 0,0 1 0,0 0 0,0 0 1,0 1-1,0 0 0,1 0 0,-1 0 0,1 0 1,0 1-1,0 0 0,1 0 0,0 0 0,-1 1 0,2 0 1,-1-1-1,1 1 0,-4 10 0,1 0-15,1 1-1,0 1 1,1-1-1,1 1 1,1 0-1,1-1 0,0 22 1,1-29-26,1 1 1,0-1-1,0 0 1,1 1-1,0-1 0,1 0 1,0 0-1,0-1 1,1 1-1,1-1 1,0 1-1,0-2 0,0 1 1,1 0-1,1-1 1,-1 0-1,1-1 0,1 1 1,-1-1-1,1-1 1,1 1-1,-1-1 1,1-1-1,0 0 0,0 0 1,1 0-1,-1-1 1,1-1-1,19 5 1,-17-5 1,0-1 0,-1 0 0,1-1 0,0 0 0,0-1 0,0 0 0,0-1 0,0 0 0,0-1 0,-1-1 0,1 1 0,-1-2 0,21-8 1,-24 8-11,-1-1 0,0 0 0,0 0 1,0 0-1,-1-1 0,0 0 0,0-1 1,0 1-1,-1-1 0,0 0 0,0 0 1,0-1-1,-1 1 0,-1-1 0,1 0 1,-1 0-1,0 0 0,-1-1 0,3-15 1,-1-12-6,0 0 0,-2 0 1,-2 0-1,-1 0 0,-2 0 1,-2 0-1,-1 0 0,-2 1 1,-1 0-1,-1 0 1,-3 1-1,-23-47 0,35 78 6,0 0 0,0 1 0,0-1 0,0 1 0,-1 0 0,1-1 0,-1 1 0,0 0 0,0 0 0,0 0 0,0 0 0,0 0 0,0 1 0,-5-4 0,7 5 0,0 0 0,0 0 0,0 0 0,0 0 0,0 0 0,-1 0 0,1 0 0,0 0 0,0 0 0,0 0 0,0 0 0,-1 0 0,1 0 0,0 0 0,0 0 0,0 0 0,0 0 0,0 0 0,-1 0 0,1 0 0,0 0 0,0 0 0,0 0 0,0 0 0,0 0 0,-1 0 0,1 0 0,0 1 0,0-1 0,0 0 0,0 0 0,0 0 0,0 0 0,0 0-1,0 0 1,0 1 0,-1-1 0,1 0 0,0 0 0,0 0 0,0 0 0,0 0 0,0 1 0,0-1 0,0 0 0,0 0 0,0 0 0,0 0 0,0 0 0,0 1 0,0-1 0,0 0 0,0 0 0,0 0 0,0 0 0,0 0 0,1 1 0,-1-1 0,0 0 0,0 0 0,-3 29 49,1 0 1,2 0-1,1-1 0,1 1 1,2 0-1,0-1 0,2 0 1,2 0-1,0 0 0,15 32 1,-17-46-29,1-1 1,0 0 0,1-1-1,1 0 1,0 0 0,0-1 0,1 0-1,1-1 1,19 16 0,-21-20-19,1 0 1,-1-1-1,1 0 1,0 0-1,1-1 1,-1-1-1,1 0 1,0 0-1,-1-1 1,1 0-1,0-1 1,0 0-1,0-1 1,14-1-1,-19 1 0,-1-1 0,0 0 0,0 0 0,0-1 0,0 1 0,0-1 0,0 0-1,0 0 1,-1-1 0,1 1 0,-1-1 0,1 0 0,-1-1 0,0 1 0,5-6 0,-3 2 2,0-1-1,0-1 1,0 1 0,-1-1 0,0 0 0,-1 0 0,5-15-1,-1-1 3,-2 0-1,-1 0 1,0-1-1,-2 0 1,-1-34-1,-1 85-31,1-2-1,1 1 1,1 0-1,2 0 1,0-1-1,1 0 1,1 0-1,1-1 1,1 0-1,21 32 1,-24-43 25,0 0-1,1 0 1,0 0 0,1-1 0,0 0-1,1-1 1,0 0 0,0-1-1,1 0 1,0 0 0,1-1-1,-1-1 1,1 0 0,1 0-1,-1-2 1,1 1 0,0-1 0,0-1-1,0 0 1,0-1 0,20 0-1,-26-2 2,-1 0-1,1-1 0,0 0 1,-1-1-1,1 1 0,-1-1 0,1 0 1,-1-1-1,0 0 0,0 0 1,0 0-1,0-1 0,0 1 0,-1-1 1,0-1-1,0 1 0,0-1 1,0 0-1,-1 0 0,0 0 0,0-1 1,0 1-1,0-1 0,-1 0 1,0 0-1,-1 0 0,5-14 0,-1-2 137,0 0 0,-1 0 1,-2-1-1,0 0 0,-1 1 0,-1-1 0,-3-25 0,2 43-72,-1-1 1,1 0-1,-1 1 1,0-1-1,0 1 1,-1-1-1,0 1 1,0 0-1,0-1 1,-1 1-1,1 0 1,-1 0-1,-1 1 1,1-1-1,0 1 1,-1-1-1,0 1 1,0 0-1,0 0 1,-1 1-1,1 0 1,-1-1-1,0 1 1,0 1 0,0-1-1,-6-2 1,1 3-44,0-1 0,1 1 0,-1 1 0,0 0 1,0 0-1,0 1 0,0 0 0,0 1 0,0 0 0,0 1 1,0 0-1,1 0 0,-1 1 0,-13 6 0,-13 8-492,0 1-1,1 2 1,-55 43-1,27-19-2564,-17 10-6360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7.3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569 0 5369,'0'0'1166,"0"0"-194,0 0 210,0 0 31,0 0-3,0 0-406,-18 2-281,-9-2-371,-56 6 378,70-4-420,1 2-1,0-1 0,0 2 0,0-1 0,1 2 1,-1-1-1,1 2 0,1-1 0,-13 11 0,0 1-127,2 0-1,0 2 0,-19 22 0,27-25 23,0 0 0,1 1 1,0 1-1,2 0 1,0 0-1,1 1 0,1 0 1,1 1-1,-6 29 0,5-7-8,3 1 0,1 0 0,3 72-1,3-95 3,0 0 0,2 0 0,1 0-1,0-1 1,1 0 0,10 20 0,-2-8 22,1 0 0,37 55-1,-40-71 34,1 0 1,1-1-1,0-1 0,0 0 0,1-1 0,1 0 0,1-1 0,-1-1 0,2-1 0,-1-1 0,2 0 0,-1-1 1,1-1-1,0 0 0,0-2 0,1 0 0,0-1 0,0-1 0,0-1 0,32-1 0,-36-2 47,0-1 1,-1-1-1,1 0 0,-1-1 0,1 0 0,-1-1 0,0-1 0,-1-1 0,0 0 1,0 0-1,0-2 0,-1 0 0,0 0 0,20-20 0,-4 0-34,-1 0-1,-1-2 0,-2-1 0,34-58 1,-48 72-57,-1-1 1,-2-1-1,0 0 1,-1 0-1,0-1 1,-2 0-1,-1 0 1,0 0-1,-2 0 1,0-1-1,-1 1 1,-2-1-1,-3-29 1,0 35 6,0-1 1,0 1-1,-2 0 0,0 1 1,-1-1-1,0 1 1,-17-24-1,2 7 47,-1 0 0,-35-33 0,39 44-59,-1 2 0,-1 0 0,0 2 0,-2 0 1,0 1-1,-1 2 0,0 0 0,-1 2 0,0 0 0,-1 2 0,-1 1 0,1 1 0,-1 1 0,-1 2 0,-47-4 0,58 7-23,-1 1 0,1 1-1,-1 1 1,1 0-1,-1 2 1,1 0-1,0 0 1,0 2-1,0 0 1,1 1 0,-25 13-1,26-10 17,0 0 0,1 2 0,0 0 0,0 1 0,1 0 0,1 0 0,0 2 0,1 0 0,0 0 0,1 1 0,-10 18 0,9-9-208,0 1-1,2 1 1,1-1 0,1 2 0,1-1-1,-5 52 1,-1 104-5309,11-107-489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29.5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45 4929,'0'0'826,"0"0"-518,0 0-134,0 0 180,0 0 287,0 0 281,28 0-143,212-5 1085,217-8 366,-430 7-2645,-18-8-3965,-9 7 93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0.1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25 108 5217,'0'0'2415,"0"0"-1304,0 0-664,0 0-200,0 0-51,0 0 64,2 8 361,18 88 1036,-16-67-1561,1-1 0,2 0 0,1 0 0,1 0 0,16 33 0,-22-99 1223,-10 4-1231,-2 0 0,-1 1 0,-16-38 1,-5-15 31,30 83-121,-5-13-17,2-1 0,-1 1 0,2-1 0,-3-31 0,24 48-99,-4 6 103,0 0 0,0 1 1,0 0-1,-1 1 0,0 0 0,23 20 0,6 3-5,7 0 14,-26-17 32,1 2-1,39 34 1,-62-50-5,0 1 1,0 0-1,0 0 1,0 0-1,0 0 1,0 0-1,-1 0 1,1 0-1,0 0 0,-1 0 1,1 0-1,-1 0 1,1 1-1,-1-1 1,1 0-1,-1 0 1,0 1-1,1-1 1,-1 0-1,0 1 1,0-1-1,0 0 1,0 0-1,0 1 1,-1-1-1,1 0 0,0 1 1,0-1-1,-1 0 1,1 0-1,-1 0 1,1 1-1,-1-1 1,0 0-1,1 0 1,-1 0-1,0 0 1,0 0-1,0 0 1,0 0-1,0 0 1,0 0-1,0-1 1,0 1-1,-1 1 0,-7 3 126,0 1 0,-1-2-1,1 1 1,-16 4-1,13-5-105,-18 8-44,-50 12 0,78-24-802,23-2-5472,5-9 626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0.6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34 9762,'0'0'1038,"0"0"-593,0 0-293,-2 21-11,-1 4-101,-1 4 169,2-1-1,1 45 0,1-65-172,0 0 0,1 0-1,1-1 1,-1 1 0,1 0-1,0-1 1,1 1 0,-1-1 0,2 0-1,-1 0 1,1 0 0,0 0 0,0-1-1,1 0 1,8 10 0,-7-11-28,0 0 0,1 0 0,-1-1 0,1 1 0,0-1 0,0-1 0,0 0 0,1 0 0,-1 0 0,1-1 0,0 0 1,-1 0-1,1-1 0,0 0 0,0 0 0,0-1 0,0 0 0,0 0 0,0-1 0,0 0 0,0-1 0,12-3 0,-13 2 1,-1 1 0,0-1-1,1-1 1,-1 1 0,-1-1 0,1 0-1,0 0 1,-1-1 0,0 0-1,0 0 1,0 0 0,-1 0 0,0-1-1,0 0 1,0 0 0,-1 0-1,0 0 1,0 0 0,0-1 0,-1 1-1,0-1 1,0 0 0,-1 1-1,0-1 1,1-13 0,-1 8 25,-1 0 0,0 0 0,-1 1 0,0-1 0,-1 0 0,0 1 0,-1-1 0,0 1 0,-1 0 0,-9-20 0,10 25 2,-1 0 1,0 1-1,0-1 1,-1 1-1,1 0 1,-1 1-1,0-1 1,0 1-1,-1 0 1,0 0-1,1 1 1,-1-1-1,0 1 1,0 1-1,-1-1 1,1 1-1,-1 0 1,1 0-1,-1 1 1,-10-1-1,11 1-21,-1 1-1,1-1 1,0 1 0,-1 0-1,1 1 1,0 0 0,-1 0-1,1 0 1,0 1 0,0 0-1,0 0 1,0 0-1,0 1 1,-8 5 0,6-2-13,0 1 1,0 0-1,1 0 1,0 0 0,1 1-1,0 0 1,0 0-1,-7 14 1,7-12-11,1 0 0,0 0 0,0 0 0,1 1 0,0 0 0,1 0 1,1 0-1,-1 0 0,2 0 0,-1 1 0,2 15 0,0-26 9,0 1-1,1 0 0,-1 0 1,1-1-1,0 1 1,-1 0-1,1-1 1,0 1-1,0-1 1,0 1-1,0-1 1,1 1-1,-1-1 0,0 0 1,0 0-1,1 1 1,-1-1-1,1 0 1,-1 0-1,1 0 1,-1 0-1,1-1 1,0 1-1,-1 0 1,1-1-1,0 1 0,0-1 1,-1 0-1,1 1 1,0-1-1,0 0 1,0 0-1,0 0 1,2-1-1,4 2 2,0-2 1,0 1-1,0-1 0,0 0 1,0 0-1,14-5 0,-10 0 4,0-1 1,-1 0-1,0 0 0,0-1 1,-1-1-1,0 0 0,-1 0 0,17-21 1,-12 14 8,0 1 1,24-19 0,-37 33-16,0 0 0,0 0 0,0 0 0,0 1 1,0-1-1,0 0 0,0 1 0,1-1 0,-1 1 0,0-1 0,0 1 0,1 0 0,-1 0 0,0-1 1,0 1-1,1 0 0,-1 0 0,0 0 0,1 0 0,-1 0 0,0 1 0,1-1 0,-1 0 0,0 1 1,0-1-1,1 1 0,-1-1 0,0 1 0,0-1 0,0 1 0,0 0 0,0 0 0,0-1 0,2 3 0,2 2 8,-1 1 0,0-1-1,0 1 1,0 0-1,3 9 1,2 1 52,0-2 17,0 0 0,0-1-1,2 0 1,0-1 0,0 0-1,18 14 1,-27-24-126,1 0 0,-1 0-1,1 0 1,0 0 0,0 0 0,0 0 0,0-1-1,0 1 1,0-1 0,1 0 0,-1 0-1,0 0 1,1-1 0,-1 1 0,0-1 0,1 1-1,-1-1 1,1 0 0,-1-1 0,1 1 0,-1-1-1,0 1 1,1-1 0,-1 0 0,0 0 0,0 0-1,1-1 1,-1 1 0,0-1 0,0 0-1,-1 0 1,1 0 0,0 0 0,-1 0 0,1-1-1,3-3 1,15-22-3761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2:50:24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7962,'0'0'1308,"0"0"-732,0 0-97,0 0 60,0 0-10,0 0-101,0 1-420,0-1 0,0 0-1,0 0 1,0 0-1,0 0 1,0 0 0,0 0-1,-1 0 1,1 1 0,0-1-1,0 0 1,0 0 0,0 0-1,0 0 1,0 0 0,0 0-1,0 0 1,0 0 0,0 0-1,0 0 1,0 0 0,-1 1-1,1-1 1,0 0 0,0 0-1,0 0 1,0 0 0,0 0-1,0 0 1,0 0 0,-1 0-1,1 0 1,0 0 0,0 0-1,0 0 1,0 0 0,0 0-1,0 0 1,0 0 0,-1 0-1,1 0 1,0 0 0,31 82 640,-4-13-185,22 84-139,-11-30-11,55 119-1,-93-242-312,0 0 1,0-1-1,0 1 1,0 0-1,0 0 1,1 0-1,-1 0 0,0 0 1,0 0-1,0 0 1,0 0-1,0 0 0,0 0 1,0-1-1,0 1 1,0 0-1,1 0 1,-1 0-1,0 0 0,0 0 1,0 0-1,0 0 1,0 0-1,0 0 1,0 0-1,0 0 0,1 0 1,-1 0-1,0 0 1,0 0-1,0 0 0,0 0 1,0 0-1,0 0 1,0 0-1,1 0 1,-1 0-1,0 0 0,0 1 1,0-1-1,0 0 1,0 0-1,0 0 1,0 0-1,0 0 0,0 0 1,1 0-1,-1 0 1,0 0-1,0-12 39,-4-57 2,-3 1-1,-26-113 1,6 42 2,20 83 610,6 55-500,1 5-130,-1 0-1,1 0 1,-1 0-1,1 0 1,0 0-1,0 0 1,1 0 0,1 6-1,-1-4 14,28 159-166,-20-126-1577,-7-24-3231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3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9378,'0'0'3225,"0"0"-1601,0 0-1136,0 0 208,-4 134 449,8-63-641,9 11-56,-1 7-112,1 2-240,-6-6 152,0-8-192,-4-12-56,-3-3 0,2-15-848,-2-18-4305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1.0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65 298 9034,'0'0'5825,"0"0"-5097,0 0-424,-62-138 24,60 98-248,2 3 249,0 3-97,4 10-224,11 6 120,5 11-128,2 7-16,5 0-208,8 23-1089,22 41-375,-10-4-1185,-3 2-3224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1.3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33 9442,'0'0'1052,"0"0"-618,0 0-161,-22 2 310,-68 7-100,87-8-453,-1 0 0,0 0 0,1 0 0,-1 1 0,1 0 0,-1 0 0,1 0 1,0 0-1,0 0 0,0 0 0,0 1 0,0 0 0,1-1 0,-1 1 0,1 0 0,-1 0 1,1 0-1,-3 7 0,1-1 55,1 0 1,0 0-1,0 0 1,1 0 0,-2 10-1,2-4-1,0 0 0,1-1 1,0 1-1,1 0 0,1 0 0,0 0 0,1-1 0,1 1 0,0-1 0,8 22 1,-8-29-74,0-1 1,0 1-1,1-1 0,-1 0 1,2 0-1,-1 0 1,1-1-1,0 1 1,0-1-1,0 0 1,1-1-1,-1 1 0,1-1 1,0 0-1,1 0 1,-1-1-1,1 0 1,-1 0-1,1-1 1,0 1-1,0-1 1,0-1-1,10 2 0,-6-2-4,-1 0 0,1-1 0,0 0 0,-1 0 0,1-1-1,-1 0 1,1-1 0,-1 0 0,0-1 0,0 0 0,0-1-1,0 0 1,0-1 0,13-7 0,-13 4-38,0 1 0,-1-1 1,0-1-1,0 0 0,-1 0 0,0-1 1,0 1-1,-1-2 0,-1 1 0,0-1 1,0 0-1,5-14 0,-5 5-53,0-1 0,-1 0 0,-2-1 0,0 1 0,-1-1 0,-1 1 0,-1-1 0,-3-30 0,-5 19 143,8 32-55,-1 0-1,1 0 1,0 0-1,0 1 1,0-1-1,-1 0 1,1 1-1,0-1 0,-1 0 1,1 0-1,0 1 1,-1-1-1,1 1 1,-1-1-1,1 0 1,-1 1-1,1-1 1,-1 1-1,0-1 1,1 1-1,-1 0 1,0-1-1,1 1 1,-1-1-1,0 1 0,1 0 1,-1 0-1,0-1 1,0 1-1,1 0 1,-1 0-1,0 0 1,0 0-1,1 0 1,-1 0-1,0 0 1,0 0-1,-1 1 1,-5 12 98,4 5-70,1 0-1,1 0 0,1 0 1,0 0-1,1 0 1,1 0-1,1-1 1,0 1-1,1 0 0,1-1 1,8 19-1,-9-27-9,0 0 0,1 0 0,0 0 0,0 0 0,1-1 0,0 0 0,1 0 0,0 0 0,0-1 0,0 0 0,1-1 0,0 1 1,0-2-1,1 1 0,-1-1 0,1 0 0,0-1 0,1 0 0,-1 0 0,1-1 0,16 3 0,-20-5-17,0 0 0,1 0-1,-1 0 1,1-1 0,-1 0 0,1-1 0,-1 1 0,0-1 0,1 0-1,-1-1 1,0 1 0,1-1 0,-1-1 0,0 1 0,0-1 0,9-6 0,-7 2-227,0 0 1,-1 0-1,0-1 1,0 0 0,-1-1-1,0 1 1,0-1-1,-1 0 1,7-16 0,12-39-5409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1.6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13291,'0'0'2264,"0"0"-1824,0 0-288,0 0-152,0 0-272,0 0-456,0 0-1120,47 67-2641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2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454 192 800,'0'0'7491,"0"0"-5046,0 0-1965,0 0-182,-23 3 125,1-1-368,-24 2 1046,-83 18 0,115-19-993,0 1 0,1 0 0,-1 1 0,1 1 0,0 0 0,1 1 0,0 0 0,0 1 0,0 0 0,1 1 0,-17 17 0,20-16-90,0 1 0,1 0 0,1 1 0,0-1 1,0 1-1,1 0 0,1 1 0,0-1 0,1 1 0,0 0 0,1 0 0,0 0 0,0 23 1,2-30-15,0-1 1,0 1 0,1 0 0,0 0 0,0 0 0,0-1 0,0 1 0,1 0-1,0-1 1,0 1 0,1-1 0,-1 0 0,1 0 0,0 0 0,1 0 0,-1 0 0,1-1-1,0 1 1,0-1 0,0 0 0,1 0 0,-1-1 0,1 1 0,0-1 0,0 0 0,0-1-1,1 1 1,-1-1 0,1 0 0,-1 0 0,1 0 0,6 0 0,-5-1 6,1 0 0,0 0 1,0-1-1,0 0 0,-1 0 0,1-1 1,0 0-1,0-1 0,-1 1 0,1-2 1,-1 1-1,0-1 0,1 0 1,-1 0-1,0-1 0,-1 0 0,1 0 1,-1-1-1,0 1 0,7-8 0,-2 1-41,-1-1 0,0-1-1,-1 1 1,-1-1 0,0-1-1,0 0 1,-1 0 0,-1 0-1,6-22 1,-1-13 21,-1-2-1,-3 1 1,-2-1 0,-2 0-1,-3 0 1,-6-63 0,6 112 19,0-1-1,-1 1 1,1 0 0,-1 0 0,1 0 0,-1 0-1,1-1 1,-1 1 0,0 0 0,0 0 0,0 0-1,-3-3 1,-3 6 66,2 19-53,1 20-25,3-1 0,0 0 1,7 43-1,-4-63 5,1-1 1,0 0 0,2-1-1,0 1 1,1-1 0,1 0 0,0 0-1,1-1 1,11 16 0,-14-24-8,1-1 0,1 1 1,-1-1-1,1-1 0,1 0 1,-1 0-1,1 0 0,0-1 1,0 0-1,0 0 0,1-1 1,0 0-1,0-1 0,0 0 0,0 0 1,0-1-1,1 0 0,-1-1 1,1 0-1,-1 0 0,1-1 1,-1 0-1,1-1 0,0 0 1,-1 0-1,0-1 0,1-1 1,-1 1-1,0-1 0,0-1 0,0 0 1,-1 0-1,12-8 0,-6-1-60,0 0 0,-1-1 0,0-1-1,-1 0 1,-1 0 0,0-2 0,11-21-1,14-22-888,-36 60 927,0 0-1,0-1 0,0 1 0,0 0 0,0-1 1,0 1-1,0 0 0,1 0 0,-1-1 0,0 1 1,0 0-1,0 0 0,1-1 0,-1 1 0,0 0 0,0 0 1,1 0-1,-1 0 0,0-1 0,0 1 0,1 0 1,-1 0-1,0 0 0,1 0 0,-1 0 0,0 0 1,0 0-1,1-1 0,-1 1 0,0 0 0,1 0 1,-1 0-1,0 0 0,1 1 0,-1-1 0,0 0 0,0 0 1,1 0-1,0 0 0,5 14-307,-1 32 440,-5-38-214,2 9 103,0-1 0,1 0-1,0 0 1,1 0 0,1-1 0,0 1-1,10 18 1,-12-30 42,-1 0 0,1 1 0,0-1-1,0 0 1,0-1 0,1 1 0,-1 0 0,1-1-1,0 0 1,0 0 0,0 0 0,0 0 0,0-1 0,1 0-1,-1 0 1,1 0 0,0 0 0,0-1 0,-1 1-1,1-1 1,0-1 0,0 1 0,0-1 0,0 1-1,0-1 1,0-1 0,0 1 0,5-2 0,-4 1 24,0-1 1,0 0-1,-1-1 0,1 1 1,0-1-1,-1 0 1,0-1-1,0 1 1,0-1-1,0 0 0,-1 0 1,1 0-1,-1-1 1,0 0-1,-1 0 1,1 0-1,-1 0 1,0 0-1,0-1 0,4-10 1,0-2 58,0 0 0,-2 1 0,0-2 0,-1 1 1,2-32-1,-4 36-1,-1 0 0,-1-1 1,-1 1-1,0 0 0,-1 0 0,-4-18 1,5 27-74,-1 0 1,0 0-1,0 0 0,-1 0 1,1 0-1,-1 1 1,0 0-1,0-1 0,-1 1 1,1 0-1,-1 1 1,0-1-1,0 0 1,0 1-1,-1 0 0,1 0 1,-1 1-1,1-1 1,-1 1-1,-6-2 0,-3-1-2,0 2 0,0 0-1,-1 0 1,1 2-1,-1-1 1,1 2-1,-1 0 1,1 1 0,-1 0-1,-16 4 1,-22 7-1150,-69 25-1,103-31 497,-83 28-6551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2.9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2017 0 6569,'0'0'1746,"0"0"-702,0 0-190,-27 16-57,1-2-610,-3 1 32,2 1 1,0 2 0,1 0 0,-39 37 0,-208 215 909,-86 80-500,-369 281 1961,342-327-2490,354-276-976,21-19-2416,10-8-1242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33.5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4121,'0'0'3618,"0"0"-2020,0 0-255,0 0-287,0 0-419,0 0-302,0 0-247,1 6-105,5 5 23,-1 1 0,1-2 0,1 1 0,0-1 0,0 0 1,1 0-1,0-1 0,1 0 0,0 0 0,10 7 0,-6-4 8,80 69 230,201 135 0,130 39 164,-186-125-105,5-11 0,5-10 0,303 88 1,-427-163-110,88 29 854,-171-48-669,-1 1 1,75 42-1,-110-55-222,-3-2-44,0 0 1,0 0-1,-1 0 0,1 0 1,0 0-1,0 0 1,-1 0-1,1 1 0,-1-1 1,1 1-1,-1-1 1,0 1-1,0-1 0,0 1 1,1 0-1,-1 0 0,0 2 1,-1-4 219,0 0 19,0 0-141,0 13-3816,-4-1-4759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58.1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 6 3753,'0'0'2511,"0"0"-1033,0 0-129,0 0-292,0 0-75,-1-6 233,1 6-1146,0 0 0,0 0 0,0 0 0,0 0 0,0 0 0,0 0 0,0 0 0,-1 1 0,1-1 0,0 0 0,0 0-1,0 0 1,0 0 0,0 0 0,0 0 0,0 0 0,0 0 0,0 0 0,0 0 0,0 0 0,0 0 0,3 31-58,1 1 1,2-1 0,1 1-1,1-2 1,2 1 0,18 39-1,-8-21-10,17 71 1,-17-17 27,-11-48-33,3 0 1,2 0-1,23 57 0,-32-100 6,0 1 0,1 0 0,1-1 0,0 0 0,1-1 0,0 0 0,1 0 0,0 0-1,0-1 1,1-1 0,1 0 0,0 0 0,0-1 0,0 0 0,1-1 0,0 0 0,22 8 0,-28-13 2,0 0 0,0 0 0,0-1 0,0 0 0,0 0 0,0-1 0,1 1 0,-1-1 0,0-1 0,1 1 0,-1-1 0,0 0 0,0-1 0,0 1 0,0-1 0,0 0 1,0-1-1,0 0 0,-1 1 0,1-2 0,-1 1 0,8-7 0,-8 5 11,1-1 0,-1 1 0,0-1 0,0-1 0,-1 1 0,0-1 0,0 1 0,0-1 0,-1-1 0,0 1 1,0 0-1,-1-1 0,0 1 0,0-1 0,-1 0 0,0 1 0,0-15 0,-1 18-7,0-1 0,0 0 0,0 0-1,-1 0 1,0 1 0,0-1 0,0 0 0,0 1-1,-1-1 1,0 1 0,0-1 0,0 1 0,-6-8-1,5 9 3,0 0-1,0 1 0,0-1 0,0 1 1,0 0-1,-1-1 0,0 1 1,1 1-1,-1-1 0,0 1 0,0-1 1,0 1-1,1 0 0,-1 0 0,-1 1 1,1-1-1,-5 1 0,4 0-14,1 0 0,0 0 0,0 0 0,0 1 0,0-1 0,-1 1 0,1 0 0,0 0-1,0 1 1,0-1 0,1 1 0,-1 0 0,0 0 0,1 0 0,-1 1 0,-5 4 0,4-2 3,0 1 0,0-1 0,1 1 0,0 0 0,0 0 0,0 1 0,1-1 0,0 1 1,-2 7-1,-2 9 2,1 0 0,2 0 0,0 1 1,1-1-1,1 26 0,3-11 2,1 0 0,2-1 0,1 0 0,2 0 0,2 0 0,1-1 0,16 36 0,20 39 313,-22-54 173,19 66 0,-42-121-440,-1 0 0,0-1 0,0 1 0,0 0 0,0 0 0,-1 0 0,1 0 1,0 0-1,-1 0 0,1-1 0,-1 1 0,0 0 0,0 0 0,1-1 0,-1 1 0,0 0 0,-1-1 0,1 1 0,0-1 0,0 1 0,-1-1 0,1 0 0,0 0 0,-1 1 1,1-1-1,-1 0 0,0 0 0,1 0 0,-1-1 0,0 1 0,0 0 0,-2 0 0,-11 5-20,0-1-1,-31 7 1,26-7 37,-48 9-19,-2-3 0,0-3 0,0-3 1,-86-5-1,108 0-13,-32-7 131,79 10-229,0 0 0,1 0-1,-1-1 1,1 1 0,0 0 0,0 0 0,0 0 0,0 0 0,1 0-1,-1 0 1,1 0 0,1 4 0,2 0-842,1 0 0,0-1 0,0 1 0,0-1 0,1 0 0,9 8 0,11 7-6552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5:59.2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459 60 5217,'0'0'990,"0"0"-289,0 0 365,-24 2 198,7 0-1034,-169 8 2013,-45-10-762,299-4-1523,108-21 1,-126 15 778,70-2 0,-290 25-446,-3 0-310,149-13 29,30 1-85,40-3 0,256-43-1588,-270 42-2691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6:22.7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278 56 128,'0'0'812,"0"0"-166,0 0-270,0 0-132,0 0-15,0 0-143,0 0 42,0 0 18,0 0 137,0 0 176,0 0 50,0 0 55,0 0-28,0 0-174,0 0-15,0 0-51,0 0-46,0 0 141,0 0 84,0 0 237,0 0 206,0 0 27,0 0 61,0 0-157,0 0-299,-4-1 2375,-13-7-2455,8 2-447,0 0 1,0 1-1,-1 0 1,1 1-1,-1 0 1,0 0-1,-1 1 1,1 0-1,0 1 1,-1 0-1,0 1 1,1 0-1,-1 1 1,0 0-1,1 0 1,-1 1-1,-14 3 1,22-3-26,0 0 1,0 1 0,0-1 0,0 0-1,0 1 1,1 0 0,-1 0-1,0-1 1,1 1 0,0 1 0,-1-1-1,1 0 1,0 1 0,0-1-1,0 1 1,0 0 0,1-1 0,-1 1-1,1 0 1,-1 0 0,1 0-1,0 0 1,0 0 0,0 4 0,-2 7-58,1 1 0,1 0 1,1 29-1,0-27-16,0-15 66,1-1-1,-1 1 1,1-1-1,-1 1 0,1-1 1,-1 0-1,1 1 1,0-1-1,0 0 0,0 1 1,0-1-1,0 0 0,0 0 1,0 0-1,0 0 1,0 0-1,0 0 0,1 0 1,-1 0-1,0 0 1,1-1-1,-1 1 0,1-1 1,-1 1-1,1-1 1,-1 1-1,1-1 0,-1 0 1,1 0-1,-1 0 1,2 0-1,57 3 18,-50-3-23,237-11 57,-243 11-46,0 0 0,0 0 0,-1 1 0,1 0 0,0 0 0,0 0 0,0 0 0,-1 0 0,1 1 0,-1 0 1,1-1-1,-1 1 0,0 1 0,1-1 0,-1 0 0,3 4 0,-1-1 3,-1 1 0,1-1 1,-1 1-1,0 0 1,0 1-1,-1-1 1,0 1-1,3 8 1,-1-1 2,-1 1 0,-1 0 1,0 0-1,-1 0 1,0 1-1,-1-1 1,-2 26-1,0-36-2,-1-1 0,1 1 0,-1-1 0,0 1 0,0-1 0,0 0-1,-1 0 1,1 1 0,-1-2 0,0 1 0,0 0 0,0-1 0,-1 1 0,0-1 0,1 0 0,-1 0 0,0 0 0,0-1 0,0 1 0,-1-1 0,-6 2-1,-2 2 36,-1-1-1,0 0 0,0-1 0,-1-1 1,-25 3-1,23-4 15,1-1 0,-1-1 0,0-1 0,1-1 0,-1 0 0,0-1 0,-29-9 0,38 9-29,0 0 1,0-1-1,1 0 1,0 0-1,0-1 1,0 0 0,0 0-1,0 0 1,1-1-1,0 0 1,1-1-1,-1 1 1,1-1-1,0 0 1,1 0-1,0 0 1,-5-12-1,8 18-109,1 0 0,-1 0-1,1 0 1,-1 0-1,1-1 1,0 1-1,-1 0 1,1 0-1,0 0 1,0 0-1,0 0 1,0 0-1,0 0 1,0 0-1,0-1 1,0 1-1,0 0 1,1 0-1,-1 0 1,0 0-1,1 0 1,-1 0-1,1 0 1,-1 0-1,1 0 1,0 0-1,-1 0 1,1 0-1,1-1 1,30-12-4827,-9 7 74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6:23.8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79 846 1120,'0'0'3902,"0"0"-2512,0 0-983,0 0 14,0 0 94,0 0 61,-10 14 40,5-7-585,-2 2 142,0 0-1,1 0 0,0 0 1,0 1-1,1 0 0,0 0 1,1 0-1,1 1 0,-1 0 1,1-1-1,-2 23 0,5-27-127,0 0-1,0 0 1,0 0-1,1 0 1,0 0-1,0 0 1,1 0-1,0-1 1,0 1-1,0 0 1,1-1-1,-1 0 0,1 1 1,1-1-1,-1 0 1,1-1-1,0 1 1,0-1-1,0 1 1,0-1-1,1-1 1,0 1-1,-1 0 1,2-1-1,5 3 1,-3-1 23,1-1 1,-1 1 0,1-1 0,0-1 0,0 0-1,0 0 1,1-1 0,-1 0 0,1-1 0,-1 0-1,1 0 1,0-1 0,-1 0 0,1-1 0,-1 0-1,1-1 1,-1 0 0,14-4 0,-15 3 0,0-1 1,0 0 0,-1 0 0,0 0 0,0-1-1,0 0 1,0-1 0,-1 1 0,0-1 0,0 0-1,0-1 1,-1 1 0,0-1 0,0 0-1,-1-1 1,0 1 0,0-1 0,-1 0 0,0 0-1,4-16 1,-4 14-44,-1-1 0,0 0 0,-1 0 0,0 1 0,0-1-1,-1 0 1,-1 0 0,0 0 0,0 0 0,-1 0 0,-1 1 0,-4-13 0,4 16-21,0 0 0,-1 1 0,0-1 0,0 1 0,0 0 0,-1 0 0,0 0 0,0 1 1,-1 0-1,0 0 0,1 0 0,-2 0 0,1 1 0,0 0 0,-1 1 0,0-1 0,0 1 1,-10-3-1,2 1-5,0 1 1,0 0 0,0 1 0,-1 0 0,0 2 0,1 0 0,-1 0-1,0 1 1,1 1 0,-31 6 0,41-5-2,1 1-1,-1-1 1,1 1 0,0 0 0,0 0-1,0 0 1,0 1 0,0-1 0,1 1-1,0 0 1,0 0 0,0 0 0,0 0 0,0 1-1,1-1 1,0 1 0,0-1 0,0 1-1,0 0 1,1 0 0,0 0 0,-1 7-1,0 6-1,0 1 0,1-1 0,1 0 0,3 35 0,-1-43 6,1 0 1,0-1-1,0 1 0,0-1 1,2 1-1,-1-1 0,1-1 1,0 1-1,1 0 0,0-1 1,0 0-1,1-1 0,0 1 1,0-1-1,0-1 0,1 1 1,0-1-1,1-1 0,0 0 1,-1 0-1,1 0 0,1-1 1,-1 0-1,1-1 0,-1 0 1,1-1-1,0 0 0,0 0 1,0-1-1,0-1 0,0 1 1,0-2-1,12 0 0,-17-1 20,0 0-1,0 0 1,-1-1 0,1 1-1,0-1 1,-1 0-1,0 0 1,0 0-1,0-1 1,0 1 0,0-1-1,-1 0 1,1 0-1,-1-1 1,0 1 0,-1 0-1,3-6 1,6-11 51,-1-1 1,10-29 0,10-65-14,-30 116-63,0-1-1,0 1 1,0-1-1,0 1 1,1 0-1,-1-1 1,0 1-1,0 0 1,0-1-1,0 1 1,1 0-1,-1-1 0,0 1 1,0 0-1,1 0 1,-1-1-1,0 1 1,0 0-1,1 0 1,-1-1-1,0 1 1,1 0-1,-1 0 1,0 0-1,1 0 0,-1-1 1,0 1-1,1 0 1,-1 0-1,1 0 1,-1 0-1,0 0 1,1 0-1,-1 0 1,0 0-1,1 0 1,-1 0-1,1 0 1,-1 0-1,0 0 0,1 1 1,-1-1-1,0 0 1,1 0-1,-1 0 1,0 0-1,1 1 1,-1-1-1,0 0 1,1 0-1,-1 1 1,0-1-1,0 0 0,1 0 1,-1 1-1,0-1 1,0 0-1,0 1 1,1-1-1,-1 0 1,0 1-1,0-1 1,0 1-1,0 0 1,18 24-68,-17-24 75,14 25 2,1-2-1,1 0 1,1-1-1,29 29 1,-40-46-5,0 0 0,0 0 1,0-1-1,1 0 1,0 0-1,0-1 0,0 0 1,0-1-1,1 1 0,-1-2 1,1 1-1,0-1 0,0 0 1,0-1-1,0 0 0,0-1 1,0 0-1,15-1 0,-18-1 4,-1 1 0,1-1-1,-1 0 1,1-1 0,-1 1-1,0-1 1,0 0 0,0 0-1,0-1 1,-1 1 0,1-1-1,-1 0 1,0 0 0,0-1-1,0 1 1,-1-1-1,0 0 1,0 0 0,5-9-1,2-7 40,-1-1 0,0 0 0,8-35-1,-4-3 2,-2 0 0,5-107-1,-19-124-12,1 261-9,-1 0 1,-2 0-1,-1 0 0,-12-35 1,14 54-27,1 0 1,-1 1-1,-1-1 1,0 1-1,-1 0 1,0 1-1,0-1 0,-1 1 1,0 0-1,0 1 1,-1 0-1,-1 0 1,1 0-1,-15-8 1,20 14-7,0 0 1,0 0 0,-1 1 0,1 0 0,0 0 0,-1 0 0,1 0-1,0 0 1,-1 0 0,1 1 0,-1 0 0,1 0 0,-6 0 0,7 1-1,0-1-1,0 1 1,1 0 0,-1 0 0,0-1 0,0 1-1,0 1 1,1-1 0,-1 0 0,1 0 0,-1 0 0,1 1-1,-1-1 1,1 1 0,0-1 0,0 1 0,0 0 0,0 0-1,0-1 1,0 1 0,0 0 0,0 0 0,0 4-1,-7 25 1,2 1-1,2 1 0,0-1 0,2 1 1,2-1-1,6 54 0,-2-60 7,1 1 1,1-1-1,2 1 0,1-2 0,0 1 1,2-1-1,1-1 0,27 41 0,9 5 114,84 93 0,-12-36-24,-103-111-54,0-1-1,2-1 1,0 0-1,0-2 1,31 15 0,-18-18 18,2 1-726,-17 10-3481,-14-5-3651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3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11931,'0'0'1888,"0"0"-1200,0 0-493,25 20 354,86 64 110,-98-77-582,0 1 0,0-2 0,1 0-1,-1 0 1,1-2 0,1 1 0,-1-2 0,0 0 0,1-1-1,0 0 1,-1-1 0,22-1 0,-13 1-81,11 0 27,53 1-18,-80-2 4,-1-1-1,1 1 1,-1-1-1,1-1 1,-1 1-1,0-1 0,0 0 1,0-1-1,0 1 1,6-5-1,-10 6 6,0 0 1,0-1-1,0 0 0,0 1 0,-1-1 0,1 0 0,0 0 0,-1 0 0,0 0 0,1 0 1,-1 0-1,0-1 0,0 1 0,0 0 0,0-1 0,-1 1 0,1 0 0,-1-1 0,1 1 1,-1-1-1,0 1 0,0-1 0,0 1 0,0-1 0,0 1 0,-1-1 0,1 1 0,-1-1 1,1 1-1,-1 0 0,0-1 0,0 1 0,0 0 0,0 0 0,-1 0 0,1 0 0,-1 0 1,1 0-1,-1 0 0,-2-2 0,0-1 35,0 0 0,0 0 0,-1 1 0,0-1 0,0 1-1,-1 0 1,1 1 0,-1-1 0,1 1 0,-1 0 0,0 1 0,0-1 0,0 1 0,-9-2 0,14 4-36,-1 0 0,1 1 1,-1-1-1,1 0 1,0 0-1,-1 1 1,1-1-1,-1 1 1,1-1-1,0 1 1,-1-1-1,1 1 0,0 0 1,-1 0-1,1-1 1,0 1-1,0 0 1,0 0-1,0 0 1,0 1-1,0-1 1,0 0-1,0 0 0,0 0 1,1 1-1,-1-1 1,0 0-1,1 1 1,-1-1-1,1 1 1,0-1-1,-1 2 0,-7 59-41,7-49 54,-8 106 84,6 1-1,4-1 1,6 1-1,5-1 1,30 127-1,-40-236-116,0 1-1,1-1 0,0-1 1,1 1-1,0 0 0,1-1 0,0 0 1,9 14-1,-11-20-128,0-1 0,0 1 0,0-1 1,1 1-1,-1-1 0,1 0 0,-1 0 0,1 0 1,0-1-1,-1 1 0,1-1 0,0 0 1,0 0-1,0-1 0,0 1 0,0-1 0,1 0 1,-1 0-1,0 0 0,0 0 0,0-1 0,0 1 1,5-3-1,28-8-4194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09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0 6449,'0'0'2738,"0"0"-1333,0 0-825,0 0 284,0 0 301,-3 4-390,-4 4-547,2 1-1,-1 0 1,1 0 0,0 0-1,1 0 1,-6 19-1,-16 70 361,18-64-446,-24 96 220,5 1-1,-13 183 1,40-291-1534,1-35-3389,3-16 376,1-4-936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09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5945,'0'0'1829,"0"0"-996,0 0-77,0 0 439,10 19-104,195 338 3171,-167-295-4142,3-1-1,82 94 0,-120-151-236,1 0 0,0 0-1,0-1 1,0 0 0,0 0 0,0 0 0,10 5 0,21-2-3813,-22-6 90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0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10098,'0'0'2161,"0"0"-1457,0 138 160,2-56 120,11 9 32,2 5-512,-1-5-407,4-2 247,-1-9-344,-2-9 80,2-11-80,0-11-272,1-11-457,4-16-1423,-5-11-2361,-2-11-968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0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0 265 7162,'0'0'1631,"4"20"-450,-3-16-1173,3 19 351,0-2 0,2 1 0,9 21 0,-12-35-236,1 1 1,0-1-1,0 0 1,1 0-1,0-1 1,0 0-1,1 0 1,0 0-1,0 0 1,1-1-1,0 0 1,0 0-1,9 5 1,-8-6-111,0-1 1,0 0-1,0-1 1,0 0 0,1 0-1,-1 0 1,1-1-1,-1-1 1,1 1-1,0-1 1,0-1-1,0 0 1,0 0-1,-1-1 1,1 0-1,0 0 1,0-1 0,-1 0-1,1-1 1,-1 1-1,0-2 1,1 1-1,-1-1 1,-1-1-1,1 1 1,-1-1-1,0 0 1,0-1 0,0 0-1,-1 0 1,0-1-1,0 1 1,0-1-1,-1 0 1,0-1-1,-1 1 1,1-1-1,2-8 1,-1 1 29,0 1 0,-1-1 0,-1 0 0,-1 0 1,0-1-1,0 1 0,-2-1 0,0 1 0,-1-1 0,0 0 0,-1 1 1,-6-28-1,5 33-17,0 1 1,-1-1 0,0 1 0,0 0 0,-1 0-1,0 0 1,-1 1 0,0 0 0,0-1-1,-1 2 1,0-1 0,0 1 0,-1-1-1,1 2 1,-2-1 0,1 1 0,-1 0-1,0 1 1,0 0 0,-1 0 0,-14-6-1,17 9-23,1 0 0,-1 0 0,0 1 0,0-1 0,0 1 0,0 1 0,0-1 0,0 1 0,0 0 0,0 1 0,0-1 0,0 1 0,0 0 0,0 1 0,0-1 0,1 1 0,-1 0 0,0 1 0,1-1 0,0 1 0,-1 0 0,1 1 0,1-1 0,-1 1 0,0 0 0,1 0 0,-8 9 0,6-5 1,1 1 1,0-1 0,0 1 0,1 0-1,0 0 1,0 0 0,1 0 0,0 1-1,1 0 1,0-1 0,1 1 0,0 0-1,0 0 1,1 0 0,0 0 0,3 15 0,-2-21-11,0 0 0,1 1 0,0-1 0,0 0 0,0 0 0,0 0 1,0 0-1,1 0 0,0-1 0,0 1 0,0-1 0,0 1 1,0-1-1,1 0 0,0-1 0,-1 1 0,1 0 0,0-1 0,0 0 1,0 0-1,1 0 0,-1-1 0,0 1 0,1-1 0,-1 0 0,1 0 1,-1-1-1,8 1 0,-3 0-4,1 0-1,-1-1 1,0 0 0,1 0 0,-1-1-1,0 0 1,0-1 0,0 0-1,0-1 1,0 0 0,0 0 0,0 0-1,10-7 1,-6 0-48,-1-1 0,0 0 0,0-1-1,-1 0 1,-1-1 0,0 0 0,0-1 0,-2 0 0,0 0-1,0 0 1,-1-1 0,5-20 0,-7 36 92,1 11-30,6 18 42,-11-26-15,6 16 98,1 1 0,1-1 0,1-1 0,1 0 0,0 0 0,21 24 0,-27-37-284,0 0 0,1 0-1,0-1 1,0 0-1,0 0 1,1-1 0,-1 0-1,1 0 1,0 0-1,0-1 1,0 0-1,1 0 1,-1-1 0,1 0-1,-1 0 1,1-1-1,0 0 1,0 0 0,0-1-1,0 0 1,9-1-1,34-12-3952,-7-12-1214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1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1736,'0'0'8430,"0"0"-5816,0 0-1962,0 0 311,-5 26 16,1-3-827,-3 7-9,2 1-1,1 0 1,0 58 0,7-61-76,0 1 1,1-1 0,2 0 0,1 0-1,2-1 1,0 1 0,2-2-1,0 0 1,20 32 0,-20-39-72,1-1-1,0-1 1,1 0 0,1-1 0,0 0 0,2-1 0,-1-1 0,2 0-1,0-2 1,0 1 0,1-2 0,1-1 0,23 11 0,-32-17-33,1-1 1,0 1 0,0-2 0,1 1 0,-1-2 0,0 0 0,1 0 0,-1-1 0,1 0 0,-1-1-1,14-2 1,-18 1 38,1 0 0,0-1 0,-1 0 0,0 0-1,0 0 1,0-1 0,0 0 0,0-1-1,-1 1 1,0-1 0,0-1 0,0 1 0,0-1-1,-1 0 1,0 0 0,7-11 0,-4 0 19,1 1 1,-2-1-1,0-1 0,-1 1 1,-1-1-1,-1 0 1,0 0-1,1-30 0,-3 15-18,-1 0 0,-2 1-1,-1-1 1,-8-35-1,7 52 17,-1-1 0,-1 1 0,-1 0-1,0 0 1,-1 1 0,-1 0 0,0 0 0,-1 0-1,0 1 1,-21-22 0,22 27 5,-1 0 0,-1 1 0,1 0 0,-1 0 0,-1 1-1,0 0 1,0 1 0,0 0 0,0 1 0,-1 0 0,0 1 0,0 1 0,0-1 0,-1 2 0,-13-2 0,15 3-18,0 0 1,0 1 0,0 1 0,0 0-1,0 0 1,0 1 0,0 0 0,1 1 0,-1 0-1,1 0 1,0 2 0,0-1 0,0 1-1,0 0 1,1 1 0,0 0 0,0 1-1,1 0 1,0 0 0,0 1 0,0 0-1,1 0 1,0 1 0,1 0 0,0 0 0,1 1-1,-6 11 1,6-10-150,0 1 0,1-1 0,0 1 0,1 0 0,0 0 0,1 0 0,1 0 0,0 0 0,0 1 0,1-1 0,1 0 0,3 20 0,-2-19-513,2 1-1,-1-1 1,2 0-1,0 0 0,0 0 1,11 17-1,18 19-5400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1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12515,'0'0'1845,"0"0"-1072,0 0-225,0 0 153,0 0-382,7 22 0,14 52 94,17 115 0,-18-42-371,19 218-1857,-38-350-926,-1-11-222,0-4-429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1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1 178 7602,'0'0'3642,"0"0"-2055,0 0-563,0 0-29,0 0-106,0 0-403,16-8-130,-2 1-258,0-1 0,0 1 1,1 0-1,1 1 0,-1 1 1,1 1-1,18-4 1,250-21 1047,20-4-2032,-299 32 719,0 0 0,0 0 1,0 0-1,-1-1 0,1 1 0,0-1 1,6-4-1,-9 5-149,0-1 0,-1 1 0,1 0-1,-1-1 1,0 1 0,1-1 0,-1 1 0,0-1 0,0 0-1,0 1 1,0-1 0,0 0 0,1-3 0,0-11-6903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7:1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10730,'0'0'2568,"0"0"-1307,0 0-449,0 0-197,0 0-72,3 26-299,53 310 585,-19-132-534,-20-105-284,35 242-1031,-51-334-2959,-1-6-5497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1560,'0'0'2484,"0"0"-1167,0 0-533,0 0-104,0 0 326,0 4 2294,0 33-3009,-17 364 570,1-53-327,14 217 112,2-561-633,0-1 0,0 1 0,0-1-1,1 1 1,-1 0 0,1-1 0,0 1 0,0-1 0,0 1 0,4 5 0,-4-8 9,0 0 0,0 0 0,0 0 1,0 0-1,0 0 0,0 0 0,0-1 1,0 1-1,0 0 0,1-1 0,-1 1 0,0-1 1,0 1-1,1-1 0,-1 0 0,0 0 1,1 1-1,-1-1 0,0 0 0,1 0 0,-1 0 1,0-1-1,1 1 0,-1 0 0,0 0 1,1-1-1,-1 1 0,0-1 0,1 1 1,-1-1-1,0 1 0,0-1 0,2-1 0,16-9 100,0 0 0,-1-2-1,20-16 1,-20 14-142,1 0 0,40-21 0,-43 28 49,1 1 1,0 1-1,1 1 0,0 0 1,0 1-1,23-2 0,106 3-1173,-82 4-1842,-64-1-1259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4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96 5129,'0'0'1496,"0"0"-607,0 0 128,-6 26 155,-6 40-178,-7 108-1,19 9 1191,7-638-1834,-7 376-360,4 69-90,6 17-13,7 19 12,55 105 61,91 123-1,-153-241 40,16 24 2,-25-36 1,0 1-1,0 0 1,0-1-1,-1 1 1,1 0-1,0 0 1,-1 0-1,1 0 1,-1 0 0,0-1-1,0 1 1,0 0-1,0 0 1,0 0-1,0 0 1,0 0-1,0 0 1,-1 2-1,-1-3 9,1 0-1,0 0 1,0 0 0,-1 0-1,1 0 1,0 0-1,-1-1 1,1 1 0,-1 0-1,1-1 1,-1 0-1,1 1 1,-1-1-1,1 0 1,-1 1 0,1-1-1,-1 0 1,1 0-1,-1 0 1,0-1 0,-2 1-1,-4 0 46,-193 2 554,200-2-683,0 0-1,0 0 1,0 0-1,0 0 1,0 0-1,0 0 1,0 0-1,0 1 1,1-1-1,-1 0 1,0 1 0,0-1-1,0 1 1,0-1-1,1 1 1,-1-1-1,0 1 1,0-1-1,1 1 1,-1 0-1,0-1 1,1 1-1,-1 0 1,1-1-1,-1 1 1,1 0-1,-1 0 1,1 0 0,0 0-1,-1 0 1,1-1-1,0 1 1,0 0-1,-1 0 1,1 0-1,0 0 1,0 0-1,0 0 1,0 0-1,0 0 1,1 0-1,-1 0 1,0-1 0,0 1-1,0 0 1,1 0-1,-1 0 1,1 0-1,-1 0 1,0-1-1,1 1 1,0 0-1,-1 0 1,1-1-1,0 2 1,16 10-4606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4.4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 1 11226,'0'0'2338,"0"0"-1602,-24-1-360,-76 1 307,94 1-597,0 0 1,0 0-1,0 0 0,0 1 0,0 0 0,0 0 1,1 0-1,-1 1 0,1 0 0,-1 0 0,1 0 0,0 1 1,1 0-1,-1 0 0,0 0 0,1 0 0,0 1 0,-5 7 1,-1 3-31,1 0 1,1 1 0,0 0 0,-7 22 0,0 13 87,2 0 1,2 0-1,2 2 0,3-1 1,2 1-1,2-1 1,7 71-1,-3-96-85,2-1 1,1 0-1,2 0 1,0 0-1,1-1 0,2 0 1,0-1-1,2 0 1,1 0-1,0-1 1,2-1-1,1-1 0,0 0 1,2-1-1,0 0 1,32 25-1,-31-29-56,0-2 0,1 0 0,0-1-1,1-1 1,1-1 0,0-1 0,0 0 0,1-2 0,0-1 0,1-1-1,-1 0 1,1-2 0,0-1 0,0-1 0,1-1 0,-1-1-1,0-1 1,35-7 0,-48 6-16,0-2-1,0 0 1,0 0-1,0-1 1,0 0-1,-1-1 1,0 0-1,0-1 1,-1 0-1,0 0 1,0-1-1,-1 0 1,0 0-1,0-1 1,-1-1-1,0 1 1,0-1-1,-1 0 1,-1 0-1,1-1 1,4-14-1,2-9-31,-2 0-1,-1-1 1,-2 0 0,-1 0-1,3-61 1,-5-6-56,-11-149 0,2 209 29,-1-1 1,-2 1-1,-2 0 1,-1 1-1,-3 0 0,-25-53 1,26 78 69,13 16 2,-1 0-1,1 0 1,0 0 0,-1 0-1,1 0 1,-1 0 0,1 0 0,0 0-1,-1 0 1,1 0 0,0 0 0,-1 0-1,1 0 1,0 0 0,-1 1-1,1-1 1,-1 0 0,1 0 0,0 0-1,0 1 1,-1-1 0,1 0 0,0 0-1,-1 1 1,1-1 0,0 0-1,0 0 1,-1 1 0,1-1 0,0 1-1,-2 3 1,0 0-1,0 1 0,1-1 1,-1 1-1,1-1 0,0 1 1,0 5-1,-6 49 86,2 1-1,4 0 1,2 0-1,2 0 1,3-1 0,3 1-1,2-1 1,3-1 0,3 0-1,38 89 1,-39-111 65,2-2 0,29 43 0,-35-61-149,0 0 1,1-1 0,0-1 0,1 0 0,0 0 0,18 11 0,-28-22-39,-1-1 0,1 0 0,0 0 0,-1 0 1,1 0-1,0 0 0,0-1 0,1 0 0,-1 1 1,0-2-1,0 1 0,1 0 0,-1-1 0,0 0 1,1 0-1,-1 0 0,0 0 0,0-1 1,1 0-1,-1 0 0,0 0 0,0 0 0,0-1 1,0 0-1,0 1 0,0-1 0,0-1 0,4-3 1,3-3-372,0-1 0,-1 0 0,0 0 1,0-1-1,-2-1 0,1 0 0,9-17 1,25-56-6308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4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7578,'0'0'1720,"0"0"-1368,0 0-64,0 0 312,0 0 296,5 138 369,3-69-577,-1 7-64,1 2-216,-1-7-400,-2-11 224,-3-11-232,-2-12 0,0-12-136,0-21-1208,0-4-865,0 0-2080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5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1840,'0'0'5571,"0"0"-4085,0 0-1362,0 0-92,0 0 82,0 0 64,23-9 44,-22 9-221,19-9 142,2 1 0,-1 2 0,1 0 0,0 1 0,0 1 0,1 1 0,-1 1-1,32 1 1,-41 3-59,0 0-1,0 1 0,0 1 0,0 1 0,-1-1 0,1 2 1,-1 0-1,0 0 0,-1 1 0,0 1 0,0 0 1,12 11-1,-17-14-69,-1 0 1,0 0 0,0 0-1,-1 0 1,0 1 0,0 0-1,0-1 1,0 1-1,-1 1 1,0-1 0,-1 1-1,1-1 1,-1 1 0,0 0-1,-1-1 1,0 1-1,0 0 1,0 0 0,-1 0-1,0 0 1,0 0-1,-1 0 1,0 0 0,0 0-1,-3 9 1,1-9 32,-1 0 0,0-1 0,0 1 0,-1-1 0,0 0 0,0 0 0,0 0 0,-1-1 0,0 1 0,0-1 0,0-1 0,-1 1 0,-10 4 0,-6 4 35,0-2 0,-43 15 0,54-22-67,0-1 1,0 0-1,-1 0 1,1-2-1,-23 2 0,37-19-891,1 12 793,0 0 0,1 1 0,-1 0 1,1 0-1,0 0 0,0 0 0,0 0 0,0 1 0,1 0 1,-1 0-1,1 0 0,-1 0 0,1 1 0,8-2 0,71-9-161,-68 11 283,-1 0 0,1 2 1,-1 0-1,1 1 0,-1 0 0,0 1 1,0 1-1,0 0 0,20 9 0,-29-10 54,1 1 0,-1-1 0,0 1 0,0 1 0,0-1 0,0 1 0,-1 0 0,0 0 0,0 0 0,0 1 0,-1 0 0,1 0 0,-1 0 0,-1 0 0,1 1 0,-1-1 0,-1 1 0,1 0 0,-1 0 0,0 0 0,0 0 0,0 9 0,-1-11-18,-1 1 0,1 0 0,-1-1 0,0 1 0,-1-1 0,0 1 0,1-1 0,-2 1 0,1-1 0,0 1 0,-1-1 0,0 0 0,-1 0 0,1 0-1,-1 0 1,0 0 0,0-1 0,0 1 0,-7 7 0,1-5-21,0 0 0,-1 0-1,1-1 1,-1 0-1,0 0 1,-1-1 0,1-1-1,-20 6 1,-2-2-6,0-1 1,0-1-1,-1-2 1,0-2-1,-37-1 1,66-1-129,-1 0 0,1 0-1,0-1 1,-1 1 0,1-1 0,-1 0 0,1-1 0,0 1 0,0-1 0,-7-3 0,10 4 19,0 0-1,0 1 1,0-1 0,0 0 0,1 0-1,-1 0 1,0 0 0,0 0-1,1 0 1,-1 0 0,1 0 0,-1 0-1,1 0 1,-1-1 0,1 1 0,-1 0-1,1 0 1,0 0 0,0-1 0,0 1-1,0 0 1,0 0 0,0-1-1,0 1 1,0 0 0,0 0 0,1 0-1,-1-1 1,0 1 0,1 0 0,-1 0-1,1 0 1,-1 0 0,1 0 0,0 0-1,-1 0 1,1 0 0,0 0-1,0 0 1,0 0 0,1-1 0,28-23-4636,11 2-2225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5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1 184 7458,'0'0'938,"0"0"-360,0 21 31,0 152 1793,0-168-2348,0-1 1,0 0-1,0 1 0,0-1 0,1 0 1,0 0-1,-1 1 0,2-1 0,-1 0 1,0 0-1,1 0 0,0 0 0,0 0 1,3 4-1,-4-13-3,1 1 1,-1-1-1,-1 0 1,1 1-1,-1-1 1,1 0-1,-2-7 1,-15-270 73,13 182-102,3 99-33,0 0 0,1 0 0,-1 0 1,1 0-1,0 0 0,-1 0 0,1 0 0,0 0 1,0 0-1,-1 0 0,1 1 0,0-1 0,0 0 0,0 1 1,0-1-1,0 1 0,0-1 0,0 1 0,0-1 1,0 1-1,0-1 0,1 1 0,-1 0 0,0 0 1,0 0-1,0-1 0,0 1 0,0 0 0,1 1 1,-1-1-1,0 0 0,0 0 0,2 1 0,3-1-23,-1 1 0,1-1-1,-1 1 1,1 1 0,-1-1-1,8 4 1,-5-1 26,0 1 0,-1 0 0,0 0 1,0 1-1,0 0 0,-1 1 0,1-1 0,-1 1 0,-1 0 0,0 1 0,5 7 1,2 8 1,-1 1-1,11 35 1,-18-44 8,1-1 0,0 0 0,0 0 0,2-1-1,-1 1 1,2-1 0,0-1 0,0 0 0,1 0-1,1 0 1,15 13 0,-18-20 4,-1 0 1,2-1-1,-1 0 1,0-1-1,1 1 1,0-1-1,0-1 0,0 0 1,0 0-1,0 0 1,0-1-1,0 0 1,1-1-1,-1 0 0,0 0 1,13-2-1,-16 1 43,-1 0-1,1 0 0,-1 0 1,1-1-1,-1 1 1,0-1-1,0 0 0,1 0 1,-1-1-1,-1 1 1,1-1-1,0 0 0,-1 0 1,1 0-1,-1-1 1,0 1-1,0-1 0,0 1 1,-1-1-1,1 0 1,-1 0-1,0-1 1,0 1-1,-1 0 0,1-1 1,-1 1-1,0 0 1,0-1-1,0 0 0,0-5 1,0 2 8,0 0-1,-1 0 1,0 0 0,0 0 0,-1 0 0,0 0-1,-1 1 1,1-1 0,-1 0 0,-1 0 0,1 1-1,-2-1 1,1 1 0,-1 0 0,0 0 0,0 0-1,-1 1 1,1-1 0,-2 1 0,1 0 0,-1 1-1,0-1 1,0 1 0,0 0 0,-1 1 0,1-1 0,-1 1-1,-13-5 1,8 4-59,0 0 1,0 0-1,-1 2 0,1-1 1,-1 2-1,-17-3 0,25 5-51,0-1 0,0 1 0,0 0 0,1 0 0,-1 0 0,0 1 0,0-1 0,0 1 0,1 1 0,-1-1 0,1 0 0,-1 1 0,1 0 0,-1 0 0,1 1 0,0-1 0,0 1 0,0 0 0,-6 6 0,4 0-713,0 0 0,1 0 0,0 1 0,0 0 0,-5 20 1,1 3-5111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5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26 253 8706,'0'0'1236,"0"0"-737,0 0 98,0 0 408,0 0-163,24-2-80,76-10-353,-96 11-389,0 0 0,0 0-1,0 0 1,0-1-1,0 1 1,0-1-1,0 0 1,0 0 0,-1-1-1,1 1 1,-1-1-1,1 1 1,-1-1 0,0 0-1,0 0 1,0-1-1,-1 1 1,1-1-1,-1 1 1,0-1 0,0 0-1,0 0 1,2-6-1,-2 1-6,0 1-1,0-1 1,-1 1-1,0-1 0,-1 0 1,0 1-1,0-1 0,-3-15 1,2 20-23,0 0 0,-1 0 1,1 0-1,-1 0 0,0 0 1,0 0-1,0 0 0,0 1 1,-1-1-1,1 1 0,-1 0 1,0 0-1,0 0 0,-1 0 1,1 0-1,0 0 0,-1 1 1,0 0-1,1 0 0,-1 0 1,0 0-1,0 0 0,0 1 1,0 0-1,0 0 0,-1 0 1,1 0-1,0 1 0,0-1 1,-1 1-1,1 0 0,0 1 0,-1-1 1,1 1-1,0 0 0,0 0 1,0 0-1,0 0 0,0 1 1,0-1-1,0 1 0,-7 4 1,4 1 11,1 0 0,-1 0 1,1 1-1,0-1 1,1 1-1,0 1 0,0-1 1,0 1-1,1-1 0,1 1 1,0 1-1,-5 17 0,4-8 42,1 1 0,1-1 0,0 1 0,2 0-1,2 29 1,-1-42-40,0 1 0,1-1 1,-1 0-1,2 0 0,-1 0 0,1 0 0,0 0 0,0 0 0,1-1 1,0 1-1,0-1 0,1 0 0,-1 0 0,1-1 0,1 1 1,-1-1-1,1 0 0,0-1 0,0 1 0,13 6 0,-3-3-365,1-1 1,0 0-1,0-2 0,0 0 0,0 0 0,1-2 1,28 2-1,18-3-3753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6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5921,'0'0'1919,"0"0"-741,0 0-89,5 21-78,86 258 2942,-78-241-3742,9 19 224,-21-58-421,0 0 1,0 0 0,0 0 0,0-1 0,0 1-1,-1 0 1,1-1 0,0 1 0,0-1-1,-1 1 1,1-1 0,-1 1 0,1-3-1,-1 1-12,48-151-79,-39 131-29,0 0-1,2 1 1,0 1-1,23-33 0,-33 53 100,-1 0 0,1 0 0,0 0 0,0 0 0,-1 0 0,1 0 0,0 0 0,0 0-1,0 0 1,0 0 0,0 1 0,0-1 0,1 0 0,-1 1 0,0-1 0,0 1 0,0-1 0,1 1-1,-1-1 1,2 1 0,-2 0 7,0 0-1,-1 1 0,1-1 0,0 1 0,0-1 1,0 1-1,-1-1 0,1 1 0,0-1 1,-1 1-1,1-1 0,0 1 0,-1 0 0,1-1 1,-1 1-1,1 0 0,-1 0 0,0-1 1,1 1-1,-1 0 0,1 2 0,9 53 366,-8-11-31,-2-28-298,1 0 0,0 0 0,2 0 0,-1-1 1,10 29-1,-11-43-63,0 0 1,0 0-1,0 0 1,0-1 0,0 1-1,0 0 1,1-1-1,-1 1 1,1 0-1,-1-1 1,1 0 0,0 1-1,-1-1 1,1 0-1,0 0 1,0 0-1,0 0 1,0 0 0,0-1-1,2 2 1,45 1-2324,-36-3 823,29 0-5953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6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 53 9314,'0'0'2024,"0"0"-1087,0 0-336,0 0 538,-24-8-307,-77-24-314,90 29-453,1 0 0,-1 1 1,1 0-1,-1 1 0,0 0 1,1 1-1,-1 0 1,-16 3-1,10-1-15,11-2-56,-1 2 0,1-1 0,-1 1 0,1 0-1,0 1 1,0-1 0,0 1 0,-8 5-1,12-7 4,0 0-1,0 0 0,0 1 0,1-1 1,-1 0-1,0 1 0,1-1 1,-1 1-1,1 0 0,0-1 0,-1 1 1,1 0-1,0 0 0,0 0 0,0 0 1,0 0-1,1 0 0,-1 0 0,0 0 1,1 0-1,-1 0 0,1 0 1,0 0-1,0 1 0,0-1 0,0 0 1,0 0-1,0 0 0,1 4 0,1-4 5,-1 0 0,1-1 0,-1 1-1,1 0 1,0 0 0,-1-1 0,1 1 0,0-1-1,0 0 1,0 1 0,0-1 0,0 0-1,1 0 1,-1 0 0,0-1 0,0 1 0,3 0-1,50 12 29,-41-10-18,6 1-20,70 19 72,-82-21-52,-1 1-1,0 0 0,1 1 1,-1 0-1,0 0 0,-1 0 0,1 1 1,-1 0-1,7 7 0,-12-11 1,0 0 0,0 1 0,0-1-1,0 0 1,0 1 0,-1 0 0,1-1 0,0 1 0,-1-1 0,1 1-1,-1 0 1,0-1 0,0 1 0,1-1 0,-1 1 0,0 0 0,0 0-1,0-1 1,-1 1 0,1 0 0,0-1 0,-1 1 0,1-1 0,-1 1-1,1 0 1,-1-1 0,0 1 0,0-1 0,0 0 0,0 1-1,0-1 1,0 0 0,0 1 0,0-1 0,0 0 0,-1 0 0,1 0-1,0 0 1,-2 1 0,-9 7 74,0 0 0,-1-1-1,-20 9 1,18-9-3,6-2-61,1-1-27,0 0 0,0-1 0,0 0 0,0 0 0,0-1 0,-1 0 0,0 0 0,1-1 0,-17 2 0,30-33-2512,15 0-1560,6-2-2939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7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9338,'0'0'2266,"0"0"-1262,0 0-360,0 0 90,0 0-65,0 0-446,-1 0-64,-3 17 54,12 54 125,2 0 1,32 112-1,-16-77-170,-6-22-331,25 126 521,-39-170-2605,0 60-1,-6-84-3292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7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1 194 8690,'0'0'1756,"0"0"-860,0 0 11,0 0 85,0 0-294,29 9-33,99 28-295,-114-33-345,1-1 1,0-1-1,0 0 1,0-2-1,0 1 1,0-2-1,0 0 1,0 0-1,0-2 1,0 1-1,0-2 1,-1 0-1,0-1 1,0-1-1,0 0 1,0 0-1,-1-2 1,0 0-1,-1 0 1,0-1-1,0 0 1,-1-1-1,0-1 1,0 0-1,-1 0 1,9-14-1,-15 19-57,0-1-1,-1 0 1,0 0 0,0 0-1,0 0 1,-1 0 0,3-13-1,-5 18 26,0 1 0,0 0-1,0-1 1,0 1 0,0 0-1,0-1 1,0 1 0,0-1-1,-1 1 1,1 0 0,-1-1-1,1 1 1,-1 0 0,1 0 0,-1-1-1,0 1 1,1 0 0,-1 0-1,-1-1 1,1 1 4,-1 0-1,1 0 1,-1 0 0,0 0 0,1 1 0,-1-1-1,0 1 1,1-1 0,-1 1 0,0 0 0,0-1-1,1 1 1,-1 0 0,0 0 0,0 0-1,1 1 1,-1-1 0,0 0 0,-2 1 0,-3 2 4,0-1 0,0 1 1,0 0-1,0 1 0,1 0 1,-1 0-1,1 0 0,0 1 1,0 0-1,1 0 0,-1 0 1,1 1-1,0 0 1,1 0-1,-5 7 0,-2 3 5,1 1-1,1 0 1,0 1-1,-10 32 1,14-34 12,1 0 0,1 0-1,1 1 1,-1 19 0,2-30-48,1 0 0,0-1-1,0 1 1,1 0 0,0-1-1,0 1 1,0 0 0,1-1-1,0 1 1,0-1 0,0 0-1,0 0 1,1 0 0,0 0-1,7 9 1,-3-8-312,0 0 0,1 0 0,0-1 0,0 0 1,11 5-1,26 9-3927,7-4-4169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7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277 644 7114,'0'0'4811,"0"0"-3262,0 0-1199,0 0 52,-25-5 319,-83-14-333,104 18-383,-1 0 0,1 0-1,-1 1 1,1-1 0,-1 1 0,1 0-1,-1 0 1,1 1 0,0-1 0,-1 1-1,1 0 1,-1 0 0,1 1 0,0-1-1,0 1 1,0 0 0,0 0 0,0 0-1,0 1 1,0 0 0,1-1 0,-1 1-1,1 0 1,0 0 0,0 1 0,0-1-1,0 1 1,1 0 0,-1-1-1,1 1 1,0 0 0,-3 8 0,0 5 21,1-1 0,1 1 0,0 0 1,1 0-1,1 1 0,1 21 1,0-35 3,1 2-28,-1 0-1,1 0 1,0 0-1,0 0 1,1 0-1,0-1 1,0 1-1,0 0 1,1-1 0,0 1-1,0-1 1,0 0-1,0 0 1,1 0-1,0-1 1,0 1 0,0-1-1,1 0 1,-1 0-1,1 0 1,7 3-1,-8-4 0,1-1-1,-1 1 1,1-1-1,0 0 1,0-1-1,0 1 1,0-1-1,0 0 1,0 0-1,0-1 1,1 1-1,-1-1 1,0 0-1,0-1 0,0 1 1,1-1-1,-1 0 1,0 0-1,0-1 1,0 1-1,0-1 1,-1 0-1,1-1 1,0 1-1,7-6 1,-2-1-11,-1 0 1,0-1-1,0 0 0,-1-1 1,0 1-1,0-2 1,-1 1-1,-1-1 0,0 0 1,-1 0-1,0 0 1,4-21-1,2-9-30,-2 0 0,5-64-1,-2-183 179,-13 246-84,-3 0 0,-1 1 0,-2-1 0,-21-68 0,17 93 318,10 18-366,0 0-1,1 0 1,-1 0 0,1 0-1,-1 0 1,1 0 0,-1 0 0,1 1-1,-1-1 1,1 0 0,-1 0-1,1 0 1,-1 1 0,0-1-1,1 0 1,0 0 0,-1 1 0,1-1-1,-1 0 1,1 1 0,-1-1-1,1 0 1,0 1 0,-1-1 0,1 1-1,0-1 1,-1 1 0,1-1-1,0 1 1,0-1 0,-1 1 0,1-1-1,0 1 1,0-1 0,0 1-1,0-1 1,0 1 0,0 0-1,0-1 1,0 2 0,-6 17 84,1 0-1,1 0 1,1 1 0,-1 32-1,5 91 133,1-61-136,-1-38-11,2-2-1,1 1 1,3 0 0,2-1-1,1 0 1,23 59 0,-12-47-137,-6-18-1398,16 60 0,-27-66-5628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6729,'0'0'5458,"0"0"-4258,0 0-1000,0 0 112,0 0 360,0 0-520,0 0 200,0 0-344,2 0 48,-2 0-56,3 0-72,4 0-824,1 0-1625,-1 0-3384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12443,'0'0'2343,"0"0"-2015,0 0-108,22 0 152,15-2-211,-15 1-60,0 0 0,0 2-1,33 4 1,-50-4-69,0 0-1,1 0 1,-1 0 0,0 1-1,0 0 1,0 0-1,0 0 1,0 0-1,0 1 1,-1 0 0,1 0-1,-1 0 1,0 1-1,0-1 1,0 1 0,-1 0-1,1 0 1,-1 0-1,0 1 1,0-1 0,0 1-1,0 0 1,-1-1-1,0 1 1,0 0 0,0 1-1,-1-1 1,0 0-1,1 8 1,0 0 11,-1 0 1,-1 0-1,0 1 1,-1-1-1,0 0 1,-1 0-1,0 0 1,-1 0-1,-1-1 1,0 1-1,-7 13 1,-31 53 149,25-49 91,-20 45-1,36-73-276,1 0 1,-1 0-1,0 1 0,0-1 1,1 0-1,-1 0 0,1 1 1,0-1-1,0 0 1,0 1-1,0-1 0,0 1 1,0-1-1,1 0 0,-1 0 1,1 1-1,-1-1 0,1 0 1,0 0-1,0 1 0,2 1 1,-1-1 2,1 0 1,-1-1 0,1 1-1,-1-1 1,1 0-1,0 0 1,0 0 0,0 0-1,1 0 1,-1-1-1,0 1 1,6 1 0,10 1 11,1 0 0,-1-1 0,1-1 0,22-1 0,-31 0-31,4 0-224,0-1-1,1 0 0,-1-1 1,0-1-1,0 0 1,0-1-1,0-1 0,0 0 1,-1-1-1,26-13 0,7-12-4022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8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6737,'0'0'4345,"0"0"-3656,0 0-193,0 0 672,0 0 24,0 0-784,0 0-200,-5 0-208,5 0-72,0 0-568,0 0-1192,0 0-2705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9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6145,'0'0'1217,"0"0"-249,0 0-96,0 0 392,0 0-528,0 0-648,0 0 80,0 0-168,0 2-320,0 0-1144,7-2-3225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19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4425,'0'0'1984,"0"0"-231,0 0-553,0 0 136,0 0-295,0 0-761,0 0 48,-3 0-320,3 0 88,0 0-192,-2 0-136,-3 0-1129,0 0-3808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20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1 0 3265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20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60 3265,'-42'-45'896,"42"45"-881,0 0 1,0-1-1,-1 1 0,1 0 1,0 0-1,0 0 1,0-1-1,-1 1 0,1 0 1,0 0-1,0 0 0,-1 0 1,1-1-1,0 1 1,0 0-1,-1 0 0,1 0 1,0 0-1,-1 0 0,1 0 1,0 0-1,0 0 1,-1 0-1,1 0 0,0 0 1,-1 0-1,1 0 0,0 0 1,0 0-1,-1 0 1,1 0-1,0 0 0,-1 0 1,1 1-1,0-1 0,0 0 1,-1 0-1,1 0 1,0 1-1,-6 12 960,4 17 428,2-29-1395,0-1-7,0 1 0,0-1 0,0 1 1,0-1-1,0 0 0,0 1 1,0-1-1,0 1 0,0-1 0,0 1 1,0-1-1,0 0 0,0 1 1,1-1-1,-1 1 0,0-1 0,0 0 1,0 1-1,1-1 0,-1 1 1,0-1-1,0 0 0,1 1 0,-1-1 1,0 0-1,1 1 0,-1-1 1,0 0-1,1 0 0,-1 1 0,0-1 1,1 0-1,-1 0 0,1 0 1,-1 0-1,0 1 0,1-1 0,-1 0 1,1 0-1,-1 0 0,1 0 1,-1 0-1,0 0 0,1 0 0,-1 0 1,1 0-1,-1 0 0,1 0 1,-1-1-1,0 1 0,1 0 0,-1 0 1,1 0-1,-1 0 0,0-1 1,1 1-1,-1 0 0,1-1 0,0 0 18,1 1 0,-1-1 0,0 0 0,0 0 0,0-1 0,0 1 0,1 0 0,-1 0 0,-1 0 0,1-1 0,0 1 0,0 0 0,0-1 0,-1 1 0,1-1 0,-1 1 0,1-1 0,0-1 0,-6-30 301,-1 24 293,-2 20-346,5 32-1942,3-40-1783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08:20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 3137,'0'0'1036,"0"0"-347,0 0 150,0 0 113,0 0-293,0 0-145,0 0-338,-1 13-64,1 35-27,0-47-79,0-1 0,0 1 0,0-1 0,-1 1 0,1-1 0,0 1 0,0-1 0,0 0-1,0 1 1,1-1 0,-1 1 0,0-1 0,0 1 0,0-1 0,0 1 0,0-1 0,0 0 0,1 1 0,-1-1 0,0 1 0,0-1 0,1 0-1,-1 1 1,0-1 0,1 0 0,-1 1 0,0-1 0,1 0 0,-1 0 0,0 1 0,1-1 0,-1 0 0,1 0 0,-1 0 0,0 1 0,1-1 0,-1 0-1,1 0 1,-1 0 0,1 0 0,-1 0 0,0 0 0,1 0 0,-1 0 0,1 0 0,-1 0 0,1 0 0,-1 0 0,1 0 0,-1 0 0,0-1-1,1 1 1,-1 0 0,1 0 0,-1 0 0,1-1 0,15-12 136,-14 8-39,-1 0 0,1 1 0,-1-1 0,0 0 0,0 0 0,-1 0-1,1 1 1,-1-1 0,-1-7 0,1 5 823,-14 24-83,4 3-1615,2-1-2531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5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3441,'0'0'500,"0"0"148,0 0 518,0 0-53,0 0-443,-1 6 166,-6 32-46,2 0 0,2 0 0,2 1 0,4 54 0,-1-3-533,-3-5-194,-1-12-16,4 1-1,19 134 1,-17-198 130,-4-10-242,0 0 0,0 0 1,0 0-1,0 0 0,0 0 0,1 0 1,-1-1-1,0 1 0,0 0 0,0 0 1,0 0-1,0 0 0,0 0 0,0 0 1,0 0-1,1 0 0,-1 0 1,0 0-1,0 0 0,0 0 0,0 0 1,0 0-1,0 0 0,1 0 0,-1 0 1,0 0-1,0 0 0,0 0 0,0 0 1,0 0-1,0 0 0,1 0 0,-1 0 1,0 0-1,0 0 0,0 0 0,0 0 1,0 0-1,0 0 0,0 0 0,1 0 1,-1 0-1,0 1 0,0-1 0,0 0 1,0 0-1,0 0 0,0 0 1,0 0-1,0 0 0,0 0 0,0 1 1,0-1-1,0 0 0,0 0 0,0 0 1,0 0-1,0 0 0,0 0 0,0 0 1,0 1-1,0-1 0,0 0 0,0 0 1,0 0-1,0 0 0,1-9-3629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5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4297,'0'0'705,"0"0"-228,0 0 340,10 24-57,1 6-521,1 2 128,2 0-1,24 43 1,-18-41 27,62 113 892,185 250 0,-261-391-1675,12 13 790,-2-14-6002,-15-5-3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6913,'0'0'1321,"0"0"-734,1 21-29,37 342 1661,-24-171-1796,5 41-57,-13-203-1112,0-22-158,3-18-331,-3-15-2547,-2-7-1370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6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1824,'0'0'3057,"0"0"-1849,0 0-360,0 0 857,0 0-569,18 134-632,-11-83-248,8 7 72,0-1 112,-1 3-304,-1-2-64,2-2 0,-1-3-72,1-4-104,-2-5-672,-4 1-1392,-4-12-505,-2-13-647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5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10266,'0'0'2433,"0"0"-1689,128 20-192,-58-13 912,1-1 129,1-3-657,-5-3-408,-11 0 360,-9 0-304,-12 0-168,-15 0-144,-10 0-272,-10 0-72,-10 0-672,-20 0-1112,-7 0-7922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6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4809,'0'0'2208,"0"0"-1735,0 0-145,0 0 872,0 0-472,128 3-288,-81 6-232,5-1-16,0-1 280,0-2-296,-3-1-72,-7-4-104,-2 0-104,-3 0-544,-3 0-1808,-14-4-2113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6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6569,'0'0'2745,"0"0"-2009,0 0-512,0 0 144,8 134 64,9-86-128,0 4-112,-2 5 65,2-1 87,-2 0-336,0-3 0,-3-9-8,-4-4-360,9-9-377,-7-10-1847,-3-10-1713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7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5193,'0'0'2225,"0"0"-1240,0 0-403,0 0-82,0 0-124,0 0-135,14-5 49,4-2-95,1 1 0,-1 1 1,1 1-1,23-3 0,-34 6-136,-1 1-1,1-1 1,0 1-1,-1 1 1,1 0-1,0 0 1,-1 0-1,1 1 1,0 0-1,-1 0 1,0 1-1,0 0 1,0 0-1,0 1 0,12 8 1,-12-6-19,-1 1 1,0 0-1,0 0 1,0 0-1,-1 1 1,0 0-1,0 0 1,-1 0-1,0 1 0,-1-1 1,0 1-1,0 0 1,-1 0-1,0 0 1,0 0-1,-1 0 1,0 0-1,-1 1 1,0-1-1,-1 0 0,0 0 1,0 1-1,-4 13 1,4-20-47,-1 0 0,1 1 0,-1-1-1,0 0 1,1 0 0,-1 0 0,-1-1 0,1 1 0,0 0 0,-1-1 0,1 0 0,-1 1 0,0-1 0,0 0 0,0 0-1,0-1 1,0 1 0,0-1 0,0 1 0,-1-1 0,1 0 0,0 0 0,-1 0 0,1-1 0,-1 1 0,1-1 0,-6 0-1,6 0-36,1 0 1,-1-1-1,0 1 0,1-1 0,-1 1 0,0-1 0,1 0 0,-1 0 0,1 0 0,0 0 0,-1-1 0,1 1 0,0 0 0,-1-1 0,1 0 0,0 0 0,0 1 0,1-1 0,-1 0 0,0 0 0,1-1 0,-1 1 0,1 0 0,-1-1 0,1 1 0,0 0 0,0-1 0,0 0 0,1 1 0,-1-1 0,0 1 0,1-1 0,0 0 0,0 1 0,0-5 0,-1 4 31,1 1 1,0-1-1,0 1 0,0-1 0,0 1 0,1-1 1,-1 1-1,1-1 0,-1 1 0,1-1 1,0 1-1,0 0 0,0 0 0,0-1 1,0 1-1,1 0 0,-1 0 0,1 0 0,-1 0 1,1 0-1,0 1 0,0-1 0,0 0 1,0 1-1,0-1 0,0 1 0,0 0 0,0 0 1,0-1-1,1 2 0,-1-1 0,1 0 1,-1 0-1,5 0 0,5-3 65,0 1 0,0 0 1,0 1-1,0 0 0,0 1 0,1 1 0,-1 0 0,1 0 1,-1 1-1,0 1 0,0 0 0,0 0 0,0 1 0,0 1 1,0 0-1,-1 1 0,1 0 0,-1 1 0,-1 0 0,1 0 1,-1 2-1,0-1 0,-1 1 0,1 0 0,-2 1 0,1 0 1,-1 0-1,-1 1 0,0 0 0,0 1 0,-1-1 0,0 1 1,-1 1-1,0-1 0,0 1 0,-2-1 0,4 15 0,-4-10 51,-1 0-1,-1 0 0,0 1 0,-1-1 0,0 0 0,-1 1 0,-1-1 0,-1 0 0,-1 0 0,0 0 0,-8 21 0,8-29-48,0 0 1,0 0-1,-1-1 0,0 0 0,0 0 0,0 0 0,-1 0 0,0-1 0,-1 0 0,1 0 0,-1-1 0,-1 0 0,1 0 0,0 0 0,-1-1 0,0 0 0,0-1 0,0 0 0,-1 0 1,1 0-1,-1-1 0,-15 1 0,12-1-38,-1 0 1,0-1-1,1-1 0,-1 0 1,0-1-1,0 0 1,1-1-1,-1-1 1,0 0-1,1 0 1,0-1-1,0-1 1,0 0-1,1 0 0,-1-1 1,2-1-1,-1 0 1,0-1-1,1 0 1,1 0-1,-1-1 1,-11-15-1,57 22-5575,-11 2-1737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37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7866,'0'0'2624,"0"0"-1936,0 0-280,0 0 625,0 0-353,0 0 160,0 0-256,116 149-144,-79-89 56,-7 7-288,-6 6-8,-6 9-88,-16 23-112,-9 37-440,-20-20-1888,-11-11-6298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5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577 68 5217,'0'0'1798,"0"0"-731,0 0 126,0 0 41,-18-24 1050,9 18-2153,0 1 0,0 0-1,0 0 1,-1 1-1,0 0 1,0 1 0,0 0-1,0 0 1,-1 1 0,1 1-1,0 0 1,-1 0-1,1 1 1,-1 0 0,1 1-1,-20 3 1,8 1-153,-1 0-1,1 2 1,0 0 0,0 2-1,1 0 1,-30 18 0,37-19 4,1 2 1,-1-1-1,2 1 0,-1 1 1,2 0-1,-1 1 1,2 0-1,0 1 0,0 0 1,1 1-1,0 0 0,2 0 1,-1 1-1,2-1 1,0 2-1,1-1 0,0 1 1,1-1-1,1 1 1,0 1-1,2-1 0,0 0 1,1 22-1,0-20 17,0-1 1,2 0-1,0 1 0,0-1 0,11 31 1,-9-37-4,1 0 1,0 0-1,1-1 1,0 0 0,0 0-1,1-1 1,1 0-1,-1 0 1,17 13-1,-12-12-2,0-1 0,1 0 0,0-1 0,1 0-1,-1-1 1,2-1 0,-1 0 0,1-1 0,-1-1-1,29 6 1,-9-6 0,-1-1 0,1-1 0,64-6 0,-84 2-459,1-1-1,0 0 0,-1-1 1,0-1-1,0 0 0,0-1 0,0 0 1,-1-1-1,15-11 0,3-2-3836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5193,'0'0'1464,"0"0"-825,0 0-340,0 0-148,0 0 85,-1 21 52,-2 103 1131,14 148 1,29 1-1351,-40-269-2566,0-4-63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6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 1096,'0'0'2682,"0"0"-1474,0 0-607,0 0 481,0 0 80,0 0-316,13-2-57,44-4 197,62 2-1,79-7-163,-191 10-824,-1 0 0,0 0 1,0 0-1,0-1 0,0 0 1,8-5-1,-12 6-161,0 0 1,0 0-1,0-1 0,0 1 0,0-1 0,-1 0 1,1 1-1,-1-1 0,1 0 0,-1 0 0,0 0 1,1 0-1,-1 0 0,0 0 0,0 0 0,-1 0 1,1-1-1,0 1 0,0-4 0,0-12-3627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6545,'0'0'1431,"0"0"-800,0 0-80,0 0-111,0 0-292,0 0-61,1 10 75,64 270 1811,-8-37-1437,-28-125-546,-11-69-5524,-15-42 1263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7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4865,'0'0'1502,"0"0"-689,0 0 23,0 0-70,0 0-165,0 0-151,13-5-66,-6 3-335,-1-1 32,0 1-1,0-1 1,1 1-1,-1 1 1,1-1-1,-1 1 1,1 0-1,0 1 1,-1 0 0,1 0-1,0 0 1,-1 0-1,1 1 1,0 1-1,-1-1 1,0 1-1,8 2 1,-4 2-37,0 0 0,-1 0 0,0 1 0,0 0 0,0 1 0,-1 0 0,0 0 0,-1 1 0,0 0 0,0 0 0,0 1 1,-2-1-1,1 1 0,-1 1 0,-1-1 0,1 1 0,-2 0 0,0 0 0,0 0 0,-1 0 0,0 0 0,-1 1 0,0-1 0,-1 1 0,0-1 0,-4 20 0,4-29-41,0 0 0,-1 0 0,0 0-1,1 0 1,-1 0 0,0 0 0,0-1-1,0 1 1,0 0 0,0 0 0,-1-1-1,1 1 1,0-1 0,-1 1 0,0-1-1,1 1 1,-1-1 0,0 0-1,1 0 1,-1 0 0,0 0 0,0 0-1,0 0 1,0 0 0,0-1 0,0 1-1,0-1 1,0 1 0,0-1 0,0 0-1,0 0 1,0 0 0,0 0 0,0 0-1,-1-1 1,1 1 0,-3-1 0,2 0-57,-1 0 1,0 0 0,1-1 0,-1 1 0,1-1 0,-1 1 0,1-1-1,0 0 1,-1-1 0,1 1 0,0 0 0,1-1 0,-1 0-1,0 1 1,1-1 0,-1 0 0,1-1 0,0 1 0,-3-7 0,4 9 41,1 0 0,-1-1 0,0 1 0,1-1 0,0 1 0,-1 0 0,1-1 0,0 1 0,0-1 0,0 1 0,0 0 0,0-1 0,0 1 0,0-1 1,0 1-1,0 0 0,1-1 0,-1 1 0,1-1 0,-1 1 0,1 0 0,-1-1 0,1 1 0,0 0 0,-1 0 0,1 0 0,0 0 0,0-1 0,0 1 1,0 0-1,0 1 0,0-1 0,1 0 0,-1 0 0,0 0 0,0 1 0,1-1 0,-1 0 0,0 1 0,1-1 0,-1 1 0,0 0 0,1-1 0,-1 1 1,3 0-1,3-1 20,1 1 1,-1 0 0,1 0-1,-1 0 1,1 1 0,-1 0-1,0 1 1,8 2 0,-6 0 78,1 0 1,-1 0 0,0 1-1,-1 0 1,1 1-1,-1 0 1,0 0-1,0 1 1,-1 0 0,0 0-1,0 1 1,-1-1-1,0 2 1,0-1-1,-1 1 1,0-1 0,0 1-1,-1 1 1,0-1-1,-1 1 1,0-1-1,-1 1 1,0 0 0,0 0-1,-1 0 1,0 0-1,-1 0 1,0 1-1,-2 14 1,0-19-37,0 0 1,0 0-1,0-1 0,-1 1 1,0-1-1,0 0 0,0 1 1,-1-2-1,0 1 0,0 0 1,0-1-1,0 1 0,-1-1 1,1 0-1,-1-1 0,0 1 1,-1-1-1,1 0 0,0 0 1,-1-1-1,1 1 0,-1-1 1,0-1-1,-9 3 0,-7 1 27,1-1-1,-1-1 1,0-1-1,0-1 1,-32-3-1,47 2-77,0-2 0,1 1 0,-1-1-1,1 0 1,-1 0 0,1 0-1,0-1 1,0 0 0,0 0 0,0-1-1,0 0 1,1 0 0,-6-5-1,10 7-256,0 0-1,0 0 0,1-1 1,-1 1-1,1 0 0,-1-1 1,1 1-1,0 0 1,-1-1-1,1 1 0,0 0 1,1-1-1,-1 1 0,1-3 1,-1-6-2977,0-6-4035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7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 4785,'0'0'1274,"0"0"-75,0 0-10,0 0-665,0 0-265,-6 19 96,-11 52 444,-10 89 1,5 20 304,-19 228 19,40-402-885,1 2-2154,-2-16-2421,-1-12 62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5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1 10066,'0'0'2129,"-38"127"-1513,14-7-488,-1 2 104,8-9 152,4-15 296,6-29-328,2 7-344,0-1 184,0-15-168,0-11-24,0-16-120,-2-15-984,2-9-1161,-5-9-3696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7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1008,'0'0'3912,"0"0"-2416,0 0-678,0 0 202,0 0-269,0 0-214,7 8 150,122 164 2090,10 15-1780,-127-173-951,113 130 279,-101-119-309,1-2 0,1 0 0,42 28 0,-66-50-80,0 1 0,1-1 0,-1 0-1,0 1 1,0-1 0,1 0 0,-1 0 0,1-1 0,-1 1 0,1 0 0,-1-1 0,5 1 0,-6-2-53,0 1 1,0-1-1,0 1 1,0-1-1,-1 1 1,1-1-1,0 0 1,0 0-1,-1 1 1,1-1-1,0 0 1,-1 0-1,1 0 1,-1 0-1,1 0 1,-1 1-1,1-1 1,-1 0-1,1 0 1,-1 0-1,0 0 1,0 0-1,0-1 1,0 1-1,0 0 1,0 0-1,0 0 1,0 0-1,0 0 1,0 0-1,-1-1 1,1-26-3520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8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7314,'0'0'2283,"0"0"-1328,0 0-578,0 0-125,0 0 136,0 20 99,0-10-416,-1 12 163,1 1 0,1-1 1,2 1-1,7 35 1,80 450 2007,-77-416-2220,-13-91-64,0 0 0,0 1 0,0-1-1,0 1 1,0-1 0,1 0 0,-1 1-1,0-1 1,1 0 0,-1 1 0,1-1-1,0 0 1,-1 0 0,1 0 0,0 1-1,1 0 1,7-15-1138,5-48-3109,-13 54 3004,7-37-5342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8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5601,'0'0'3793,"0"0"-2389,0 0-780,0 0 41,0 27 145,-1 14-524,0 11 229,5 58-1,10-11-11,30 115 0,-23-121-410,-4-23-64,-7-38-337,-3 0 0,-1 0-1,4 54 1,-12-85-1899,-6-1-1755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8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59 6889,'0'0'2112,"0"0"-1171,0 0-283,0 0 235,0 0 70,0 0-494,7-4-193,9-4-64,0 1 0,0 1 0,1 0 0,0 1 0,0 1 0,0 1 0,33-3 0,139 4 59,-110 4-236,-8 0 11,17-1-330,-32-5-3123,-50 2-1171,-3-4-1634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4673,'0'0'6031,"0"0"-4263,0 0-1468,0 0 76,0 0-77,0 0-30,0 34 165,2 38-152,3 1 1,15 74 0,56 314 653,-66-260-6522,-10-200-3482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5:59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8194,'0'0'2175,"0"0"-1276,0 0-372,0 0 509,0 0-73,0 0-318,0-29-70,2 27-567,0 0 1,0 0-1,0 1 1,0-1 0,1 1-1,-1 0 1,0-1-1,1 1 1,0 0-1,-1 0 1,1 1-1,-1-1 1,1 0-1,0 1 1,4-1-1,49 0 91,-44 1-57,-10 0-42,10-1 13,0 1-1,0 1 1,0 0 0,0 0 0,-1 2-1,17 4 1,-25-6-17,-1 0 0,1 0 0,-1 1 0,0-1 1,1 1-1,-1-1 0,0 1 0,0 0 0,0 0 0,0 0 0,0 0 0,-1 1 0,1-1 0,-1 0 0,1 1 1,-1-1-1,0 1 0,0-1 0,0 1 0,0 0 0,0-1 0,-1 1 0,1 0 0,-1-1 0,0 1 0,0 0 1,0 0-1,0 0 0,0-1 0,0 1 0,-1 0 0,0 0 0,-1 4 0,-2 4-49,-1 1-1,0-1 1,-1 0-1,-1-1 1,1 1 0,-1-2-1,-1 1 1,0-1-1,-10 10 1,-15 18 28,28-30 12,-7 6 12,1 1 0,1 1 0,0 0-1,0 0 1,2 1 0,0 0 0,0 1 0,-6 23-1,14-40-7,0 1 0,0-1-1,0 0 1,0 1 0,0-1-1,0 0 1,0 0-1,0 1 1,0-1 0,0 0-1,0 0 1,0 1 0,0-1-1,0 0 1,0 0-1,0 1 1,0-1 0,1 0-1,-1 0 1,0 0 0,0 1-1,0-1 1,0 0-1,1 0 1,-1 0 0,0 1-1,0-1 1,0 0 0,1 0-1,-1 0 1,0 0-1,0 0 1,0 1 0,1-1-1,-1 0 1,0 0 0,0 0-1,1 0 1,-1 0-1,0 0 1,0 0 0,1 0-1,-1 0 1,1 0 0,17-4-25,16-12 115,-22 10-51,0 0 1,1 0 0,0 1-1,-1 1 1,1 0 0,18-2-1,-24 5 26,1 0 1,0 0-1,-1 1 0,1 0 0,0 0 0,0 1 0,-1 0 0,1 1 0,-1 0 1,1 0-1,-1 0 0,10 5 0,3 2-1,0-1 0,1 0 0,-1-2 0,1-1 0,0 0 0,1-2 0,-1 0 0,1-1 0,23-2 0,-18-1-1802,45-7-1,-32-2-4644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4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6433,'0'0'2041,"0"0"-972,0 0-179,0 0-50,0 0-77,0 0-247,-1 12 286,6 19-273,16 50 0,3 14-130,-8 19-213,0 121-1,-5-54-3642,-9-143-1323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5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571 41 3425,'0'0'1632,"0"0"-348,0 0 102,0 0 148,0 0-415,0 0-359,0 0-89,0 0 25,0 0 111,0 0-50,0 0-77,-19-7 450,0 0-1084,0 0 0,-1 2 0,0 0 0,0 1 0,-1 1 0,1 1 0,-1 1 1,-37 3-1,44 0-58,0 0-1,0 1 1,1 1 0,-1 0 0,1 1 0,0 1 0,1-1 0,-1 2 0,1 0 0,0 1-1,1 0 1,-1 0 0,-17 19 0,15-11-11,0 0 0,0 2 0,2-1 1,0 2-1,2-1 0,0 1 0,0 1 0,2 0 0,1 0 0,0 1 0,2 0 1,0 0-1,1 0 0,1 1 0,1-1 0,1 1 0,1 0 0,4 29 0,-3-40 23,1 0-1,0 0 1,0 0-1,1 0 0,1 0 1,0-1-1,0 0 1,1 1-1,0-1 1,1-1-1,0 1 0,0-1 1,1 0-1,13 12 1,-10-12 2,1 0-1,1 0 1,0-1 0,0-1 0,0 0-1,1 0 1,0-1 0,0-1 0,1-1-1,20 5 1,-12-4-33,0-2 0,0 0 0,1-2 0,-1-1 0,0 0 0,0-2 0,1 0 0,-1-2 0,0 0 0,-1-1 0,1-2 0,-1 0 0,0-1 0,31-17 0,44-37-4177,-67 40-1692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5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 8858,'0'0'1731,"0"0"-916,0 0-327,0 0-1,0 0-162,0 0-129,6-3-37,0 0-122,0 0 0,1 1 0,-1-1 0,1 1 0,-1 0 0,1 1 0,0 0 0,-1 0 0,1 0 0,0 1 0,0 0 0,0 0 0,0 1 0,-1 0 0,1 0 0,0 1 0,-1 0 0,1 0 0,-1 0 0,1 1 0,-1 0 0,0 0 0,0 0 0,0 1 0,-1 0 0,1 0 0,-1 0 0,0 1 0,0 0 1,-1 0-1,1 0 0,-1 1 0,0-1 0,-1 1 0,1 0 0,-1 0 0,0 0 0,-1 1 0,1-1 0,-1 1 0,1 10 0,0-1-36,-1 0 0,0 0 0,-2 1-1,0-1 1,-1 0 0,0 0 0,-1 1 0,-1-1 0,-1 0 0,0-1 0,-1 1 0,-1-1 0,0 0 0,-1 0 0,-1-1 0,0 0-1,-1 0 1,-1 0 0,0-2 0,0 1 0,-1-1 0,-1-1 0,0 0 0,0 0 0,-19 10 0,26-17-40,0-1-1,-1 0 1,0-1 0,1 1 0,-1-1 0,0 0-1,0-1 1,-1 1 0,-5 0 0,10-2 8,0 0 0,1 0 0,-1 0 1,1 0-1,-1 0 0,1-1 0,-1 1 1,1 0-1,-1-1 0,1 1 0,0-1 0,-1 1 1,1-1-1,-1 1 0,1-1 0,0 0 1,0 0-1,-1 0 0,1 0 0,0 0 0,0 0 1,0 0-1,0 0 0,0 0 0,0-1 1,1 1-1,-1 0 0,0-1 0,0 1 1,1 0-1,-1-1 0,1 1 0,0-1 0,-1 1 1,1-1-1,0 1 0,0-1 0,0 1 1,0-2-1,-1-2 6,1 1 0,-1-1 0,1 1 0,0-1-1,1 1 1,-1 0 0,1-1 0,0 1 0,0 0 0,2-6 0,-2 9 56,0-1 1,1 1-1,0-1 1,-1 1-1,1-1 0,0 1 1,-1 0-1,1 0 0,0 0 1,0 0-1,0 0 1,0 0-1,0 1 0,0-1 1,0 1-1,0-1 1,0 1-1,0 0 0,1 0 1,-1 0-1,0 0 0,0 0 1,2 0-1,9 2 56,-1-1-1,0 2 1,-1 0-1,1 0 1,0 1-1,-1 0 1,0 1-1,0 0 1,0 1-1,16 11 1,-18-10-90,2 0-1,-1-1 1,1-1 0,0 0-1,0 0 1,0-1 0,0 0 0,1-1-1,0 0 1,0-1 0,18 1-1,-26-3-151,-1 0 0,1-1 0,0 1 0,-1-1 0,1 0 0,-1 0 0,1 0 0,-1 0 0,1-1-1,-1 1 1,0-1 0,0 0 0,0 0 0,0 0 0,0 0 0,4-4 0,18-20-4083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6177,'0'0'2377,"0"0"-1633,0 0-528,0 0 424,37 120 208,-15-48-224,0 12-31,1 9 111,-1 7-312,-2-2-32,-6-9-240,-1-9-120,-3-15 0,-8-14-584,-2-18-688,0-13-2617,-12-13-664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6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10802,'0'0'2433,"0"0"-1889,0 0-536,0 0 512,17 166 392,5-37-8,28 38-319,21 9-353,6-27 240,-8-41-272,-19-43-88,-11-18-24,1-5-80,2-4-16,2-14-360,1-24-761,-11-22-559,-11-16-2873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6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70 7162,'0'0'2224,"0"0"-1040,0 0 593,156 4-425,-89 0-584,2-1-136,2-1-512,-4-2 8,-5 0-128,-8 0-176,-9-11-624,-6-16-864,-14 5-769,-13 0-3104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6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9538,'0'0'1976,"0"0"-1503,0 0-329,0 0 248,0 0 240,5 131-72,12-60 48,1 12-304,1 3 80,1-1-160,0-5-216,0-11 120,-1-9-128,-1-14-104,1-6-456,-4-15-1504,-5-12-2385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7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0 8250,'0'0'1865,"0"0"-1028,0 0-287,0 0 417,25 2-201,-12-1-709,199 10 859,-166-11-1092,-45 0-84,-40 0-2110,18 0 2437,0 2-1,1 1 0,-1 1 0,1 0 0,-1 2 0,1 0 0,1 1 1,-1 1-1,1 1 0,1 1 0,-1 0 0,2 1 0,-1 1 1,-29 28-1,45-38-34,0 0 0,1-1 1,-1 1-1,0 0 1,1 0-1,-1 0 1,1 0-1,0 1 0,0-1 1,0 0-1,0 0 1,0 1-1,0-1 0,1 1 1,-1-1-1,0 4 1,2-5-6,0 1 0,-1-1 0,1 0 0,0 1-1,0-1 1,0 0 0,0 0 0,0 0 0,0 0 0,0 0 0,0 0 0,0 0 0,1 0 0,-1 0 0,0-1 0,0 1 0,1 0 0,-1-1 0,1 1 0,-1-1 0,0 0 0,1 1 0,-1-1 0,1 0 0,-1 0 0,3 0 0,81 14 375,77 15 228,-141-23-533,-1 0 0,-1 1-1,1 1 1,-2 0-1,34 21 1,-48-27-78,-1 0 0,1 1 0,-1-1 0,0 1 0,0 0 1,0 0-1,0 0 0,0 1 0,0-1 0,-1 0 0,0 1 0,0 0 0,0-1 0,0 1 1,0 0-1,-1 0 0,0 0 0,1 0 0,-2 1 0,1-1 0,0 0 0,-1 0 0,0 1 0,0-1 1,0 0-1,0 0 0,-1 1 0,0-1 0,0 0 0,0 0 0,0 0 0,0 0 0,-1 0 1,0 0-1,0 0 0,0-1 0,0 1 0,-1-1 0,1 1 0,-1-1 0,0 0 0,0 0 0,0 0 1,0 0-1,-7 4 0,-8 3 23,0 0 0,0-1 0,-1-1 0,0-1-1,0 0 1,-1-2 0,0 0 0,0-1 0,-25 1 0,-19 0 24,-103-7 0,166 2-84,1 0 1,-1 0-1,0 0 1,1 0-1,-1 1 1,1-1-1,-1 0 1,1 0-1,-1 0 1,0 0-1,1 0 1,-1 0-1,1 0 1,-1-1-1,1 1 1,-1 0-1,0 0 1,1 0-1,-1-1 1,1 1-1,-1 0 1,1 0-1,-1-1 1,1 1-1,-1 0 1,1-1-1,0 1 1,-1-1-1,1 1 1,-1-1-1,1 1 1,0-1-1,-1 1 1,1-1-1,0 1 1,0-1 0,-1 1-1,1-1 1,0 1-1,0-1 1,0 1-1,0-1 1,0 0-1,0 1 1,0-1-1,0 1 1,0-1-1,0 0 1,0 1-1,0-1 1,0 1-1,0-1 1,1 1-1,-1-1 1,0 1-1,0-1 1,1 0-1,-1 1 1,0-1-1,1 0 1,25-26-3071,3 7-2079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7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10058,'0'0'1506,"0"0"-843,0 0-481,0 22 82,-1 219 850,-47 349 0,47-594-4939,1-13-866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8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4849,'0'0'1360,"0"0"-720,0 0 505,0 0 567,69 122-392,-25-66-399,8 8-105,7 1 56,3-3-544,-3-4-128,-2-12-168,-5-10 24,-7-12-112,-8-12-152,-10-12-832,-7-9-545,-13-16-4056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8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1136,'0'0'6186,"0"0"-4149,0 0-1282,-3 27 141,-1 7-599,-4 130 1027,11-59-747,5-1 1,4-1 0,31 120 0,-41-214-827,7 23 80,-9-31 27,1-1 1,-1 1 0,0 0-1,1-1 1,-1 1 0,0-1-1,1 1 1,-1 0 0,1-1-1,-1 1 1,1-1 0,-1 0 0,1 1-1,0-1 1,-1 1 0,1-1-1,-1 0 1,1 1 0,0-1-1,-1 0 1,1 0 0,0 0 0,-1 1-1,1-1 1,0 0 0,0 0-1,-1 0 1,1 0 0,0 0-1,-1 0 1,1 0 0,0 0-1,-1-1 1,1 1 0,0 0 0,-1 0-1,2-1 1,4-5-4252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8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5881,'0'0'3662,"0"0"-2500,0 0-701,0 24 100,0 153 1063,17 58 206,0 29-1744,-16-260-718,-2 8 750,-4-11-6775,-4-9 593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1 681 9338,'0'0'2128,"0"0"-1106,0 0-399,0 0 170,0 0-138,0 0-76,21-7-108,2-2-391,-8 2-48,1 2-1,0 0 1,0 0-1,0 2 1,1 0 0,22-1-1,127 2 119,11 0-1119,-172 2 591,-1 0 0,0-1 0,0 0 0,0 1 0,0-2 0,0 1 0,0 0 0,0-1 0,6-3-1,2-6-4554</inkml:trace>
  <inkml:trace contextRef="#ctx0" brushRef="#br0" timeOffset="1">409 1 10234,'0'0'2449,"0"0"-1681,0 0-648,0 0 120,-13 120 408,13-56-64,3 16-24,9 12-360,0 3 80,1 3 33,-1-7-297,0-9 80,1-13-96,-1-11-225,3-7-367,-5-15-2088,0-16-4362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09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 7698,'0'0'2157,"0"0"-1159,0 0-477,0 0 64,0 0-132,0 0 54,16 0-138,130-2 101,-141 3-427,-1-1 0,0 1 1,1 0-1,-1 0 1,0 1-1,0-1 1,0 1-1,0 0 0,0 0 1,0 0-1,0 0 1,0 1-1,-1-1 0,1 1 1,-1 0-1,0 0 1,0 0-1,0 1 1,0-1-1,-1 1 0,1 0 1,-1-1-1,0 1 1,0 0-1,-1 0 0,1 1 1,-1-1-1,0 0 1,0 0-1,0 1 1,0 5-1,1-2-13,-2 0 0,1 0 0,-1 0 0,0 0 0,0 0 0,-1 0 0,0-1 0,-1 1 1,0 0-1,0 0 0,-1-1 0,0 1 0,0-1 0,0 0 0,-1 0 0,-9 12 0,-8 2-43,0-1 0,-2-1 0,-45 29 1,35-25-3,-36 30 0,69-53 2,0 0 1,0 0 0,0 1 0,0-1 0,0 0-1,0 0 1,0 0 0,0 0 0,0 0 0,0 0-1,0 1 1,-1-1 0,1 0 0,0 0 0,0 0-1,0 0 1,0 0 0,0 1 0,0-1-1,0 0 1,0 0 0,0 0 0,0 0 0,0 0-1,1 1 1,-1-1 0,0 0 0,0 0 0,0 0-1,0 0 1,0 0 0,0 1 0,0-1 0,0 0-1,0 0 1,0 0 0,1 0 0,-1 0-1,0 0 1,0 0 0,0 0 0,0 0 0,0 1-1,0-1 1,1 0 0,-1 0 0,0 0 0,0 0-1,0 0 1,0 0 0,0 0 0,1 0 0,-1 0-1,0 0 1,0 0 0,0 0 0,0 0-1,0 0 1,1 0 0,-1 0 0,20 2-138,29-1 380,-43-1-269,9 2 152,0 0 1,1 1 0,-1 0-1,0 1 1,-1 1 0,24 10-1,-18-7 50,0 0-1,33 6 0,-26-10 38,46 1-1,-29-4-3137,-44-1-1460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4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3993,'0'0'2043,"0"0"-535,0 0-334,0 0 31,0 0-310,0 0-219,0 1 2258,5 12-2951,83 220 639,-74-188-623,-3 0 0,-1 1 0,5 63 0,-12-84-349,0 25-290,-6-18-4169,1-31-164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6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10322,'0'0'2281,"0"0"-1401,5 209-664,-5-47 344,0 11 584,0-28-544,0-43-248,0-42-352,0-18 65,0-4-194,18-18-231,1-9-1808,1-11-3633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5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28 6857,'0'0'1945,"0"0"-750,0 0-246,0 0-62,0 0-132,0 0-210,-20-4 9,16 3-532,-30-7 272,-57-5 1,79 12-278,-1 0 0,1 1 0,0 1 1,0 0-1,-1 1 0,1 0 0,0 1 0,1 0 1,-1 1-1,-13 5 0,5 2-26,0 1 1,1 1-1,0 0 1,1 2-1,1 0 0,0 1 1,1 1-1,-18 23 1,24-26 7,0 0-1,1 1 1,0 0 0,2 1 0,-1 0 0,2 0 0,0 0 0,1 1 0,1 0 0,1 0 0,-3 28-1,5-36 11,0 1-1,1 0 1,0-1-1,1 1 0,0-1 1,0 1-1,1-1 1,0 0-1,0 0 0,1 0 1,1 0-1,0 0 0,0 0 1,0-1-1,1 0 1,0 0-1,1 0 0,0 0 1,0-1-1,0 0 1,1 0-1,0-1 0,11 7 1,-6-4 29,1-1 0,0 0 0,0-1 0,1-1 0,0 0 0,0-1 0,0 0 1,1-1-1,18 2 0,-3-2-18,1-1-1,-1-2 1,48-4 0,-67 1-134,1 1 0,-1-1 0,0-1 0,0 0 0,-1-1 0,1 0 0,-1 0 0,1-1 0,-1-1 0,15-10 0,-8 3-1336,-2 0 1,24-26-1,-5-1-4924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5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7770,'0'0'2240,"0"0"-1776,0 0-280,0 120 80,0-56 128,0 10 529,7 4-161,3-1-400,0-6-112,2-4-248,-2-11 0,0-12 0,-5-8-584,-5-18-616,0-10-3169,0-8-592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5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5825,'0'0'1577,"0"0"-1033,0 0 1176,0 0-104,128 0-607,-76-2-313,7-7-416,1-2-272,-1-2 152,-5-1-160,-7 1-488,-7-7-632,-13 2-1417,-10 3-648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6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3225,'0'0'5561,"0"0"-4577,0 0-696,0 0 480,3 158 241,14-107-113,0 0-152,1 2-464,-1-4-272,-2-2 80,-3-3-88,-2-8-840,0-3-585,-5-8-2951,-3-10-241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6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6177,'0'0'1686,"0"0"-951,0 0-24,0 0 497,24 0-203,79 4-279,-98-4-697,1 1 1,-1 0-1,1 0 0,-1 0 1,0 0-1,1 1 0,-1 0 1,0 0-1,0 1 0,0-1 1,0 1-1,-1 0 0,1 0 1,-1 1-1,0-1 0,1 1 1,-2 0-1,1 0 1,0 1-1,-1-1 0,0 1 1,0-1-1,0 1 0,-1 0 1,1 0-1,-1 0 0,0 1 1,-1-1-1,2 6 0,-2-4-13,0 0 1,0 0-1,-1 0 0,0 0 0,0 0 0,-1 0 0,1 0 0,-2 0 0,1 0 1,-1 0-1,0 0 0,0-1 0,-1 1 0,0-1 0,0 1 0,-1-1 0,1 0 1,-1 0-1,-8 8 0,7-9-11,-1 0 1,0 0-1,-1 0 0,-12 6 1,16-9-20,1-1 1,0 0-1,-1 0 0,1 0 1,-1 0-1,1 0 0,-1-1 1,0 1-1,1-1 0,-1 0 1,0 1-1,1-1 0,-1-1 1,0 1-1,1 0 0,-1 0 1,-5-2-1,7 0-47,0 0 0,0 1 0,0-1 1,1 1-1,-1-1 0,0 0 0,1 0 0,-1 1 0,1-1 0,0 0 0,-1 0 0,1 0 0,0 0 0,0 1 1,0-1-1,1-3 0,3-32-391,-2 32 442,1 1 1,-1-1-1,1 1 0,0 0 0,1 1 1,-1-1-1,0 0 0,1 1 0,0 0 0,0 0 1,0 0-1,0 0 0,1 1 0,-1-1 1,1 1-1,-1 0 0,1 0 0,0 1 1,-1 0-1,1 0 0,0 0 0,6 0 0,4-2 91,0 1-1,1 1 0,-1 1 0,0 0 0,1 1 0,15 3 0,-25-2-19,1 0-1,-1 0 0,0 1 1,0 0-1,0 0 0,0 0 1,-1 1-1,1 0 0,-1 0 1,0 0-1,0 1 0,0-1 1,-1 1-1,1 0 0,-1 1 1,-1-1-1,1 1 0,-1 0 1,0 0-1,0 0 0,0 0 1,-1 0-1,0 0 0,0 1 1,-1-1-1,1 9 0,-1-8-17,0-1 0,0 1-1,-1 0 1,1 0-1,-2 0 1,1-1-1,-1 1 1,0 0-1,0 0 1,-1-1-1,0 1 1,0-1-1,-1 0 1,0 1 0,0-1-1,0 0 1,-1-1-1,1 1 1,-2 0-1,1-1 1,0 0-1,-1 0 1,0-1-1,0 1 1,-8 4 0,2-3 9,0-1 1,0-1-1,0 0 1,-1-1-1,0 0 1,1-1 0,-1 0-1,-17 0 1,-4-1 78,-59-6-1,85 5-162,-1-1 1,0-1-1,1 1 0,-1-1 0,1 0 0,-1-1 0,1 0 0,0 0 0,0 0 0,0-1 0,-8-6 1,15 9-132,-1 1 0,1-1 0,-1 1 1,1-1-1,0 0 0,-1 1 0,1-1 1,0 0-1,0 0 0,-1 1 0,1-1 1,0 0-1,0 1 0,0-1 0,0 0 1,0 0-1,0 1 0,0-1 0,0 0 1,0 0-1,0 1 0,1-1 0,-1 0 1,0 1-1,0-1 0,1 0 1,-1 1-1,1-1 0,-1 0 0,0 1 1,1-2-1,10-6-4797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5353,'0'0'1122,"0"0"-282,0 0 329,0 0 110,23 10-466,73 36-99,-84-40-558,0 2 0,-1-1 0,0 1-1,0 1 1,-1 0 0,0 1-1,0 0 1,-1 0 0,-1 1 0,10 15-1,-2-3 117,8 11-18,-2 1 0,-1 1 0,-2 1-1,-2 1 1,-2 0 0,-1 1 0,16 72 0,-16-34-175,-4 1-1,-4-1 1,-3 96 0,-4-145-17,0-1 0,-2 1 0,-2-1 0,0 1 0,-11 32 0,12-50-216,0 1-1,-1-1 1,0 0-1,-1 0 1,0-1 0,-13 16-1,15-20-277,-1 0 0,0 0 0,0-1 0,-1 1 0,0-1 0,1-1 0,-1 1 0,-1-1 0,1 0 0,0 0-1,-14 3 1,-17 0-7799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3 7009,'0'0'1846,"0"0"-659,0 0-155,0 0 47,0 0-404,0 0-216,-9 0-158,-4-1-294,5 0 55,0 1-1,0 0 1,0 0-1,0 1 0,0 0 1,0 0-1,0 0 1,1 1-1,-1 1 0,0-1 1,1 1-1,-10 6 1,-1 6-51,0 1 0,2 1 0,0 0 0,0 1 0,2 1 1,1 0-1,0 1 0,1 1 0,1 0 0,1 0 0,1 1 0,1 0 1,-6 28-1,4-6 2,2 1 0,2 0-1,2 1 1,2-1 0,7 88 0,-1-105 49,0 0-1,2 0 1,1-1 0,2 0 0,0 0-1,2-1 1,1-1 0,1 1-1,1-2 1,1 0 0,33 40-1,-34-47-42,2-1 1,-1 0-1,2-1 0,0-1 0,1-1 0,0 0 0,1-1 1,0-1-1,1-1 0,0-1 0,0 0 0,1-2 1,0 0-1,1-2 0,38 6 0,114-7-1885,-103-4-1772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8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9 576,'0'0'6536,"0"0"-4230,0 0-1653,0 0-79,0 0 177,0 0-236,0 0-275,18 0 54,156-9 1231,-173 9-1522,0 0 0,0 1 1,0-1-1,0 0 0,-1 0 1,1 1-1,0-1 0,0 0 1,0 1-1,0-1 0,0 1 1,-1-1-1,1 1 0,0-1 1,0 1-1,-1 0 0,1-1 1,0 1-1,-1 0 0,1 0 1,-1-1-1,1 1 0,-1 0 1,1 0-1,-1 1 0,8 32 59,-8-23-41,0 0 1,0-1-1,-1 1 0,-3 15 0,-1-12-25,-1 0 0,0 0-1,-1-1 1,0 0-1,-1 0 1,0-1 0,-20 22-1,7-12 0,0 0 0,-48 35 0,67-56-2,0 1 2,1 0-1,-1-1 1,0 1-1,0-1 1,0 0 0,0 0-1,0 1 1,0-1-1,0-1 1,0 1-1,0 0 1,0 0 0,-1-1-1,1 1 1,-4-1-1,6 0 0,0-1-1,-1 1 0,1-1 1,0 1-1,0-1 1,0 1-1,-1-1 0,1 0 1,0 1-1,0-1 0,0 1 1,0-1-1,0 0 1,0 1-1,0-1 0,0 1 1,0-1-1,0 0 0,0 1 1,1-1-1,-1 1 1,0-1-1,0 0 0,0 1 1,1-1-1,-1 1 0,0-1 1,1 1-1,-1-1 1,1 1-1,-1-1 0,0 1 1,1 0-1,-1-1 0,1 1 1,-1 0-1,1-1 1,-1 1-1,1 0 0,0-1 1,22-12 43,-11 9 60,0 1 1,0 1 0,0 0-1,0 1 1,0 0 0,0 1 0,0 1-1,0 0 1,17 3 0,6 3 182,63 23 0,-94-29-285,51 14-235,-52-15 8,-1 1 0,1-1 0,-1 0 1,1 0-1,0 0 0,-1-1 1,1 1-1,-1-1 0,1 1 1,-1-1-1,1 0 0,-1 0 1,1 0-1,-1 0 0,0 0 1,1-1-1,-1 1 0,3-4 1,11-14-4808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8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6081,'0'0'2760,"0"0"-1474,0 0-859,0 0-220,0 0 146,0 24 223,-1 164 375,-10 66 541,-2 47-1302,14-293-1256,2-12-830,3-13-1466,-1-13-1212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8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7738,'0'0'2008,"0"0"-1368,0 0-360,0 0 1065,94 115-97,-45-59-384,11 4-248,4-2-312,0-5 40,-4-9-272,-9-6-56,-6-9 48,-8-7-64,-10-11-360,-10-11-744,-7 0-1224,-10-13-3258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6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1 316 11362,'3'20'1315,"-2"-12"-1309,2 20 271,2-1 0,1 1 0,1-1 0,20 48 0,-24-68-208,0-1 1,1 0-1,-1 0 0,1-1 1,0 1-1,1-1 0,-1 0 1,1 0-1,0 0 0,0-1 1,1 0-1,7 5 0,-9-7-46,1 0-1,0 0 1,0-1-1,-1 0 1,1 0-1,0 0 0,0 0 1,0-1-1,0 0 1,0 0-1,0 0 1,0-1-1,0 0 0,0 0 1,0 0-1,0 0 1,-1-1-1,1 1 1,7-5-1,-5 2-27,1-1 0,-1 0-1,0-1 1,0 1 0,0-1 0,-1 0 0,0-1 0,0 0-1,-1 0 1,0 0 0,0 0 0,0-1 0,-1 0 0,0 0-1,-1 0 1,0 0 0,0-1 0,2-10 0,1-11-280,0 0-1,-2-1 1,-1 1 0,-2-32 0,-1 44 205,-1 1 1,-1-1 0,0 1 0,-1 0-1,-1 0 1,-1 0 0,-1 0 0,-9-21-1,12 32 119,-1-1 0,1 1 0,-1 0 0,0 0 0,-1 0 0,1 1 0,-1-1 0,0 1 0,0 0 0,-1 0 0,0 1 0,1 0 0,-1 0 0,-1 0 0,1 1 0,-1 0 0,1 0 0,-1 0 0,0 1-1,0 0 1,0 1 0,-13-2 0,17 2-16,0 1-1,0 1 1,0-1-1,0 0 1,0 1-1,0-1 1,0 1-1,0 0 1,0 0-1,1 0 1,-1 0-1,0 1 1,1-1-1,-1 1 1,1 0-1,-1-1 1,1 1-1,-4 4 1,2-1-7,-1 1 1,1 0 0,0 0-1,1 0 1,-1 0 0,1 1-1,-3 11 1,-1 5 14,1 0 0,2 1 1,-4 41-1,7-49-8,-1 14 143,0 1-1,6 58 1,-4-87-166,0-1 0,0 1 1,0-1-1,1 1 0,-1-1 0,0 1 0,1-1 1,0 1-1,-1-1 0,1 0 0,0 1 0,-1-1 1,1 0-1,0 1 0,0-1 0,0 0 0,0 0 1,0 0-1,1 0 0,-1 0 0,0 0 0,0 0 1,1 0-1,-1-1 0,0 1 0,1 0 0,-1-1 1,1 1-1,-1-1 0,1 0 0,-1 1 1,1-1-1,-1 0 0,1 0 0,2 0 0,0 0-48,0-1-1,0 0 1,-1 0 0,1 0-1,0 0 1,0-1-1,-1 1 1,1-1-1,-1 0 1,1 0-1,-1 0 1,0 0 0,4-5-1,5-6-291,0-1 0,-1 0 0,16-29 0,-20 31 278,-1 1 1,1 0-1,1 0 1,0 1-1,1 0 0,-1 0 1,2 1-1,0 0 0,10-7 1,-18 15 98,-1 0 0,1 0 0,-1 0 0,0 1 0,1-1 0,0 0 0,-1 1 0,1-1 0,-1 1 0,1 0 0,0 0 0,-1-1 0,1 1 0,0 0 0,-1 1 0,1-1 0,0 0 0,-1 0 0,1 1 0,-1-1 0,1 0 0,0 1 0,-1 0 0,1-1 0,-1 1 0,0 0 0,1 0 0,-1 0 0,1 0 0,-1 0 0,0 0 0,0 0 0,0 0 0,0 1 0,0-1 0,0 0 0,1 3 0,4 5 339,-2 1 1,1 0 0,-1 0 0,4 19 0,-1-8-73,3 7-48,-3-4-81,1-2 0,2 1 0,20 35 0,-27-53-218,0 0-1,1 0 1,-1-1-1,1 1 0,0-1 1,1 0-1,-1 0 1,1 0-1,-1-1 1,1 1-1,0-1 0,1 0 1,-1-1-1,0 1 1,1-1-1,-1 0 0,1-1 1,0 1-1,0-1 1,6 1-1,33-1-2866,-7-1-3497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9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5857,'0'0'3145,"0"0"-1841,0 0-1056,0 0 368,0 0 297,-5 147-105,5-83-144,7 10-168,3 3-80,0 1 80,0-7-432,-3-4 64,-2-14-128,3-10-120,-3-15-296,0-16-1480,-3-10-2665,0-2-1569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9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4545,'0'0'4345,"0"0"-3249,0 0-688,0 0 472,0 129 225,5-73-257,7 4-120,6 4-392,-1-2-240,0 0 128,-2-4-224,-8-9-280,-4 0-936,-3-16-681,0-10-2824</inkml:trace>
  <inkml:trace contextRef="#ctx0" brushRef="#br0" timeOffset="1">0 356 8186,'0'0'2248,"0"0"-1568,0 0-240,0 0 889,0 0-385,0 0-360,168 0-160,-118 0-320,-1 0 104,-2 0-128,-5 2-72,-7-2-16,-3 0-8,-7 0-440,-6 0-312,-6-16-680,-3-4-473,-8-2-2760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16:19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5433,'0'0'1833,"0"0"-813,0 0-132,0 0-12,0 0-24,0 0 142,2 25-18,-1-16-864,4 46 684,17 76-1,14 45-4,27 106-25,-47-225-2833,29 65 1,-30-90-2843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31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22 912,'0'0'1647,"0"0"-599,0 0-129,0 0-227,0 0-219,-36-20 5715,28 20-6160,1-1 10,0 1 1,1-1-1,-1 2 0,0-1 0,0 1 0,0 0 0,1 0 0,-1 1 0,0 0 0,1 0 0,-1 0 0,1 1 0,0 0 0,0 0 1,0 1-1,-6 4 0,-20 18-11,1 2 1,2 0 0,0 2 0,2 1 0,-42 64-1,56-72-27,1 0-1,2 1 0,1 0 0,0 1 0,2 0 0,1 0 0,-5 41 0,6-8 50,2-1-1,6 77 0,-1-125-41,-1 0 0,2 0 0,-1 0-1,1-1 1,0 1 0,1-1 0,0 1 0,0-1 0,1 0 0,9 12 0,10 9 127,33 33-1,-38-41 39,-9-11-134,1 0 0,-1-1 0,2 0 0,-1-1 1,1 0-1,0-1 0,1 0 0,0-1 0,0-1 1,23 7-1,-13-6 44,0-2-1,0-1 1,1 0 0,0-2 0,37-2-1,-44-2-51,0-1-1,-1-1 0,0 0 0,0-1 1,-1-1-1,1 0 0,-2-1 0,1 0 1,-1-2-1,0 0 0,-1 0 0,0-1 1,14-15-1,-4-2-26,-1-1 1,-1 0 0,-2-2-1,0 0 1,-3-1-1,0-1 1,-3 0 0,0-1-1,8-37 1,-14 36 14,-2 1-1,-1-1 1,-2 0 0,-2 0 0,-3-42 0,1 67 9,-1 0 1,0 0 0,0 0 0,-1 1-1,0-1 1,0 1 0,-1 0 0,0 1 0,-8-10-1,-1-1 6,0 1 0,-34-31 0,34 37 3,0 1 1,-2 1-1,1 0 1,-1 1 0,-32-13-1,-90-22-59,128 42 15,-1 1 0,1-1 0,0 2 0,-1-1 0,1 2 0,0-1 1,-1 1-1,1 1 0,0 0 0,0 0 0,0 1 0,0 1 0,-13 5 0,-1 3 29,0 1 0,1 0 0,0 2 0,-21 18 0,19-11-26,0 2-1,2 0 0,1 1 1,0 1-1,2 1 1,2 1-1,0 1 0,-14 31 1,24-38 6,1 0 0,1 1 0,1 0 0,0 0 1,2 0-1,1 1 0,1-1 0,1 0 0,5 46 1,-2-57-6,-1 0 1,2 0-1,-1-1 1,1 1-1,1-1 1,0 0-1,1 0 1,0-1-1,1 1 1,0-2-1,0 1 1,1-1-1,0 0 1,1 0-1,0-1 1,0 0-1,21 12 1,-15-10 14,2 0 1,-1-2-1,1 0 0,0-1 1,1 0-1,-1-2 0,1 0 1,0-1-1,1-1 0,-1 0 1,20-1-1,-14-2 19,2 1-37,52-7 0,-68 4 20,0 0 0,0-1-1,0 0 1,0-1 0,0 0-1,-1-1 1,1 0 0,8-6 0,1-2-14,-2 0 1,1-1 0,-2-1 0,0 0-1,-1-2 1,0 1 0,-1-2-1,-1 0 1,-1-1 0,-1 0 0,0 0-1,-2-1 1,13-38 0,-12 33-2,-2-2 1,-1 1 0,-1-1 0,-2 0 0,0 0 0,-2 0-1,-1 0 1,-4-53 0,-2 59 16,-1 1-1,-1 0 1,-1 1 0,0-1-1,-2 1 1,0 1 0,-15-21-1,20 31-16,-2 1 0,1-1 0,-1 1 0,0 0 0,-1 1 1,1-1-1,-1 2 0,-1-1 0,1 1 0,-1 0 0,0 1 0,0 0 0,0 0 0,0 1 0,-1 0 0,-11-1 0,-15-2-12,0 2 1,0 2-1,-40 2 1,35 1 95,29 0-88,0 0 1,1 1-1,-1 1 1,0 0-1,1 0 1,0 1-1,0 1 0,0 0 1,0 0-1,1 1 1,0 0-1,0 1 0,0 0 1,-13 14-1,0 1 7,2 1-1,0 0 0,1 2 0,-21 36 0,28-39-1,1 0 0,2 1 0,0 0 0,1 1 0,1 0 0,2 0 0,0 1 0,2 0 0,0 0 0,2 0 0,1 40 0,2-55-2,1 1-1,0 0 0,0-1 0,1 1 1,0-1-1,1 0 0,0 0 0,0 0 1,1-1-1,1 0 0,0 1 0,0-2 1,0 1-1,1-1 0,1 0 0,-1 0 0,1-1 1,13 9-1,-3-2-2,0-2 1,1 0-1,0-1 0,1-1 0,0 0 1,1-2-1,0 0 0,22 4 1,-13-7 32,-1-1 0,1-1 0,0-2 0,0-1 0,37-5 0,-46 1-31,1-1 0,0 0 0,-1-2 0,-1-1-1,1-1 1,-1 0 0,32-21 0,-39 19 10,0 0 1,0-1-1,-2 0 0,1-1 0,-2 0 1,1-1-1,-2 0 0,0-1 0,-1 0 1,0 0-1,-1-1 0,-1 0 1,-1 0-1,7-29 0,-2-8 3,-2 0 0,-3 0 0,-2-74-1,-3 122-10,0-1-1,-1 1 0,0 0 1,0-1-1,0 1 0,0 0 1,-1 0-1,0 0 0,0 0 1,-1 0-1,1 0 0,-1 1 1,0-1-1,-5-5 0,1 2 11,0 1-1,-1 0 1,0 0 0,0 1-1,-1 0 1,-18-9-1,-2 2-11,-1 1 0,0 1 1,-56-11-1,45 15 18,0 2 1,-1 1 0,1 3-1,-53 4 1,83-1-22,0 0 0,0 1-1,0 0 1,0 0 0,0 1 0,1 1 0,-1 0-1,1 0 1,1 1 0,-1 0 0,1 1 0,0 0-1,0 0 1,1 1 0,0 0 0,1 0 0,-1 1-1,-11 19 1,8-11-13,1 1 1,0 0-1,2 0 0,0 1 0,0 0 0,2 0 1,1 1-1,0 0 0,-3 36 0,5 118-3104,3-116-961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46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5313,'0'0'1352,"0"0"-686,0 0-186,0 0 176,0 0 102,4 0-164,137-1 1447,239 4-750,-265-3-885,-51 0-5733,-64 0 922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47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10 371 5441,'0'0'927,"0"0"-455,0 0-244,0 0-20,0 0 175,0 0 190,1 13 29,5 102 702,6 84 299,-9-365 1566,-5 0-3030,-28-200-1,46 389-213,0 0 0,2-1-1,20 19 1,-36-39 68,129 126 29,-83-85-16,-3 2-1,42 54 1,-84-96-3,-1-1 0,0 1 1,0 0-1,0 0 0,0 0 1,0 0-1,-1 0 0,1 1 1,-1-1-1,0 0 0,0 1 1,0-1-1,0 1 0,-1-1 0,0 1 1,1 0-1,-1-1 0,0 1 1,-1-1-1,1 1 0,-1-1 1,1 1-1,-1-1 0,0 1 1,-1-1-1,1 0 0,0 1 0,-1-1 1,0 0-1,0 0 0,0 0 1,0 0-1,0 0 0,-1-1 1,1 1-1,-1-1 0,-3 3 1,-10 8 41,-1-2 0,-1 0 0,0-1 0,0 0 0,-24 7 0,26-10 32,-8 5-45,16-8-44,0 0-1,0 0 1,-1-1 0,1 0-1,-1 0 1,1-1 0,-12 1 0,19-3-543,2 0-2066,3 0-3559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48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268 328 6081,'0'0'852,"0"0"-342,0 0 369,0 0 12,0 0-458,-22-7-226,-70-22-169,87 28-35,1 0 1,0 0-1,0 0 0,0 1 0,0-1 0,-1 1 0,1 0 0,0 0 0,0 1 0,-1-1 0,1 1 0,0 0 0,0 0 0,0 0 0,0 1 0,0-1 0,0 1 0,0 0 0,0 0 0,1 1 0,-1-1 0,1 1 0,0-1 0,0 1 0,0 0 0,0 0 0,0 1 0,0-1 0,1 0 0,0 1 0,-1 0 0,-1 5 0,-2 4-1,1-1-1,1 1 0,0 0 0,1 1 0,0-1 0,1 1 1,-1 22-1,2-25 39,1 1 1,0-1-1,0 1 0,1-1 1,1 1-1,0-1 0,1 1 1,0-1-1,0 0 0,1 0 1,1-1-1,0 1 0,0-1 1,1 0-1,0 0 0,1-1 1,0 0-1,1 0 1,0-1-1,0 1 0,0-2 1,14 10-1,-17-13 20,1-1-1,0 1 1,-1-1 0,2-1-1,-1 1 1,0-1 0,0 0-1,1 0 1,-1-1 0,1 0 0,0 0-1,-1 0 1,1-1 0,0 0-1,-1 0 1,1-1 0,0 0-1,-1 0 1,1 0 0,-1-1-1,1 0 1,-1-1 0,7-3-1,-3 1 81,0-2-1,0 1 0,-1-1 1,0-1-1,-1 0 0,0 0 1,0 0-1,0-1 0,-1 0 0,-1-1 1,1 0-1,6-15 0,-2 0-47,-1 0-1,-1-1 0,-2-1 0,0 1 0,-2-1 0,4-44 0,-6 2-1,-7-97 0,3 153-83,0-1-1,-1 1 1,0-1 0,-1 1-1,0 0 1,-1 0 0,-1 0-1,0 1 1,-7-14 0,12 26-10,0-1 1,0 1 0,0 0 0,-1 0 0,1-1 0,0 1 0,0 0 0,0 0 0,0 0 0,0-1 0,0 1-1,-1 0 1,1 0 0,0 0 0,0 0 0,0-1 0,-1 1 0,1 0 0,0 0 0,0 0 0,0 0 0,-1 0-1,1-1 1,0 1 0,0 0 0,-1 0 0,1 0 0,0 0 0,0 0 0,-1 0 0,1 0 0,0 0-1,0 0 1,0 0 0,-1 0 0,1 0 0,0 0 0,0 0 0,-1 0 0,1 1 0,0-1 0,0 0 0,-1 0-1,1 0 1,0 0 0,-1 0 0,-4 16-35,2 23 26,3-38 10,-1 47-8,1 0 0,3 0 0,2 0 0,11 54 0,-12-86 9,1 0-1,0 0 1,1 0-1,1-1 0,0 0 1,1 0-1,0-1 1,2 0-1,-1 0 1,2-1-1,0 0 0,0-1 1,1-1-1,1 1 1,23 15-1,-29-22 3,1-1 0,1 1 0,-1-1 0,0-1 0,1 0 0,0 0 0,-1 0 0,1-1 0,0-1 0,1 1 0,-1-2 0,0 1 0,14-2 0,-16 0 4,0 0 0,-1 0 0,1-1 0,0 0 1,-1 0-1,0-1 0,1 0 0,-1 0 0,0 0 0,0-1 0,-1 0 0,1 0 0,-1-1 1,0 1-1,0-1 0,0 0 0,-1 0 0,6-8 0,0-4 7,-1 1-1,0-1 0,-1-1 1,-1 1-1,-1-1 0,0-1 1,4-27-1,-3 5-21,-3-2 0,0-54 0,-4 105 7,-1 31-11,1 0 1,3 0-1,1 0 0,17 73 0,-18-102 11,1-1 0,0 1 0,0-1-1,1 0 1,0 0 0,0-1 0,1 1 0,0-1-1,1 0 1,11 10 0,-11-13 1,-1 0 1,1 0-1,1-1 0,-1 0 1,1-1-1,-1 1 0,1-1 1,0-1-1,0 0 0,0 0 1,1 0-1,-1-1 0,0 0 1,15-1-1,-20 0-22,1 0 0,-1-1 0,1 1 0,-1-1 0,1 0 0,-1 0 0,0 0-1,1 0 1,-1 0 0,0-1 0,0 0 0,0 1 0,0-1 0,0 0 0,0-1 0,0 1 0,-1 0-1,1-1 1,-1 0 0,2-2 0,3-5-623,-1 0-1,0-1 1,-1 1 0,8-23-1,3-23-6966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48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11402,'0'0'1953,"0"0"-1177,0 0-160,0 0 40,0 0-8,0 0-544,0 0 8,-2 0-112,2 0-24,0 0-40,0 0-368,2 0-1232,6 2-4457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49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8738,'0'0'1530,"0"0"-972,0 0-428,0 0-82,0 20 44,2 41 434,2-1 0,13 62 1,36 92 357,107 274 0,-145-445-850,-13-28 2,-10-24 149,-23-44-177,2-2-1,3-2 1,2 0 0,-19-69 0,32 84-22,1 0 0,3 0 0,1-1 0,2 1 0,2-1 0,7-85 0,-5 121 9,1 1-1,0 0 0,0 0 1,1 0-1,0 0 1,0 0-1,0 0 1,1 1-1,0-1 0,0 1 1,0 0-1,1-1 1,-1 1-1,1 1 1,0-1-1,1 1 0,-1-1 1,1 1-1,0 0 1,0 1-1,0-1 1,1 1-1,-1 0 0,1 1 1,0-1-1,-1 1 1,1 0-1,0 1 1,0-1-1,1 1 0,-1 0 1,0 1-1,0-1 1,0 1-1,1 0 1,-1 1-1,0 0 0,0 0 1,0 0-1,0 1 1,0-1-1,0 2 1,0-1-1,10 6 0,-4 0 35,-1 0-1,0 0 0,-1 1 0,0 0 0,0 1 0,-1 0 0,0 1 0,-1 0 0,0 0 1,0 1-1,-2 0 0,1 0 0,-2 1 0,1-1 0,-2 1 0,0 0 0,0 1 1,-1-1-1,-1 1 0,0-1 0,-1 1 0,-1 0 0,-1 23 0,-1-31-5,1 0 0,-1 0-1,-1 0 1,1-1 0,-1 1 0,0-1-1,0 1 1,0-1 0,-1 0 0,0 0-1,0-1 1,0 1 0,-1-1-1,1 0 1,-1 0 0,0-1 0,0 1-1,0-1 1,-1 0 0,1 0 0,-1-1-1,-10 4 1,1-1 4,-1-1 0,1 0 0,-1-1 0,0 0 0,0-1 0,0-1 0,-25-2 0,39 1-44,0 0-1,0 0 1,1 0 0,-1-1-1,0 1 1,0-1 0,0 1 0,1-1-1,-1 1 1,0-1 0,1 0-1,-1 0 1,0 0 0,1 0-1,-1 0 1,1 0 0,0-1-1,-1 1 1,1 0 0,0-1-1,0 1 1,0-1 0,0 1-1,0-1 1,0 1 0,0-1 0,0 0-1,0-2 1,0-1-415,0-1 0,0 0-1,1 1 1,0-1 0,0 0 0,0 0 0,1 1 0,1-7-1,6-17-5304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38 126 4417,'0'0'4057,"0"0"-2794,0 0-584,4 20 118,22 162 1298,-26-180-2085,1-1 0,-1 1 0,1-1-1,-1 1 1,0 0 0,0-1 0,0 1 0,0 0-1,0 0 1,0-1 0,0 1 0,0 0 0,-1-1-1,0 3 1,-11-13-507,-18-42-318,26 40 790,-1-1 0,1 1 0,1-1 0,0 0 1,1 1-1,0-1 0,1 0 0,0 0 0,1-1 1,0 1-1,1 0 0,0 0 0,6-21 1,-6 28 15,0 0 1,1-1 0,0 1 0,0 0 0,1 1 0,-1-1 0,1 0 0,0 1 0,0-1 0,1 1 0,-1 0 0,1 0 0,0 0 0,0 0 0,0 1 0,1 0 0,-1 0 0,1 0 0,0 0 0,0 1 0,-1 0 0,2 0 0,-1 0 0,0 0 0,0 1 0,1 0 0,-1 0 0,0 1 0,1-1 0,-1 1 0,1 0-1,7 2 1,-9-2 10,0 1 0,0 1 0,1-1 0,-1 1 0,0-1 0,-1 1 0,1 0 0,0 1 0,-1-1 0,1 0 0,-1 1 0,0 0-1,1 0 1,-1 0 0,-1 0 0,1 1 0,0-1 0,2 5 0,6 10 34,0 1 1,10 28-1,-14-33-6,4 12 90,2 5-46,1 0 1,2-1-1,1 0 0,22 27 0,-34-50-51,0-1 0,0 0-1,1 0 1,0-1 0,0 1-1,0-1 1,1 0 0,0-1-1,0 0 1,0 0 0,0 0-1,1-1 1,-1 0 0,1-1-1,0 1 1,0-1 0,-1-1-1,2 0 1,-1 0 0,0 0-1,0-1 1,12-1 0,-15-1 47,1 1 1,-1-1-1,1 0 1,-1 0-1,0-1 1,0 0-1,0 1 0,0-2 1,-1 1-1,1 0 1,-1-1-1,0 0 1,0 0-1,0 0 1,-1-1-1,1 1 1,-1-1-1,0 0 1,0 0-1,-1 0 0,1 0 1,1-6-1,2-4 110,-1-1 0,0 0-1,-1 0 1,-1 0-1,0 0 1,0-24 0,-2 28-86,-1 1 0,-1-1 1,0 1-1,0-1 1,-1 1-1,-1-1 1,0 1-1,0 0 0,-10-20 1,10 25-83,0 1 0,-1 0 0,0-1 0,-1 1 0,1 1 0,-1-1 0,0 1 0,0-1 0,0 1 1,0 1-1,-1-1 0,0 1 0,1 0 0,-1 0 0,-1 1 0,1 0 0,0 0 0,0 0 0,-8 0 0,5-1-54,0 1 0,0 1-1,0 0 1,-1 0 0,1 1 0,0 0-1,-1 0 1,1 1 0,0 0 0,0 1-1,0 0 1,0 1 0,0 0 0,0 0-1,1 1 1,0 0 0,-1 0-1,1 1 1,1 0 0,-1 0 0,1 1-1,0 0 1,0 0 0,0 1 0,-7 10-1,-14 26-2112,9-2-2515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13:04:37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1 103 9178,'0'0'1794,"0"0"-1856,0 0 674,0 0 83,19-17-211,68-51 31,-83 66-449,0-1-1,0 1 1,1 0 0,-1 1-1,0-1 1,1 1 0,-1 0-1,1 0 1,-1 0-1,1 0 1,-1 1 0,1 0-1,0 0 1,-1 0 0,1 1-1,0-1 1,-1 1-1,1 0 1,-1 0 0,0 1-1,1-1 1,6 4 0,-3 0 53,0 0 0,-1 0 0,1 1 1,-1 0-1,0 0 0,0 1 1,-1-1-1,8 12 0,-9-12-43,-1 1 0,0 0 0,0 0 0,-1 0 0,0 1 0,0-1 0,-1 1-1,0-1 1,0 1 0,-1 0 0,0 0 0,0 0 0,-1 0 0,0 0 0,0-1 0,-1 1-1,0 0 1,-4 15 0,4-18-55,-1 0-1,0 0 1,0 0 0,-1 0-1,1 0 1,-1-1-1,0 1 1,0-1-1,-1 1 1,0-1 0,1 0-1,-1 0 1,0-1-1,-1 1 1,1-1-1,-1 0 1,1 0-1,-1-1 1,0 1 0,0-1-1,0 0 1,0 0-1,-1-1 1,1 0-1,0 0 1,-1 0 0,-8 0-1,12 0-26,1-1-1,-1 0 1,1 0-1,-1 0 0,0 0 1,1 0-1,-1 0 1,1 0-1,-1 0 1,1-1-1,-1 1 1,1-1-1,-1 1 1,1-1-1,0 1 1,-1-1-1,1 0 1,0 0-1,-1 0 0,1 1 1,0-1-1,0-1 1,0 1-1,0 0 1,0 0-1,0 0 1,0 0-1,0-1 1,0 1-1,0 0 1,1-1-1,-1 1 0,1-1 1,-1 1-1,1-1 1,0 1-1,-1-1 1,1 1-1,0-1 1,0 1-1,0-1 1,0 1-1,0-1 1,0 0-1,1 1 1,-1-1-1,0 1 0,1-1 1,-1 1-1,1 0 1,0-1-1,-1 1 1,1-1-1,0 1 1,0 0-1,0 0 1,0-1-1,0 1 1,1-1-1,3-2 3,0 0-1,0 0 1,0 0 0,0 1-1,0 0 1,1 0-1,-1 0 1,1 1 0,0 0-1,0 0 1,0 0-1,0 1 1,0 0 0,12-1-1,4 1 5,1 0-1,40 4 0,-58-3 4,-1 1 1,1-1-1,0 1 1,-1 0-1,1 1 1,0-1-1,-1 1 0,0 0 1,1 0-1,-1 0 1,0 1-1,0-1 0,0 1 1,-1 0-1,1 0 1,-1 0-1,1 1 0,-1-1 1,0 1-1,0 0 1,-1 0-1,1 0 1,-1 0-1,0 0 0,0 1 1,0-1-1,-1 1 1,3 7-1,-3-6 16,-1 0 1,1 1-1,-1-1 1,0 0-1,-1 0 0,1 0 1,-1 0-1,-1 1 0,1-1 1,-1-1-1,0 1 1,0 0-1,-1 0 0,1-1 1,-1 1-1,-1-1 1,1 0-1,-1 0 0,0 0 1,0 0-1,-8 6 0,-4 2-12,-1-1-1,-1-1 1,0 0-1,-1-1 1,1-2-1,-2 1 1,1-2 0,-1-1-1,0 0 1,-1-2-1,1 0 1,-1-1-1,0-2 1,0 0-1,-30-2 1,50 1-15,1 0 0,0 0 0,0 0 0,0 0 0,0-1 0,0 1 0,-1 0 0,1 0 0,0 0 0,0 0 0,0 0 0,0 0 0,0 0 0,0-1 0,0 1 0,-1 0 0,1 0 0,0 0 0,0 0 0,0 0 0,0-1 0,0 1 0,0 0 0,0 0 0,0 0 0,0 0 0,0-1 0,0 1 0,0 0 0,0 0 0,0 0 0,0 0 0,0-1 0,0 1 0,0 0 0,0 0 0,0 0 0,0 0 0,0 0 0,0-1 0,0 1 0,1 0 0,-1 0 0,0 0 0,0 0 0,0 0 0,0-1 0,0 1 0,0 0 0,1 0 1,-1 0-1,0 0 0,0 0 0,0 0 0,0 0 0,0 0 0,1 0 0,-1 0 0,0 0 0,0 0 0,0-1 0,0 1 0,1 0 0,7-10-758,0 1-1,1-1 1,0 1 0,1 1 0,15-11 0,28-19-4991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0.6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12 332 10986,'0'0'2209,"0"0"-1409,0 0-80,0 0 208,0 0-424,-12-133-215,12 101-17,0 1-272,5 2 48,0 5-48,2 2-16,-4 4-40,2 5-136,7-1-329,1 5-855,-1 3-3433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1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9282,'0'0'2080,"0"0"-1583,0 0-441,0 0-40,0 0 320,54 167 336,-27-34-136,10 43-80,-2-11-280,-6-30-24,-6-44-152,-4-37 48,-1 3-104,-1-1-352,-5 4-1176,-9-18-1033,-3-20-2656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1 142 5457,'0'0'4733,"0"0"-3397,0 0-1161,0 0-71,0 0 20,19-1 31,34-5-12,0-3 0,-1-2 0,72-24 0,-59 6-43,-48 20-95,1 1 0,-1 1 0,2 0-1,-1 1 1,1 2 0,30-6-1,-48 11 2,1-1 1,0 0-1,0 0 0,0 0 0,-1 1 0,1-1 0,0 1 0,-1-1 0,1 1 0,0 0 0,-1 0 0,1 0 0,-1 0 0,1 0 1,-1 0-1,1 0 0,-1 0 0,0 0 0,1 1 0,-1-1 0,0 1 0,0-1 0,0 1 0,0-1 0,-1 1 0,1-1 1,1 3-1,13 54 235,-12-40-135,8 41 42,-7-34-93,0-1-1,2 0 1,1 0 0,0 0 0,19 36 0,-25-58-107,0 0 0,1 0-1,-1 0 1,1 0-1,-1 0 1,1-1 0,0 1-1,0-1 1,0 1 0,0-1-1,0 0 1,0 1 0,0-1-1,0 0 1,1 0-1,-1-1 1,0 1 0,1 0-1,-1-1 1,0 1 0,1-1-1,-1 0 1,1 0-1,-1 0 1,0 0 0,1 0-1,-1-1 1,1 1 0,1-1-1,12-3-3814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7842,'0'0'6073,"0"0"-5313,0 0-712,0 0-48,0 0-480,0 0-1880,0 0-3610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2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0 9842,'0'0'1276,"0"0"-802,-23 26-247,-73 86 62,92-107-260,0 0 0,0 0 0,1 1 0,0-1 0,0 1 0,0 0 0,1 0 0,0 0 0,0 1 0,0-1 0,1 0 0,0 1 0,0-1 0,1 1 0,-1-1 0,2 12 0,0 2 73,-1-11-92,1 0-1,0 1 1,0-1 0,1 0 0,0 0 0,1 0 0,0 0 0,1-1 0,-1 1-1,1-1 1,1 0 0,0 0 0,0 0 0,0-1 0,1 1 0,0-1-1,1-1 1,0 1 0,0-1 0,0 0 0,0-1 0,1 0 0,0 0 0,0-1-1,1 0 1,-1 0 0,1 0 0,0-2 0,9 3 0,-5-1-131,0-1 0,0 0 0,0-1 1,0 0-1,0-1 0,0-1 0,1 0 1,-1-1-1,0 0 0,21-5 0,-25 3-74,0 0 0,0 0 0,-1-1 0,1-1 0,-1 1 1,0-1-1,0 0 0,0-1 0,-1 0 0,0 0 0,0-1 0,-1 0 0,1 0 0,-2 0 0,8-12 0,-6 7 194,-1 0 0,0-1-1,0 0 1,-2 0 0,0 0 0,3-15 0,-3 7 1209,-1 1 0,1-36 1,-5 77-1197,2-1 0,0 1 0,1-1 0,2 0 0,0 1 0,8 23 0,-10-38-12,1 0 0,0 1 0,0-1 0,0-1 0,1 1 0,0 0 1,0-1-1,0 0 0,1 0 0,-1 0 0,1 0 0,1-1 0,-1 0 0,1 0 1,-1 0-1,1-1 0,0 0 0,0 0 0,0 0 0,1-1 0,-1 0 0,1 0 1,11 1-1,-9-2 35,0 0 1,1 0 0,-1-1 0,1-1 0,-1 1-1,0-2 1,1 1 0,-1-1 0,0 0-1,0-1 1,0 0 0,-1-1 0,1 0 0,-1 0-1,1-1 1,-1 0 0,-1 0 0,1-1 0,-1 0-1,0 0 1,0-1 0,-1 1 0,0-2-1,0 1 1,0-1 0,-1 0 0,-1 0 0,1 0-1,-1-1 1,0 1 0,-1-1 0,0 0 0,-1 0-1,0 0 1,2-16 0,-2 15 96,-1-1 0,0 0-1,-1 0 1,0 0 0,-1 0 0,0 1 0,-1-1-1,0 0 1,-1 1 0,0-1 0,0 1 0,-1 0 0,-7-13-1,7 17-98,0 0-1,-1 0 0,0 1 0,0-1 0,0 1 1,-1 0-1,0 0 0,0 1 0,0 0 0,0 0 1,-1 0-1,1 1 0,-1 0 0,0 0 0,0 1 1,0 0-1,-1 0 0,1 1 0,0 0 1,-10-1-1,4 1-20,0 1 0,1 0 0,-1 1 0,0 1 0,1 0 0,-1 0 0,1 1-1,-1 1 1,1 0 0,-15 7 0,-7 7-307,1 1-1,-34 27 1,60-41 166,-61 44-2417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1:5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361 111 3817,'0'0'1317,"0"0"-452,0 0 149,0 0 83,0 0-45,0 0-199,-39-22 2339,34 20-3140,0 0-1,0 1 1,0-1 0,0 1 0,-1 1 0,1-1-1,0 1 1,-1 0 0,1 0 0,0 0 0,-1 1-1,1 0 1,0 0 0,0 0 0,-1 1 0,1 0-1,0 0 1,1 0 0,-1 0 0,-6 5 0,-5 4-66,1 1 1,1 0 0,0 2 0,-16 19-1,18-20 85,1 3-56,0 1 0,1-1 0,0 2 0,-13 35 0,16-35-2,-1 1-14,2 1-1,0 0 1,1 0 0,1 0-1,-2 34 1,7 106-7,0-149 12,2 1-1,-1-1 1,1 0 0,1 1 0,0-1-1,0-1 1,1 1 0,0-1-1,14 19 1,7 7 59,35 38-1,-57-70-61,5 7 42,1-1-1,1 0 1,0 0 0,0-1-1,1-1 1,0 0 0,0 0 0,1-1-1,0-1 1,0 0 0,0-1 0,1 0-1,0-1 1,0 0 0,0-2 0,0 1-1,1-2 1,-1 0 0,16-1 0,-17 0-28,0-1 1,1-1-1,-1 0 1,0 0-1,0-2 1,0 0-1,0 0 1,-1-1-1,0 0 1,0-1-1,0-1 1,-1 0-1,0 0 1,15-13-1,-7 2 14,0-1 1,-1-1-1,-1 0 1,-1-1-1,-1-1 1,16-31-1,-20 30-21,-2-1 0,0 1 0,-1-2 0,-2 1 0,0-1 0,-2 0 0,0-1 0,-2 1 0,-1-1 0,-1 1 0,-1-1 0,-5-26 0,1 23-4,-1 0 0,-2 1 0,-1 0 0,-1 1-1,-1-1 1,-18-30 0,19 44 1,0-1 0,-1 1 0,-1 1-1,0 0 1,-1 1 0,0 0 0,-1 1 0,0 0 0,-1 1-1,0 1 1,0 1 0,-1 0 0,0 0 0,-1 2 0,-25-7-1,21 10-4,-1 2-1,1 0 1,0 1-1,-1 2 0,1 0 1,0 1-1,0 1 1,0 1-1,0 0 0,-35 16 1,45-16-1,2 1 0,-1-1 1,1 2-1,0-1 0,0 1 0,0 1 1,1-1-1,1 1 0,-1 1 0,1-1 1,0 1-1,-7 15 0,4-7-4,1 0 0,1 0 0,1 1 0,0 0 1,1 1-1,-4 26 0,4-6-3,1 0 1,3-1-1,1 1 1,6 60-1,-2-85 13,0 1 0,1-1 0,1 0 0,0 0 0,1-1 0,0 1 0,1-1 0,1-1-1,0 1 1,1-1 0,0-1 0,18 18 0,-6-9 6,1-1 0,0-1 0,1-2 0,1 0 0,42 20 0,-41-26 6,0-1 1,0-1 0,1-1-1,0-2 1,0 0 0,0-2-1,1-1 1,50-2-1,-75 0-15,0-1 0,-1 1 0,1-1 0,0 0 0,0 0 0,0 0 0,0 0 0,-1 0 0,1 0 0,0 0 0,-1 0 0,1-1 0,-1 1 0,1-1 0,-1 1 0,1-2 0,27-36 56,-11 13-36,-3 2-329,-13 5-3770,-2 8-622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5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6057,'0'0'1981,"0"0"-962,0 0-299,0 0 3,0 0-31,31 11 2463,53-1-2655,0-3 1,151-7-1,-100-2-279,17 2-285,-142-11-4272,-7 2-684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6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7586,'0'0'1403,"0"0"-521,0 0-219,0 0-124,0 0-186,0 0-271,0 3-38,17 521 2334,-14-465-2118,-3-58-15,0-9 998,-4-66-1017,-12-74 1,-4-48-83,18 77-274,35 129 14,55 37 77,119 71 102,-202-114-61,0 0 0,-1-1 0,1 2 0,-1-1 0,1 0 0,-1 1 0,0 0 0,-1 0 0,1 0 0,-1 0 0,0 1 0,2 6 0,-4-9 0,0 0-1,0 0 0,-1 0 0,1 0 0,-1 1 0,0-1 0,0 0 0,0 0 0,0 0 0,0 0 0,-1 0 0,0 0 0,1 0 1,-1 0-1,0 0 0,-1 0 0,1 0 0,0 0 0,-1 0 0,0-1 0,1 1 0,-1-1 0,0 1 0,0-1 0,-4 3 0,-9 9 13,0-1-1,-1-1 0,0 0 0,-1-1 0,-1-1 1,0-1-1,0 0 0,0-1 0,-1-1 0,-1-1 0,1-1 1,-1-1-1,0 0 0,0-1 0,0-1 0,-32-2 0,48 0-2057,9 0-2093,6 0-1164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5337,'0'0'1367,"0"0"-336,0 0-380,0 0-167,0 0-47,0 0 310,5 26 81,39 175 777,-17-67-1130,-6 2 0,-6 0 0,-3 186 0,-17-270-1116,5-50 402,-1 0 0,1 0 0,-1 0 1,0 0-1,1 0 0,-1-1 1,0 1-1,0 0 0,0 0 0,-1-1 1,1 1-1,0 0 0,-1-1 1,1 1-1,-1-1 0,1 0 0,-1 1 1,0-1-1,1 0 0,-1 0 1,0 0-1,-3 1 0,-11-1-3695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32:07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0 250 3145,'0'0'4799,"0"0"-3002,0 0-1053,0 0 397,0 0-120,0 0-475,3-9-263,-2 4-253,-1 3-24,0 0-1,1 0 1,-1 0 0,1 1 0,-1-1 0,1 0 0,-1 0 0,1 1-1,0-1 1,0 0 0,0 1 0,0-1 0,0 1 0,0-1 0,0 1 0,0-1-1,1 1 1,-1 0 0,0 0 0,1 0 0,-1 0 0,1 0 0,0 0-1,-1 0 1,1 0 0,0 0 0,-1 1 0,1-1 0,0 1 0,0-1-1,0 1 1,-1 0 0,1 0 0,3 0 0,67 0 314,185-6 447,-217 2-711,0-1-1,-1-2 1,0-2 0,54-20 0,-89 28-37,27-13 67,-29 13-64,-1 1-1,0-1 1,0 0 0,0 1 0,0-1 0,0 0 0,0 0-1,0 0 1,0 0 0,0 0 0,0 0 0,-1 0 0,1 0-1,0 0 1,-1 0 0,1 0 0,0 0 0,-1-1 0,0 1-1,1 0 1,-1-2 0,0 3 90,0 20 24,-3 23-88,1-19-55,1-1 1,0 1-1,2 0 0,4 24 1,-4-41 8,1 0 0,0 0 0,0 0 0,1 0 0,0 0 0,0-1 0,0 1 0,1-1 0,0 0 0,0 0 1,1 0-1,0 0 0,0-1 0,0 0 0,0 0 0,1 0 0,9 5 0,-15-10 2,0 0 1,1 0-1,-1 1 0,0-1 0,1 0 1,-1 0-1,0 0 0,1 0 1,-1 0-1,0 0 0,0 0 0,1-1 1,-1 1-1,0 0 0,1 0 1,-1 0-1,0 0 0,1 0 0,-1 0 1,0-1-1,0 1 0,1 0 1,-1 0-1,0 0 0,0-1 0,0 1 1,1 0-1,-1 0 0,0-1 0,0 1 1,0 0-1,1 0 0,-1-1 1,0 1-1,0 0 0,0 0 0,0-1 1,0 1-1,0 0 0,0-1 1,0 1-1,0 0 0,0-1 0,0 1 1,0 0-1,0-1 0,0 1 1,0 0-1,0 0 0,0-1 0,0 1 1,0-1-1,0-25 103,-1 20-121,0-31 45,-9-45 1,6 58-65,1-1 0,0 0 0,2 1 0,1-1 0,4-31 0,-3 52 28,0 0 0,1 0-1,-1 0 1,1 1 0,0-1 0,0 0-1,0 1 1,0-1 0,1 1-1,-1 0 1,1-1 0,0 1-1,0 1 1,0-1 0,0 0-1,0 1 1,1-1 0,-1 1-1,1 0 1,0 0 0,0 1-1,-1-1 1,1 1 0,7-2-1,-6 2-2,1-1 0,0 1 0,0 1-1,0-1 1,0 1 0,0 0 0,0 0-1,0 1 1,0 0 0,0 0 0,0 0-1,-1 1 1,1 0 0,0 0 0,-1 0-1,9 5 1,1 4 14,0 1-1,-1 0 1,0 1 0,-1 1-1,-1 0 1,0 0 0,-1 1-1,10 18 1,10 21 38,24 64 1,-21-45-32,-27-61-911,-4-23-2130,-3-8-2696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5.png"/><Relationship Id="rId4" Type="http://schemas.openxmlformats.org/officeDocument/2006/relationships/customXml" Target="../ink/ink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25.xml"/><Relationship Id="rId21" Type="http://schemas.openxmlformats.org/officeDocument/2006/relationships/customXml" Target="../ink/ink16.xml"/><Relationship Id="rId34" Type="http://schemas.openxmlformats.org/officeDocument/2006/relationships/image" Target="../media/image27.png"/><Relationship Id="rId42" Type="http://schemas.openxmlformats.org/officeDocument/2006/relationships/image" Target="../media/image31.png"/><Relationship Id="rId47" Type="http://schemas.openxmlformats.org/officeDocument/2006/relationships/customXml" Target="../ink/ink29.xml"/><Relationship Id="rId50" Type="http://schemas.openxmlformats.org/officeDocument/2006/relationships/image" Target="../media/image35.png"/><Relationship Id="rId55" Type="http://schemas.openxmlformats.org/officeDocument/2006/relationships/customXml" Target="../ink/ink33.xml"/><Relationship Id="rId63" Type="http://schemas.openxmlformats.org/officeDocument/2006/relationships/customXml" Target="../ink/ink37.xml"/><Relationship Id="rId68" Type="http://schemas.openxmlformats.org/officeDocument/2006/relationships/image" Target="../media/image44.png"/><Relationship Id="rId76" Type="http://schemas.openxmlformats.org/officeDocument/2006/relationships/image" Target="../media/image48.png"/><Relationship Id="rId84" Type="http://schemas.openxmlformats.org/officeDocument/2006/relationships/image" Target="../media/image52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9" Type="http://schemas.openxmlformats.org/officeDocument/2006/relationships/customXml" Target="../ink/ink20.xml"/><Relationship Id="rId11" Type="http://schemas.openxmlformats.org/officeDocument/2006/relationships/customXml" Target="../ink/ink11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24.xml"/><Relationship Id="rId40" Type="http://schemas.openxmlformats.org/officeDocument/2006/relationships/image" Target="../media/image30.png"/><Relationship Id="rId45" Type="http://schemas.openxmlformats.org/officeDocument/2006/relationships/customXml" Target="../ink/ink28.xml"/><Relationship Id="rId53" Type="http://schemas.openxmlformats.org/officeDocument/2006/relationships/customXml" Target="../ink/ink32.xml"/><Relationship Id="rId58" Type="http://schemas.openxmlformats.org/officeDocument/2006/relationships/image" Target="../media/image39.png"/><Relationship Id="rId66" Type="http://schemas.openxmlformats.org/officeDocument/2006/relationships/image" Target="../media/image43.png"/><Relationship Id="rId74" Type="http://schemas.openxmlformats.org/officeDocument/2006/relationships/image" Target="../media/image47.png"/><Relationship Id="rId79" Type="http://schemas.openxmlformats.org/officeDocument/2006/relationships/customXml" Target="../ink/ink45.xml"/><Relationship Id="rId87" Type="http://schemas.openxmlformats.org/officeDocument/2006/relationships/customXml" Target="../ink/ink49.xml"/><Relationship Id="rId5" Type="http://schemas.openxmlformats.org/officeDocument/2006/relationships/customXml" Target="../ink/ink8.xml"/><Relationship Id="rId61" Type="http://schemas.openxmlformats.org/officeDocument/2006/relationships/customXml" Target="../ink/ink36.xml"/><Relationship Id="rId82" Type="http://schemas.openxmlformats.org/officeDocument/2006/relationships/image" Target="../media/image51.png"/><Relationship Id="rId19" Type="http://schemas.openxmlformats.org/officeDocument/2006/relationships/customXml" Target="../ink/ink15.xml"/><Relationship Id="rId4" Type="http://schemas.openxmlformats.org/officeDocument/2006/relationships/image" Target="../media/image12.png"/><Relationship Id="rId9" Type="http://schemas.openxmlformats.org/officeDocument/2006/relationships/customXml" Target="../ink/ink10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9.xml"/><Relationship Id="rId30" Type="http://schemas.openxmlformats.org/officeDocument/2006/relationships/image" Target="../media/image25.png"/><Relationship Id="rId35" Type="http://schemas.openxmlformats.org/officeDocument/2006/relationships/customXml" Target="../ink/ink23.xml"/><Relationship Id="rId43" Type="http://schemas.openxmlformats.org/officeDocument/2006/relationships/customXml" Target="../ink/ink27.xml"/><Relationship Id="rId48" Type="http://schemas.openxmlformats.org/officeDocument/2006/relationships/image" Target="../media/image34.png"/><Relationship Id="rId56" Type="http://schemas.openxmlformats.org/officeDocument/2006/relationships/image" Target="../media/image38.png"/><Relationship Id="rId64" Type="http://schemas.openxmlformats.org/officeDocument/2006/relationships/image" Target="../media/image42.png"/><Relationship Id="rId69" Type="http://schemas.openxmlformats.org/officeDocument/2006/relationships/customXml" Target="../ink/ink40.xml"/><Relationship Id="rId77" Type="http://schemas.openxmlformats.org/officeDocument/2006/relationships/customXml" Target="../ink/ink44.xml"/><Relationship Id="rId8" Type="http://schemas.openxmlformats.org/officeDocument/2006/relationships/image" Target="../media/image14.png"/><Relationship Id="rId51" Type="http://schemas.openxmlformats.org/officeDocument/2006/relationships/customXml" Target="../ink/ink31.xml"/><Relationship Id="rId72" Type="http://schemas.openxmlformats.org/officeDocument/2006/relationships/image" Target="../media/image46.png"/><Relationship Id="rId80" Type="http://schemas.openxmlformats.org/officeDocument/2006/relationships/image" Target="../media/image50.png"/><Relationship Id="rId85" Type="http://schemas.openxmlformats.org/officeDocument/2006/relationships/customXml" Target="../ink/ink48.xml"/><Relationship Id="rId3" Type="http://schemas.openxmlformats.org/officeDocument/2006/relationships/customXml" Target="../ink/ink7.xml"/><Relationship Id="rId12" Type="http://schemas.openxmlformats.org/officeDocument/2006/relationships/image" Target="../media/image16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33" Type="http://schemas.openxmlformats.org/officeDocument/2006/relationships/customXml" Target="../ink/ink22.xml"/><Relationship Id="rId38" Type="http://schemas.openxmlformats.org/officeDocument/2006/relationships/image" Target="../media/image29.png"/><Relationship Id="rId46" Type="http://schemas.openxmlformats.org/officeDocument/2006/relationships/image" Target="../media/image33.png"/><Relationship Id="rId59" Type="http://schemas.openxmlformats.org/officeDocument/2006/relationships/customXml" Target="../ink/ink35.xml"/><Relationship Id="rId67" Type="http://schemas.openxmlformats.org/officeDocument/2006/relationships/customXml" Target="../ink/ink39.xml"/><Relationship Id="rId20" Type="http://schemas.openxmlformats.org/officeDocument/2006/relationships/image" Target="../media/image20.png"/><Relationship Id="rId41" Type="http://schemas.openxmlformats.org/officeDocument/2006/relationships/customXml" Target="../ink/ink26.xml"/><Relationship Id="rId54" Type="http://schemas.openxmlformats.org/officeDocument/2006/relationships/image" Target="../media/image37.png"/><Relationship Id="rId62" Type="http://schemas.openxmlformats.org/officeDocument/2006/relationships/image" Target="../media/image41.png"/><Relationship Id="rId70" Type="http://schemas.openxmlformats.org/officeDocument/2006/relationships/image" Target="../media/image45.png"/><Relationship Id="rId75" Type="http://schemas.openxmlformats.org/officeDocument/2006/relationships/customXml" Target="../ink/ink43.xml"/><Relationship Id="rId83" Type="http://schemas.openxmlformats.org/officeDocument/2006/relationships/customXml" Target="../ink/ink47.xml"/><Relationship Id="rId88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49" Type="http://schemas.openxmlformats.org/officeDocument/2006/relationships/customXml" Target="../ink/ink30.xml"/><Relationship Id="rId57" Type="http://schemas.openxmlformats.org/officeDocument/2006/relationships/customXml" Target="../ink/ink34.xml"/><Relationship Id="rId10" Type="http://schemas.openxmlformats.org/officeDocument/2006/relationships/image" Target="../media/image15.png"/><Relationship Id="rId31" Type="http://schemas.openxmlformats.org/officeDocument/2006/relationships/customXml" Target="../ink/ink21.xml"/><Relationship Id="rId44" Type="http://schemas.openxmlformats.org/officeDocument/2006/relationships/image" Target="../media/image32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customXml" Target="../ink/ink38.xml"/><Relationship Id="rId73" Type="http://schemas.openxmlformats.org/officeDocument/2006/relationships/customXml" Target="../ink/ink42.xml"/><Relationship Id="rId78" Type="http://schemas.openxmlformats.org/officeDocument/2006/relationships/image" Target="../media/image49.png"/><Relationship Id="rId81" Type="http://schemas.openxmlformats.org/officeDocument/2006/relationships/customXml" Target="../ink/ink46.xml"/><Relationship Id="rId86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.xml"/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0.xml"/><Relationship Id="rId47" Type="http://schemas.openxmlformats.org/officeDocument/2006/relationships/image" Target="../media/image77.png"/><Relationship Id="rId63" Type="http://schemas.openxmlformats.org/officeDocument/2006/relationships/image" Target="../media/image85.png"/><Relationship Id="rId68" Type="http://schemas.openxmlformats.org/officeDocument/2006/relationships/customXml" Target="../ink/ink83.xml"/><Relationship Id="rId84" Type="http://schemas.openxmlformats.org/officeDocument/2006/relationships/customXml" Target="../ink/ink91.xml"/><Relationship Id="rId89" Type="http://schemas.openxmlformats.org/officeDocument/2006/relationships/image" Target="../media/image98.png"/><Relationship Id="rId112" Type="http://schemas.openxmlformats.org/officeDocument/2006/relationships/customXml" Target="../ink/ink105.xml"/><Relationship Id="rId16" Type="http://schemas.openxmlformats.org/officeDocument/2006/relationships/customXml" Target="../ink/ink57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24" Type="http://schemas.openxmlformats.org/officeDocument/2006/relationships/customXml" Target="../ink/ink61.xml"/><Relationship Id="rId32" Type="http://schemas.openxmlformats.org/officeDocument/2006/relationships/customXml" Target="../ink/ink65.xml"/><Relationship Id="rId37" Type="http://schemas.openxmlformats.org/officeDocument/2006/relationships/image" Target="../media/image72.png"/><Relationship Id="rId40" Type="http://schemas.openxmlformats.org/officeDocument/2006/relationships/customXml" Target="../ink/ink69.xml"/><Relationship Id="rId45" Type="http://schemas.openxmlformats.org/officeDocument/2006/relationships/image" Target="../media/image76.png"/><Relationship Id="rId53" Type="http://schemas.openxmlformats.org/officeDocument/2006/relationships/image" Target="../media/image80.png"/><Relationship Id="rId58" Type="http://schemas.openxmlformats.org/officeDocument/2006/relationships/customXml" Target="../ink/ink78.xml"/><Relationship Id="rId66" Type="http://schemas.openxmlformats.org/officeDocument/2006/relationships/customXml" Target="../ink/ink82.xml"/><Relationship Id="rId74" Type="http://schemas.openxmlformats.org/officeDocument/2006/relationships/customXml" Target="../ink/ink86.xml"/><Relationship Id="rId79" Type="http://schemas.openxmlformats.org/officeDocument/2006/relationships/image" Target="../media/image93.png"/><Relationship Id="rId87" Type="http://schemas.openxmlformats.org/officeDocument/2006/relationships/image" Target="../media/image97.png"/><Relationship Id="rId102" Type="http://schemas.openxmlformats.org/officeDocument/2006/relationships/customXml" Target="../ink/ink100.xml"/><Relationship Id="rId110" Type="http://schemas.openxmlformats.org/officeDocument/2006/relationships/customXml" Target="../ink/ink104.xml"/><Relationship Id="rId115" Type="http://schemas.openxmlformats.org/officeDocument/2006/relationships/image" Target="../media/image111.png"/><Relationship Id="rId5" Type="http://schemas.openxmlformats.org/officeDocument/2006/relationships/image" Target="../media/image56.png"/><Relationship Id="rId61" Type="http://schemas.openxmlformats.org/officeDocument/2006/relationships/image" Target="../media/image84.png"/><Relationship Id="rId82" Type="http://schemas.openxmlformats.org/officeDocument/2006/relationships/customXml" Target="../ink/ink90.xml"/><Relationship Id="rId90" Type="http://schemas.openxmlformats.org/officeDocument/2006/relationships/customXml" Target="../ink/ink94.xml"/><Relationship Id="rId95" Type="http://schemas.openxmlformats.org/officeDocument/2006/relationships/image" Target="../media/image101.png"/><Relationship Id="rId19" Type="http://schemas.openxmlformats.org/officeDocument/2006/relationships/image" Target="../media/image63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67.png"/><Relationship Id="rId30" Type="http://schemas.openxmlformats.org/officeDocument/2006/relationships/customXml" Target="../ink/ink64.xml"/><Relationship Id="rId35" Type="http://schemas.openxmlformats.org/officeDocument/2006/relationships/image" Target="../media/image71.png"/><Relationship Id="rId43" Type="http://schemas.openxmlformats.org/officeDocument/2006/relationships/image" Target="../media/image75.png"/><Relationship Id="rId48" Type="http://schemas.openxmlformats.org/officeDocument/2006/relationships/customXml" Target="../ink/ink73.xml"/><Relationship Id="rId56" Type="http://schemas.openxmlformats.org/officeDocument/2006/relationships/customXml" Target="../ink/ink77.xml"/><Relationship Id="rId64" Type="http://schemas.openxmlformats.org/officeDocument/2006/relationships/customXml" Target="../ink/ink81.xml"/><Relationship Id="rId69" Type="http://schemas.openxmlformats.org/officeDocument/2006/relationships/image" Target="../media/image88.png"/><Relationship Id="rId77" Type="http://schemas.openxmlformats.org/officeDocument/2006/relationships/image" Target="../media/image92.png"/><Relationship Id="rId100" Type="http://schemas.openxmlformats.org/officeDocument/2006/relationships/customXml" Target="../ink/ink99.xml"/><Relationship Id="rId105" Type="http://schemas.openxmlformats.org/officeDocument/2006/relationships/image" Target="../media/image106.png"/><Relationship Id="rId113" Type="http://schemas.openxmlformats.org/officeDocument/2006/relationships/image" Target="../media/image110.png"/><Relationship Id="rId8" Type="http://schemas.openxmlformats.org/officeDocument/2006/relationships/customXml" Target="../ink/ink53.xml"/><Relationship Id="rId51" Type="http://schemas.openxmlformats.org/officeDocument/2006/relationships/image" Target="../media/image79.png"/><Relationship Id="rId72" Type="http://schemas.openxmlformats.org/officeDocument/2006/relationships/customXml" Target="../ink/ink85.xml"/><Relationship Id="rId80" Type="http://schemas.openxmlformats.org/officeDocument/2006/relationships/customXml" Target="../ink/ink89.xml"/><Relationship Id="rId85" Type="http://schemas.openxmlformats.org/officeDocument/2006/relationships/image" Target="../media/image96.png"/><Relationship Id="rId93" Type="http://schemas.openxmlformats.org/officeDocument/2006/relationships/image" Target="../media/image100.png"/><Relationship Id="rId98" Type="http://schemas.openxmlformats.org/officeDocument/2006/relationships/customXml" Target="../ink/ink98.xml"/><Relationship Id="rId3" Type="http://schemas.openxmlformats.org/officeDocument/2006/relationships/image" Target="../media/image55.png"/><Relationship Id="rId12" Type="http://schemas.openxmlformats.org/officeDocument/2006/relationships/customXml" Target="../ink/ink55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70.png"/><Relationship Id="rId38" Type="http://schemas.openxmlformats.org/officeDocument/2006/relationships/customXml" Target="../ink/ink68.xml"/><Relationship Id="rId46" Type="http://schemas.openxmlformats.org/officeDocument/2006/relationships/customXml" Target="../ink/ink72.xml"/><Relationship Id="rId59" Type="http://schemas.openxmlformats.org/officeDocument/2006/relationships/image" Target="../media/image83.png"/><Relationship Id="rId67" Type="http://schemas.openxmlformats.org/officeDocument/2006/relationships/image" Target="../media/image87.png"/><Relationship Id="rId103" Type="http://schemas.openxmlformats.org/officeDocument/2006/relationships/image" Target="../media/image105.png"/><Relationship Id="rId108" Type="http://schemas.openxmlformats.org/officeDocument/2006/relationships/customXml" Target="../ink/ink103.xml"/><Relationship Id="rId116" Type="http://schemas.openxmlformats.org/officeDocument/2006/relationships/customXml" Target="../ink/ink107.xml"/><Relationship Id="rId20" Type="http://schemas.openxmlformats.org/officeDocument/2006/relationships/customXml" Target="../ink/ink59.xml"/><Relationship Id="rId41" Type="http://schemas.openxmlformats.org/officeDocument/2006/relationships/image" Target="../media/image74.png"/><Relationship Id="rId54" Type="http://schemas.openxmlformats.org/officeDocument/2006/relationships/customXml" Target="../ink/ink76.xml"/><Relationship Id="rId62" Type="http://schemas.openxmlformats.org/officeDocument/2006/relationships/customXml" Target="../ink/ink80.xml"/><Relationship Id="rId70" Type="http://schemas.openxmlformats.org/officeDocument/2006/relationships/customXml" Target="../ink/ink84.xml"/><Relationship Id="rId75" Type="http://schemas.openxmlformats.org/officeDocument/2006/relationships/image" Target="../media/image91.png"/><Relationship Id="rId83" Type="http://schemas.openxmlformats.org/officeDocument/2006/relationships/image" Target="../media/image95.png"/><Relationship Id="rId88" Type="http://schemas.openxmlformats.org/officeDocument/2006/relationships/customXml" Target="../ink/ink93.xml"/><Relationship Id="rId91" Type="http://schemas.openxmlformats.org/officeDocument/2006/relationships/image" Target="../media/image99.png"/><Relationship Id="rId96" Type="http://schemas.openxmlformats.org/officeDocument/2006/relationships/customXml" Target="../ink/ink97.xml"/><Relationship Id="rId111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.xml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63.xml"/><Relationship Id="rId36" Type="http://schemas.openxmlformats.org/officeDocument/2006/relationships/customXml" Target="../ink/ink67.xml"/><Relationship Id="rId49" Type="http://schemas.openxmlformats.org/officeDocument/2006/relationships/image" Target="../media/image78.png"/><Relationship Id="rId57" Type="http://schemas.openxmlformats.org/officeDocument/2006/relationships/image" Target="../media/image82.png"/><Relationship Id="rId106" Type="http://schemas.openxmlformats.org/officeDocument/2006/relationships/customXml" Target="../ink/ink102.xml"/><Relationship Id="rId114" Type="http://schemas.openxmlformats.org/officeDocument/2006/relationships/customXml" Target="../ink/ink106.xml"/><Relationship Id="rId10" Type="http://schemas.openxmlformats.org/officeDocument/2006/relationships/customXml" Target="../ink/ink54.xml"/><Relationship Id="rId31" Type="http://schemas.openxmlformats.org/officeDocument/2006/relationships/image" Target="../media/image69.png"/><Relationship Id="rId44" Type="http://schemas.openxmlformats.org/officeDocument/2006/relationships/customXml" Target="../ink/ink71.xml"/><Relationship Id="rId52" Type="http://schemas.openxmlformats.org/officeDocument/2006/relationships/customXml" Target="../ink/ink75.xml"/><Relationship Id="rId60" Type="http://schemas.openxmlformats.org/officeDocument/2006/relationships/customXml" Target="../ink/ink79.xml"/><Relationship Id="rId65" Type="http://schemas.openxmlformats.org/officeDocument/2006/relationships/image" Target="../media/image86.png"/><Relationship Id="rId73" Type="http://schemas.openxmlformats.org/officeDocument/2006/relationships/image" Target="../media/image90.png"/><Relationship Id="rId78" Type="http://schemas.openxmlformats.org/officeDocument/2006/relationships/customXml" Target="../ink/ink88.xml"/><Relationship Id="rId81" Type="http://schemas.openxmlformats.org/officeDocument/2006/relationships/image" Target="../media/image94.png"/><Relationship Id="rId86" Type="http://schemas.openxmlformats.org/officeDocument/2006/relationships/customXml" Target="../ink/ink92.xml"/><Relationship Id="rId94" Type="http://schemas.openxmlformats.org/officeDocument/2006/relationships/customXml" Target="../ink/ink96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4" Type="http://schemas.openxmlformats.org/officeDocument/2006/relationships/customXml" Target="../ink/ink51.xml"/><Relationship Id="rId9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customXml" Target="../ink/ink58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6.xml"/><Relationship Id="rId50" Type="http://schemas.openxmlformats.org/officeDocument/2006/relationships/customXml" Target="../ink/ink74.xml"/><Relationship Id="rId55" Type="http://schemas.openxmlformats.org/officeDocument/2006/relationships/image" Target="../media/image81.png"/><Relationship Id="rId76" Type="http://schemas.openxmlformats.org/officeDocument/2006/relationships/customXml" Target="../ink/ink87.xml"/><Relationship Id="rId97" Type="http://schemas.openxmlformats.org/officeDocument/2006/relationships/image" Target="../media/image102.png"/><Relationship Id="rId104" Type="http://schemas.openxmlformats.org/officeDocument/2006/relationships/customXml" Target="../ink/ink101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5.xml"/><Relationship Id="rId2" Type="http://schemas.openxmlformats.org/officeDocument/2006/relationships/customXml" Target="../ink/ink50.xml"/><Relationship Id="rId2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61.png"/><Relationship Id="rId303" Type="http://schemas.openxmlformats.org/officeDocument/2006/relationships/image" Target="../media/image263.png"/><Relationship Id="rId21" Type="http://schemas.openxmlformats.org/officeDocument/2006/relationships/image" Target="../media/image122.png"/><Relationship Id="rId42" Type="http://schemas.openxmlformats.org/officeDocument/2006/relationships/customXml" Target="../ink/ink128.xml"/><Relationship Id="rId63" Type="http://schemas.openxmlformats.org/officeDocument/2006/relationships/image" Target="../media/image143.png"/><Relationship Id="rId84" Type="http://schemas.openxmlformats.org/officeDocument/2006/relationships/customXml" Target="../ink/ink149.xml"/><Relationship Id="rId138" Type="http://schemas.openxmlformats.org/officeDocument/2006/relationships/customXml" Target="../ink/ink176.xml"/><Relationship Id="rId159" Type="http://schemas.openxmlformats.org/officeDocument/2006/relationships/image" Target="../media/image191.png"/><Relationship Id="rId324" Type="http://schemas.openxmlformats.org/officeDocument/2006/relationships/customXml" Target="../ink/ink269.xml"/><Relationship Id="rId170" Type="http://schemas.openxmlformats.org/officeDocument/2006/relationships/customXml" Target="../ink/ink192.xml"/><Relationship Id="rId191" Type="http://schemas.openxmlformats.org/officeDocument/2006/relationships/image" Target="../media/image207.png"/><Relationship Id="rId205" Type="http://schemas.openxmlformats.org/officeDocument/2006/relationships/image" Target="../media/image214.png"/><Relationship Id="rId226" Type="http://schemas.openxmlformats.org/officeDocument/2006/relationships/customXml" Target="../ink/ink220.xml"/><Relationship Id="rId247" Type="http://schemas.openxmlformats.org/officeDocument/2006/relationships/image" Target="../media/image235.png"/><Relationship Id="rId107" Type="http://schemas.openxmlformats.org/officeDocument/2006/relationships/image" Target="../media/image165.png"/><Relationship Id="rId268" Type="http://schemas.openxmlformats.org/officeDocument/2006/relationships/customXml" Target="../ink/ink241.xml"/><Relationship Id="rId289" Type="http://schemas.openxmlformats.org/officeDocument/2006/relationships/image" Target="../media/image256.png"/><Relationship Id="rId11" Type="http://schemas.openxmlformats.org/officeDocument/2006/relationships/image" Target="../media/image117.png"/><Relationship Id="rId32" Type="http://schemas.openxmlformats.org/officeDocument/2006/relationships/customXml" Target="../ink/ink123.xml"/><Relationship Id="rId53" Type="http://schemas.openxmlformats.org/officeDocument/2006/relationships/image" Target="../media/image138.png"/><Relationship Id="rId74" Type="http://schemas.openxmlformats.org/officeDocument/2006/relationships/customXml" Target="../ink/ink144.xml"/><Relationship Id="rId128" Type="http://schemas.openxmlformats.org/officeDocument/2006/relationships/customXml" Target="../ink/ink171.xml"/><Relationship Id="rId149" Type="http://schemas.openxmlformats.org/officeDocument/2006/relationships/image" Target="../media/image186.png"/><Relationship Id="rId314" Type="http://schemas.openxmlformats.org/officeDocument/2006/relationships/customXml" Target="../ink/ink264.xml"/><Relationship Id="rId5" Type="http://schemas.openxmlformats.org/officeDocument/2006/relationships/image" Target="../media/image114.png"/><Relationship Id="rId95" Type="http://schemas.openxmlformats.org/officeDocument/2006/relationships/image" Target="../media/image159.png"/><Relationship Id="rId160" Type="http://schemas.openxmlformats.org/officeDocument/2006/relationships/customXml" Target="../ink/ink187.xml"/><Relationship Id="rId181" Type="http://schemas.openxmlformats.org/officeDocument/2006/relationships/image" Target="../media/image202.png"/><Relationship Id="rId216" Type="http://schemas.openxmlformats.org/officeDocument/2006/relationships/customXml" Target="../ink/ink215.xml"/><Relationship Id="rId237" Type="http://schemas.openxmlformats.org/officeDocument/2006/relationships/image" Target="../media/image230.png"/><Relationship Id="rId258" Type="http://schemas.openxmlformats.org/officeDocument/2006/relationships/customXml" Target="../ink/ink236.xml"/><Relationship Id="rId279" Type="http://schemas.openxmlformats.org/officeDocument/2006/relationships/image" Target="../media/image251.png"/><Relationship Id="rId22" Type="http://schemas.openxmlformats.org/officeDocument/2006/relationships/customXml" Target="../ink/ink118.xml"/><Relationship Id="rId43" Type="http://schemas.openxmlformats.org/officeDocument/2006/relationships/image" Target="../media/image133.png"/><Relationship Id="rId64" Type="http://schemas.openxmlformats.org/officeDocument/2006/relationships/customXml" Target="../ink/ink139.xml"/><Relationship Id="rId118" Type="http://schemas.openxmlformats.org/officeDocument/2006/relationships/customXml" Target="../ink/ink166.xml"/><Relationship Id="rId139" Type="http://schemas.openxmlformats.org/officeDocument/2006/relationships/image" Target="../media/image181.png"/><Relationship Id="rId290" Type="http://schemas.openxmlformats.org/officeDocument/2006/relationships/customXml" Target="../ink/ink252.xml"/><Relationship Id="rId304" Type="http://schemas.openxmlformats.org/officeDocument/2006/relationships/customXml" Target="../ink/ink259.xml"/><Relationship Id="rId325" Type="http://schemas.openxmlformats.org/officeDocument/2006/relationships/image" Target="../media/image274.png"/><Relationship Id="rId85" Type="http://schemas.openxmlformats.org/officeDocument/2006/relationships/image" Target="../media/image154.png"/><Relationship Id="rId150" Type="http://schemas.openxmlformats.org/officeDocument/2006/relationships/customXml" Target="../ink/ink182.xml"/><Relationship Id="rId171" Type="http://schemas.openxmlformats.org/officeDocument/2006/relationships/image" Target="../media/image197.png"/><Relationship Id="rId192" Type="http://schemas.openxmlformats.org/officeDocument/2006/relationships/customXml" Target="../ink/ink203.xml"/><Relationship Id="rId206" Type="http://schemas.openxmlformats.org/officeDocument/2006/relationships/customXml" Target="../ink/ink210.xml"/><Relationship Id="rId227" Type="http://schemas.openxmlformats.org/officeDocument/2006/relationships/image" Target="../media/image225.png"/><Relationship Id="rId248" Type="http://schemas.openxmlformats.org/officeDocument/2006/relationships/customXml" Target="../ink/ink231.xml"/><Relationship Id="rId269" Type="http://schemas.openxmlformats.org/officeDocument/2006/relationships/image" Target="../media/image246.png"/><Relationship Id="rId12" Type="http://schemas.openxmlformats.org/officeDocument/2006/relationships/customXml" Target="../ink/ink113.xml"/><Relationship Id="rId33" Type="http://schemas.openxmlformats.org/officeDocument/2006/relationships/image" Target="../media/image128.png"/><Relationship Id="rId108" Type="http://schemas.openxmlformats.org/officeDocument/2006/relationships/customXml" Target="../ink/ink161.xml"/><Relationship Id="rId129" Type="http://schemas.openxmlformats.org/officeDocument/2006/relationships/image" Target="../media/image176.png"/><Relationship Id="rId280" Type="http://schemas.openxmlformats.org/officeDocument/2006/relationships/customXml" Target="../ink/ink247.xml"/><Relationship Id="rId315" Type="http://schemas.openxmlformats.org/officeDocument/2006/relationships/image" Target="../media/image269.png"/><Relationship Id="rId54" Type="http://schemas.openxmlformats.org/officeDocument/2006/relationships/customXml" Target="../ink/ink134.xml"/><Relationship Id="rId75" Type="http://schemas.openxmlformats.org/officeDocument/2006/relationships/image" Target="../media/image149.png"/><Relationship Id="rId96" Type="http://schemas.openxmlformats.org/officeDocument/2006/relationships/customXml" Target="../ink/ink155.xml"/><Relationship Id="rId140" Type="http://schemas.openxmlformats.org/officeDocument/2006/relationships/customXml" Target="../ink/ink177.xml"/><Relationship Id="rId161" Type="http://schemas.openxmlformats.org/officeDocument/2006/relationships/image" Target="../media/image192.png"/><Relationship Id="rId182" Type="http://schemas.openxmlformats.org/officeDocument/2006/relationships/customXml" Target="../ink/ink198.xml"/><Relationship Id="rId217" Type="http://schemas.openxmlformats.org/officeDocument/2006/relationships/image" Target="../media/image220.png"/><Relationship Id="rId6" Type="http://schemas.openxmlformats.org/officeDocument/2006/relationships/customXml" Target="../ink/ink110.xml"/><Relationship Id="rId238" Type="http://schemas.openxmlformats.org/officeDocument/2006/relationships/customXml" Target="../ink/ink226.xml"/><Relationship Id="rId259" Type="http://schemas.openxmlformats.org/officeDocument/2006/relationships/image" Target="../media/image241.png"/><Relationship Id="rId23" Type="http://schemas.openxmlformats.org/officeDocument/2006/relationships/image" Target="../media/image123.png"/><Relationship Id="rId119" Type="http://schemas.openxmlformats.org/officeDocument/2006/relationships/image" Target="../media/image171.png"/><Relationship Id="rId270" Type="http://schemas.openxmlformats.org/officeDocument/2006/relationships/customXml" Target="../ink/ink242.xml"/><Relationship Id="rId291" Type="http://schemas.openxmlformats.org/officeDocument/2006/relationships/image" Target="../media/image257.png"/><Relationship Id="rId305" Type="http://schemas.openxmlformats.org/officeDocument/2006/relationships/image" Target="../media/image264.png"/><Relationship Id="rId44" Type="http://schemas.openxmlformats.org/officeDocument/2006/relationships/customXml" Target="../ink/ink129.xml"/><Relationship Id="rId65" Type="http://schemas.openxmlformats.org/officeDocument/2006/relationships/image" Target="../media/image144.png"/><Relationship Id="rId86" Type="http://schemas.openxmlformats.org/officeDocument/2006/relationships/customXml" Target="../ink/ink150.xml"/><Relationship Id="rId130" Type="http://schemas.openxmlformats.org/officeDocument/2006/relationships/customXml" Target="../ink/ink172.xml"/><Relationship Id="rId151" Type="http://schemas.openxmlformats.org/officeDocument/2006/relationships/image" Target="../media/image187.png"/><Relationship Id="rId172" Type="http://schemas.openxmlformats.org/officeDocument/2006/relationships/customXml" Target="../ink/ink193.xml"/><Relationship Id="rId193" Type="http://schemas.openxmlformats.org/officeDocument/2006/relationships/image" Target="../media/image208.png"/><Relationship Id="rId207" Type="http://schemas.openxmlformats.org/officeDocument/2006/relationships/image" Target="../media/image215.png"/><Relationship Id="rId228" Type="http://schemas.openxmlformats.org/officeDocument/2006/relationships/customXml" Target="../ink/ink221.xml"/><Relationship Id="rId249" Type="http://schemas.openxmlformats.org/officeDocument/2006/relationships/image" Target="../media/image236.png"/><Relationship Id="rId13" Type="http://schemas.openxmlformats.org/officeDocument/2006/relationships/image" Target="../media/image118.png"/><Relationship Id="rId109" Type="http://schemas.openxmlformats.org/officeDocument/2006/relationships/image" Target="../media/image166.png"/><Relationship Id="rId260" Type="http://schemas.openxmlformats.org/officeDocument/2006/relationships/customXml" Target="../ink/ink237.xml"/><Relationship Id="rId281" Type="http://schemas.openxmlformats.org/officeDocument/2006/relationships/image" Target="../media/image252.png"/><Relationship Id="rId316" Type="http://schemas.openxmlformats.org/officeDocument/2006/relationships/customXml" Target="../ink/ink265.xml"/><Relationship Id="rId34" Type="http://schemas.openxmlformats.org/officeDocument/2006/relationships/customXml" Target="../ink/ink124.xml"/><Relationship Id="rId55" Type="http://schemas.openxmlformats.org/officeDocument/2006/relationships/image" Target="../media/image139.png"/><Relationship Id="rId76" Type="http://schemas.openxmlformats.org/officeDocument/2006/relationships/customXml" Target="../ink/ink145.xml"/><Relationship Id="rId97" Type="http://schemas.openxmlformats.org/officeDocument/2006/relationships/image" Target="../media/image160.png"/><Relationship Id="rId120" Type="http://schemas.openxmlformats.org/officeDocument/2006/relationships/customXml" Target="../ink/ink167.xml"/><Relationship Id="rId141" Type="http://schemas.openxmlformats.org/officeDocument/2006/relationships/image" Target="../media/image182.png"/><Relationship Id="rId7" Type="http://schemas.openxmlformats.org/officeDocument/2006/relationships/image" Target="../media/image115.png"/><Relationship Id="rId162" Type="http://schemas.openxmlformats.org/officeDocument/2006/relationships/customXml" Target="../ink/ink188.xml"/><Relationship Id="rId183" Type="http://schemas.openxmlformats.org/officeDocument/2006/relationships/image" Target="../media/image203.png"/><Relationship Id="rId218" Type="http://schemas.openxmlformats.org/officeDocument/2006/relationships/customXml" Target="../ink/ink216.xml"/><Relationship Id="rId239" Type="http://schemas.openxmlformats.org/officeDocument/2006/relationships/image" Target="../media/image231.png"/><Relationship Id="rId250" Type="http://schemas.openxmlformats.org/officeDocument/2006/relationships/customXml" Target="../ink/ink232.xml"/><Relationship Id="rId271" Type="http://schemas.openxmlformats.org/officeDocument/2006/relationships/image" Target="../media/image247.png"/><Relationship Id="rId292" Type="http://schemas.openxmlformats.org/officeDocument/2006/relationships/customXml" Target="../ink/ink253.xml"/><Relationship Id="rId306" Type="http://schemas.openxmlformats.org/officeDocument/2006/relationships/customXml" Target="../ink/ink260.xml"/><Relationship Id="rId24" Type="http://schemas.openxmlformats.org/officeDocument/2006/relationships/customXml" Target="../ink/ink119.xml"/><Relationship Id="rId45" Type="http://schemas.openxmlformats.org/officeDocument/2006/relationships/image" Target="../media/image134.png"/><Relationship Id="rId66" Type="http://schemas.openxmlformats.org/officeDocument/2006/relationships/customXml" Target="../ink/ink140.xml"/><Relationship Id="rId87" Type="http://schemas.openxmlformats.org/officeDocument/2006/relationships/image" Target="../media/image155.png"/><Relationship Id="rId110" Type="http://schemas.openxmlformats.org/officeDocument/2006/relationships/customXml" Target="../ink/ink162.xml"/><Relationship Id="rId131" Type="http://schemas.openxmlformats.org/officeDocument/2006/relationships/image" Target="../media/image177.png"/><Relationship Id="rId152" Type="http://schemas.openxmlformats.org/officeDocument/2006/relationships/customXml" Target="../ink/ink183.xml"/><Relationship Id="rId173" Type="http://schemas.openxmlformats.org/officeDocument/2006/relationships/image" Target="../media/image198.png"/><Relationship Id="rId194" Type="http://schemas.openxmlformats.org/officeDocument/2006/relationships/customXml" Target="../ink/ink204.xml"/><Relationship Id="rId208" Type="http://schemas.openxmlformats.org/officeDocument/2006/relationships/customXml" Target="../ink/ink211.xml"/><Relationship Id="rId229" Type="http://schemas.openxmlformats.org/officeDocument/2006/relationships/image" Target="../media/image226.png"/><Relationship Id="rId240" Type="http://schemas.openxmlformats.org/officeDocument/2006/relationships/customXml" Target="../ink/ink227.xml"/><Relationship Id="rId261" Type="http://schemas.openxmlformats.org/officeDocument/2006/relationships/image" Target="../media/image242.png"/><Relationship Id="rId14" Type="http://schemas.openxmlformats.org/officeDocument/2006/relationships/customXml" Target="../ink/ink114.xml"/><Relationship Id="rId30" Type="http://schemas.openxmlformats.org/officeDocument/2006/relationships/customXml" Target="../ink/ink122.xml"/><Relationship Id="rId35" Type="http://schemas.openxmlformats.org/officeDocument/2006/relationships/image" Target="../media/image129.png"/><Relationship Id="rId56" Type="http://schemas.openxmlformats.org/officeDocument/2006/relationships/customXml" Target="../ink/ink135.xml"/><Relationship Id="rId77" Type="http://schemas.openxmlformats.org/officeDocument/2006/relationships/image" Target="../media/image150.png"/><Relationship Id="rId100" Type="http://schemas.openxmlformats.org/officeDocument/2006/relationships/customXml" Target="../ink/ink157.xml"/><Relationship Id="rId105" Type="http://schemas.openxmlformats.org/officeDocument/2006/relationships/image" Target="../media/image164.png"/><Relationship Id="rId126" Type="http://schemas.openxmlformats.org/officeDocument/2006/relationships/customXml" Target="../ink/ink170.xml"/><Relationship Id="rId147" Type="http://schemas.openxmlformats.org/officeDocument/2006/relationships/image" Target="../media/image185.png"/><Relationship Id="rId168" Type="http://schemas.openxmlformats.org/officeDocument/2006/relationships/customXml" Target="../ink/ink191.xml"/><Relationship Id="rId282" Type="http://schemas.openxmlformats.org/officeDocument/2006/relationships/customXml" Target="../ink/ink248.xml"/><Relationship Id="rId312" Type="http://schemas.openxmlformats.org/officeDocument/2006/relationships/customXml" Target="../ink/ink263.xml"/><Relationship Id="rId317" Type="http://schemas.openxmlformats.org/officeDocument/2006/relationships/image" Target="../media/image270.png"/><Relationship Id="rId8" Type="http://schemas.openxmlformats.org/officeDocument/2006/relationships/customXml" Target="../ink/ink111.xml"/><Relationship Id="rId51" Type="http://schemas.openxmlformats.org/officeDocument/2006/relationships/image" Target="../media/image137.png"/><Relationship Id="rId72" Type="http://schemas.openxmlformats.org/officeDocument/2006/relationships/customXml" Target="../ink/ink143.xml"/><Relationship Id="rId93" Type="http://schemas.openxmlformats.org/officeDocument/2006/relationships/image" Target="../media/image158.png"/><Relationship Id="rId98" Type="http://schemas.openxmlformats.org/officeDocument/2006/relationships/customXml" Target="../ink/ink156.xml"/><Relationship Id="rId121" Type="http://schemas.openxmlformats.org/officeDocument/2006/relationships/image" Target="../media/image172.png"/><Relationship Id="rId142" Type="http://schemas.openxmlformats.org/officeDocument/2006/relationships/customXml" Target="../ink/ink178.xml"/><Relationship Id="rId163" Type="http://schemas.openxmlformats.org/officeDocument/2006/relationships/image" Target="../media/image193.png"/><Relationship Id="rId184" Type="http://schemas.openxmlformats.org/officeDocument/2006/relationships/customXml" Target="../ink/ink199.xml"/><Relationship Id="rId189" Type="http://schemas.openxmlformats.org/officeDocument/2006/relationships/image" Target="../media/image206.png"/><Relationship Id="rId219" Type="http://schemas.openxmlformats.org/officeDocument/2006/relationships/image" Target="../media/image221.png"/><Relationship Id="rId3" Type="http://schemas.openxmlformats.org/officeDocument/2006/relationships/image" Target="../media/image113.png"/><Relationship Id="rId214" Type="http://schemas.openxmlformats.org/officeDocument/2006/relationships/customXml" Target="../ink/ink214.xml"/><Relationship Id="rId230" Type="http://schemas.openxmlformats.org/officeDocument/2006/relationships/customXml" Target="../ink/ink222.xml"/><Relationship Id="rId235" Type="http://schemas.openxmlformats.org/officeDocument/2006/relationships/image" Target="../media/image229.png"/><Relationship Id="rId251" Type="http://schemas.openxmlformats.org/officeDocument/2006/relationships/image" Target="../media/image237.png"/><Relationship Id="rId256" Type="http://schemas.openxmlformats.org/officeDocument/2006/relationships/customXml" Target="../ink/ink235.xml"/><Relationship Id="rId277" Type="http://schemas.openxmlformats.org/officeDocument/2006/relationships/image" Target="../media/image250.png"/><Relationship Id="rId298" Type="http://schemas.openxmlformats.org/officeDocument/2006/relationships/customXml" Target="../ink/ink256.xml"/><Relationship Id="rId25" Type="http://schemas.openxmlformats.org/officeDocument/2006/relationships/image" Target="../media/image124.png"/><Relationship Id="rId46" Type="http://schemas.openxmlformats.org/officeDocument/2006/relationships/customXml" Target="../ink/ink130.xml"/><Relationship Id="rId67" Type="http://schemas.openxmlformats.org/officeDocument/2006/relationships/image" Target="../media/image145.png"/><Relationship Id="rId116" Type="http://schemas.openxmlformats.org/officeDocument/2006/relationships/customXml" Target="../ink/ink165.xml"/><Relationship Id="rId137" Type="http://schemas.openxmlformats.org/officeDocument/2006/relationships/image" Target="../media/image180.png"/><Relationship Id="rId158" Type="http://schemas.openxmlformats.org/officeDocument/2006/relationships/customXml" Target="../ink/ink186.xml"/><Relationship Id="rId272" Type="http://schemas.openxmlformats.org/officeDocument/2006/relationships/customXml" Target="../ink/ink243.xml"/><Relationship Id="rId293" Type="http://schemas.openxmlformats.org/officeDocument/2006/relationships/image" Target="../media/image258.png"/><Relationship Id="rId302" Type="http://schemas.openxmlformats.org/officeDocument/2006/relationships/customXml" Target="../ink/ink258.xml"/><Relationship Id="rId307" Type="http://schemas.openxmlformats.org/officeDocument/2006/relationships/image" Target="../media/image265.png"/><Relationship Id="rId323" Type="http://schemas.openxmlformats.org/officeDocument/2006/relationships/image" Target="../media/image273.png"/><Relationship Id="rId20" Type="http://schemas.openxmlformats.org/officeDocument/2006/relationships/customXml" Target="../ink/ink117.xml"/><Relationship Id="rId41" Type="http://schemas.openxmlformats.org/officeDocument/2006/relationships/image" Target="../media/image132.png"/><Relationship Id="rId62" Type="http://schemas.openxmlformats.org/officeDocument/2006/relationships/customXml" Target="../ink/ink138.xml"/><Relationship Id="rId83" Type="http://schemas.openxmlformats.org/officeDocument/2006/relationships/image" Target="../media/image153.png"/><Relationship Id="rId88" Type="http://schemas.openxmlformats.org/officeDocument/2006/relationships/customXml" Target="../ink/ink151.xml"/><Relationship Id="rId111" Type="http://schemas.openxmlformats.org/officeDocument/2006/relationships/image" Target="../media/image167.png"/><Relationship Id="rId132" Type="http://schemas.openxmlformats.org/officeDocument/2006/relationships/customXml" Target="../ink/ink173.xml"/><Relationship Id="rId153" Type="http://schemas.openxmlformats.org/officeDocument/2006/relationships/image" Target="../media/image188.png"/><Relationship Id="rId174" Type="http://schemas.openxmlformats.org/officeDocument/2006/relationships/customXml" Target="../ink/ink194.xml"/><Relationship Id="rId179" Type="http://schemas.openxmlformats.org/officeDocument/2006/relationships/image" Target="../media/image201.png"/><Relationship Id="rId195" Type="http://schemas.openxmlformats.org/officeDocument/2006/relationships/image" Target="../media/image209.png"/><Relationship Id="rId209" Type="http://schemas.openxmlformats.org/officeDocument/2006/relationships/image" Target="../media/image216.png"/><Relationship Id="rId190" Type="http://schemas.openxmlformats.org/officeDocument/2006/relationships/customXml" Target="../ink/ink202.xml"/><Relationship Id="rId204" Type="http://schemas.openxmlformats.org/officeDocument/2006/relationships/customXml" Target="../ink/ink209.xml"/><Relationship Id="rId220" Type="http://schemas.openxmlformats.org/officeDocument/2006/relationships/customXml" Target="../ink/ink217.xml"/><Relationship Id="rId225" Type="http://schemas.openxmlformats.org/officeDocument/2006/relationships/image" Target="../media/image224.png"/><Relationship Id="rId241" Type="http://schemas.openxmlformats.org/officeDocument/2006/relationships/image" Target="../media/image232.png"/><Relationship Id="rId246" Type="http://schemas.openxmlformats.org/officeDocument/2006/relationships/customXml" Target="../ink/ink230.xml"/><Relationship Id="rId267" Type="http://schemas.openxmlformats.org/officeDocument/2006/relationships/image" Target="../media/image245.png"/><Relationship Id="rId288" Type="http://schemas.openxmlformats.org/officeDocument/2006/relationships/customXml" Target="../ink/ink251.xml"/><Relationship Id="rId15" Type="http://schemas.openxmlformats.org/officeDocument/2006/relationships/image" Target="../media/image119.png"/><Relationship Id="rId36" Type="http://schemas.openxmlformats.org/officeDocument/2006/relationships/customXml" Target="../ink/ink125.xml"/><Relationship Id="rId57" Type="http://schemas.openxmlformats.org/officeDocument/2006/relationships/image" Target="../media/image140.png"/><Relationship Id="rId106" Type="http://schemas.openxmlformats.org/officeDocument/2006/relationships/customXml" Target="../ink/ink160.xml"/><Relationship Id="rId127" Type="http://schemas.openxmlformats.org/officeDocument/2006/relationships/image" Target="../media/image175.png"/><Relationship Id="rId262" Type="http://schemas.openxmlformats.org/officeDocument/2006/relationships/customXml" Target="../ink/ink238.xml"/><Relationship Id="rId283" Type="http://schemas.openxmlformats.org/officeDocument/2006/relationships/image" Target="../media/image253.png"/><Relationship Id="rId313" Type="http://schemas.openxmlformats.org/officeDocument/2006/relationships/image" Target="../media/image268.png"/><Relationship Id="rId318" Type="http://schemas.openxmlformats.org/officeDocument/2006/relationships/customXml" Target="../ink/ink266.xml"/><Relationship Id="rId10" Type="http://schemas.openxmlformats.org/officeDocument/2006/relationships/customXml" Target="../ink/ink112.xml"/><Relationship Id="rId31" Type="http://schemas.openxmlformats.org/officeDocument/2006/relationships/image" Target="../media/image127.png"/><Relationship Id="rId52" Type="http://schemas.openxmlformats.org/officeDocument/2006/relationships/customXml" Target="../ink/ink133.xml"/><Relationship Id="rId73" Type="http://schemas.openxmlformats.org/officeDocument/2006/relationships/image" Target="../media/image148.png"/><Relationship Id="rId78" Type="http://schemas.openxmlformats.org/officeDocument/2006/relationships/customXml" Target="../ink/ink146.xml"/><Relationship Id="rId94" Type="http://schemas.openxmlformats.org/officeDocument/2006/relationships/customXml" Target="../ink/ink154.xml"/><Relationship Id="rId99" Type="http://schemas.openxmlformats.org/officeDocument/2006/relationships/image" Target="../media/image161.png"/><Relationship Id="rId101" Type="http://schemas.openxmlformats.org/officeDocument/2006/relationships/image" Target="../media/image162.png"/><Relationship Id="rId122" Type="http://schemas.openxmlformats.org/officeDocument/2006/relationships/customXml" Target="../ink/ink168.xml"/><Relationship Id="rId143" Type="http://schemas.openxmlformats.org/officeDocument/2006/relationships/image" Target="../media/image183.png"/><Relationship Id="rId148" Type="http://schemas.openxmlformats.org/officeDocument/2006/relationships/customXml" Target="../ink/ink181.xml"/><Relationship Id="rId164" Type="http://schemas.openxmlformats.org/officeDocument/2006/relationships/customXml" Target="../ink/ink189.xml"/><Relationship Id="rId169" Type="http://schemas.openxmlformats.org/officeDocument/2006/relationships/image" Target="../media/image196.png"/><Relationship Id="rId185" Type="http://schemas.openxmlformats.org/officeDocument/2006/relationships/image" Target="../media/image204.png"/><Relationship Id="rId4" Type="http://schemas.openxmlformats.org/officeDocument/2006/relationships/customXml" Target="../ink/ink109.xml"/><Relationship Id="rId9" Type="http://schemas.openxmlformats.org/officeDocument/2006/relationships/image" Target="../media/image116.png"/><Relationship Id="rId180" Type="http://schemas.openxmlformats.org/officeDocument/2006/relationships/customXml" Target="../ink/ink197.xml"/><Relationship Id="rId210" Type="http://schemas.openxmlformats.org/officeDocument/2006/relationships/customXml" Target="../ink/ink212.xml"/><Relationship Id="rId215" Type="http://schemas.openxmlformats.org/officeDocument/2006/relationships/image" Target="../media/image219.png"/><Relationship Id="rId236" Type="http://schemas.openxmlformats.org/officeDocument/2006/relationships/customXml" Target="../ink/ink225.xml"/><Relationship Id="rId257" Type="http://schemas.openxmlformats.org/officeDocument/2006/relationships/image" Target="../media/image240.png"/><Relationship Id="rId278" Type="http://schemas.openxmlformats.org/officeDocument/2006/relationships/customXml" Target="../ink/ink246.xml"/><Relationship Id="rId26" Type="http://schemas.openxmlformats.org/officeDocument/2006/relationships/customXml" Target="../ink/ink120.xml"/><Relationship Id="rId231" Type="http://schemas.openxmlformats.org/officeDocument/2006/relationships/image" Target="../media/image227.png"/><Relationship Id="rId252" Type="http://schemas.openxmlformats.org/officeDocument/2006/relationships/customXml" Target="../ink/ink233.xml"/><Relationship Id="rId273" Type="http://schemas.openxmlformats.org/officeDocument/2006/relationships/image" Target="../media/image248.png"/><Relationship Id="rId294" Type="http://schemas.openxmlformats.org/officeDocument/2006/relationships/customXml" Target="../ink/ink254.xml"/><Relationship Id="rId308" Type="http://schemas.openxmlformats.org/officeDocument/2006/relationships/customXml" Target="../ink/ink261.xml"/><Relationship Id="rId47" Type="http://schemas.openxmlformats.org/officeDocument/2006/relationships/image" Target="../media/image135.png"/><Relationship Id="rId68" Type="http://schemas.openxmlformats.org/officeDocument/2006/relationships/customXml" Target="../ink/ink141.xml"/><Relationship Id="rId89" Type="http://schemas.openxmlformats.org/officeDocument/2006/relationships/image" Target="../media/image156.png"/><Relationship Id="rId112" Type="http://schemas.openxmlformats.org/officeDocument/2006/relationships/customXml" Target="../ink/ink163.xml"/><Relationship Id="rId133" Type="http://schemas.openxmlformats.org/officeDocument/2006/relationships/image" Target="../media/image178.png"/><Relationship Id="rId154" Type="http://schemas.openxmlformats.org/officeDocument/2006/relationships/customXml" Target="../ink/ink184.xml"/><Relationship Id="rId175" Type="http://schemas.openxmlformats.org/officeDocument/2006/relationships/image" Target="../media/image199.png"/><Relationship Id="rId196" Type="http://schemas.openxmlformats.org/officeDocument/2006/relationships/customXml" Target="../ink/ink205.xml"/><Relationship Id="rId200" Type="http://schemas.openxmlformats.org/officeDocument/2006/relationships/customXml" Target="../ink/ink207.xml"/><Relationship Id="rId16" Type="http://schemas.openxmlformats.org/officeDocument/2006/relationships/customXml" Target="../ink/ink115.xml"/><Relationship Id="rId221" Type="http://schemas.openxmlformats.org/officeDocument/2006/relationships/image" Target="../media/image222.png"/><Relationship Id="rId242" Type="http://schemas.openxmlformats.org/officeDocument/2006/relationships/customXml" Target="../ink/ink228.xml"/><Relationship Id="rId263" Type="http://schemas.openxmlformats.org/officeDocument/2006/relationships/image" Target="../media/image243.png"/><Relationship Id="rId284" Type="http://schemas.openxmlformats.org/officeDocument/2006/relationships/customXml" Target="../ink/ink249.xml"/><Relationship Id="rId319" Type="http://schemas.openxmlformats.org/officeDocument/2006/relationships/image" Target="../media/image271.png"/><Relationship Id="rId37" Type="http://schemas.openxmlformats.org/officeDocument/2006/relationships/image" Target="../media/image130.png"/><Relationship Id="rId58" Type="http://schemas.openxmlformats.org/officeDocument/2006/relationships/customXml" Target="../ink/ink136.xml"/><Relationship Id="rId79" Type="http://schemas.openxmlformats.org/officeDocument/2006/relationships/image" Target="../media/image151.png"/><Relationship Id="rId102" Type="http://schemas.openxmlformats.org/officeDocument/2006/relationships/customXml" Target="../ink/ink158.xml"/><Relationship Id="rId123" Type="http://schemas.openxmlformats.org/officeDocument/2006/relationships/image" Target="../media/image173.png"/><Relationship Id="rId144" Type="http://schemas.openxmlformats.org/officeDocument/2006/relationships/customXml" Target="../ink/ink179.xml"/><Relationship Id="rId90" Type="http://schemas.openxmlformats.org/officeDocument/2006/relationships/customXml" Target="../ink/ink152.xml"/><Relationship Id="rId165" Type="http://schemas.openxmlformats.org/officeDocument/2006/relationships/image" Target="../media/image194.png"/><Relationship Id="rId186" Type="http://schemas.openxmlformats.org/officeDocument/2006/relationships/customXml" Target="../ink/ink200.xml"/><Relationship Id="rId211" Type="http://schemas.openxmlformats.org/officeDocument/2006/relationships/image" Target="../media/image217.png"/><Relationship Id="rId232" Type="http://schemas.openxmlformats.org/officeDocument/2006/relationships/customXml" Target="../ink/ink223.xml"/><Relationship Id="rId253" Type="http://schemas.openxmlformats.org/officeDocument/2006/relationships/image" Target="../media/image238.png"/><Relationship Id="rId274" Type="http://schemas.openxmlformats.org/officeDocument/2006/relationships/customXml" Target="../ink/ink244.xml"/><Relationship Id="rId295" Type="http://schemas.openxmlformats.org/officeDocument/2006/relationships/image" Target="../media/image259.png"/><Relationship Id="rId309" Type="http://schemas.openxmlformats.org/officeDocument/2006/relationships/image" Target="../media/image266.png"/><Relationship Id="rId27" Type="http://schemas.openxmlformats.org/officeDocument/2006/relationships/image" Target="../media/image125.png"/><Relationship Id="rId48" Type="http://schemas.openxmlformats.org/officeDocument/2006/relationships/customXml" Target="../ink/ink131.xml"/><Relationship Id="rId69" Type="http://schemas.openxmlformats.org/officeDocument/2006/relationships/image" Target="../media/image146.png"/><Relationship Id="rId113" Type="http://schemas.openxmlformats.org/officeDocument/2006/relationships/image" Target="../media/image168.png"/><Relationship Id="rId134" Type="http://schemas.openxmlformats.org/officeDocument/2006/relationships/customXml" Target="../ink/ink174.xml"/><Relationship Id="rId320" Type="http://schemas.openxmlformats.org/officeDocument/2006/relationships/customXml" Target="../ink/ink267.xml"/><Relationship Id="rId80" Type="http://schemas.openxmlformats.org/officeDocument/2006/relationships/customXml" Target="../ink/ink147.xml"/><Relationship Id="rId155" Type="http://schemas.openxmlformats.org/officeDocument/2006/relationships/image" Target="../media/image189.png"/><Relationship Id="rId176" Type="http://schemas.openxmlformats.org/officeDocument/2006/relationships/customXml" Target="../ink/ink195.xml"/><Relationship Id="rId197" Type="http://schemas.openxmlformats.org/officeDocument/2006/relationships/image" Target="../media/image210.png"/><Relationship Id="rId201" Type="http://schemas.openxmlformats.org/officeDocument/2006/relationships/image" Target="../media/image212.png"/><Relationship Id="rId222" Type="http://schemas.openxmlformats.org/officeDocument/2006/relationships/customXml" Target="../ink/ink218.xml"/><Relationship Id="rId243" Type="http://schemas.openxmlformats.org/officeDocument/2006/relationships/image" Target="../media/image233.png"/><Relationship Id="rId264" Type="http://schemas.openxmlformats.org/officeDocument/2006/relationships/customXml" Target="../ink/ink239.xml"/><Relationship Id="rId285" Type="http://schemas.openxmlformats.org/officeDocument/2006/relationships/image" Target="../media/image254.png"/><Relationship Id="rId17" Type="http://schemas.openxmlformats.org/officeDocument/2006/relationships/image" Target="../media/image120.png"/><Relationship Id="rId38" Type="http://schemas.openxmlformats.org/officeDocument/2006/relationships/customXml" Target="../ink/ink126.xml"/><Relationship Id="rId59" Type="http://schemas.openxmlformats.org/officeDocument/2006/relationships/image" Target="../media/image141.png"/><Relationship Id="rId103" Type="http://schemas.openxmlformats.org/officeDocument/2006/relationships/image" Target="../media/image163.png"/><Relationship Id="rId124" Type="http://schemas.openxmlformats.org/officeDocument/2006/relationships/customXml" Target="../ink/ink169.xml"/><Relationship Id="rId310" Type="http://schemas.openxmlformats.org/officeDocument/2006/relationships/customXml" Target="../ink/ink262.xml"/><Relationship Id="rId70" Type="http://schemas.openxmlformats.org/officeDocument/2006/relationships/customXml" Target="../ink/ink142.xml"/><Relationship Id="rId91" Type="http://schemas.openxmlformats.org/officeDocument/2006/relationships/image" Target="../media/image157.png"/><Relationship Id="rId145" Type="http://schemas.openxmlformats.org/officeDocument/2006/relationships/image" Target="../media/image184.png"/><Relationship Id="rId166" Type="http://schemas.openxmlformats.org/officeDocument/2006/relationships/customXml" Target="../ink/ink190.xml"/><Relationship Id="rId187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3.xml"/><Relationship Id="rId233" Type="http://schemas.openxmlformats.org/officeDocument/2006/relationships/image" Target="../media/image228.png"/><Relationship Id="rId254" Type="http://schemas.openxmlformats.org/officeDocument/2006/relationships/customXml" Target="../ink/ink234.xml"/><Relationship Id="rId28" Type="http://schemas.openxmlformats.org/officeDocument/2006/relationships/customXml" Target="../ink/ink121.xml"/><Relationship Id="rId49" Type="http://schemas.openxmlformats.org/officeDocument/2006/relationships/image" Target="../media/image136.png"/><Relationship Id="rId114" Type="http://schemas.openxmlformats.org/officeDocument/2006/relationships/customXml" Target="../ink/ink164.xml"/><Relationship Id="rId275" Type="http://schemas.openxmlformats.org/officeDocument/2006/relationships/image" Target="../media/image249.png"/><Relationship Id="rId296" Type="http://schemas.openxmlformats.org/officeDocument/2006/relationships/customXml" Target="../ink/ink255.xml"/><Relationship Id="rId300" Type="http://schemas.openxmlformats.org/officeDocument/2006/relationships/customXml" Target="../ink/ink257.xml"/><Relationship Id="rId60" Type="http://schemas.openxmlformats.org/officeDocument/2006/relationships/customXml" Target="../ink/ink137.xml"/><Relationship Id="rId81" Type="http://schemas.openxmlformats.org/officeDocument/2006/relationships/image" Target="../media/image152.png"/><Relationship Id="rId135" Type="http://schemas.openxmlformats.org/officeDocument/2006/relationships/image" Target="../media/image179.png"/><Relationship Id="rId156" Type="http://schemas.openxmlformats.org/officeDocument/2006/relationships/customXml" Target="../ink/ink185.xml"/><Relationship Id="rId177" Type="http://schemas.openxmlformats.org/officeDocument/2006/relationships/image" Target="../media/image200.png"/><Relationship Id="rId198" Type="http://schemas.openxmlformats.org/officeDocument/2006/relationships/customXml" Target="../ink/ink206.xml"/><Relationship Id="rId321" Type="http://schemas.openxmlformats.org/officeDocument/2006/relationships/image" Target="../media/image272.png"/><Relationship Id="rId202" Type="http://schemas.openxmlformats.org/officeDocument/2006/relationships/customXml" Target="../ink/ink208.xml"/><Relationship Id="rId223" Type="http://schemas.openxmlformats.org/officeDocument/2006/relationships/image" Target="../media/image223.png"/><Relationship Id="rId244" Type="http://schemas.openxmlformats.org/officeDocument/2006/relationships/customXml" Target="../ink/ink229.xml"/><Relationship Id="rId18" Type="http://schemas.openxmlformats.org/officeDocument/2006/relationships/customXml" Target="../ink/ink116.xml"/><Relationship Id="rId39" Type="http://schemas.openxmlformats.org/officeDocument/2006/relationships/image" Target="../media/image131.png"/><Relationship Id="rId265" Type="http://schemas.openxmlformats.org/officeDocument/2006/relationships/image" Target="../media/image244.png"/><Relationship Id="rId286" Type="http://schemas.openxmlformats.org/officeDocument/2006/relationships/customXml" Target="../ink/ink250.xml"/><Relationship Id="rId50" Type="http://schemas.openxmlformats.org/officeDocument/2006/relationships/customXml" Target="../ink/ink132.xml"/><Relationship Id="rId104" Type="http://schemas.openxmlformats.org/officeDocument/2006/relationships/customXml" Target="../ink/ink159.xml"/><Relationship Id="rId125" Type="http://schemas.openxmlformats.org/officeDocument/2006/relationships/image" Target="../media/image174.png"/><Relationship Id="rId146" Type="http://schemas.openxmlformats.org/officeDocument/2006/relationships/customXml" Target="../ink/ink180.xml"/><Relationship Id="rId167" Type="http://schemas.openxmlformats.org/officeDocument/2006/relationships/image" Target="../media/image195.png"/><Relationship Id="rId188" Type="http://schemas.openxmlformats.org/officeDocument/2006/relationships/customXml" Target="../ink/ink201.xml"/><Relationship Id="rId311" Type="http://schemas.openxmlformats.org/officeDocument/2006/relationships/image" Target="../media/image267.png"/><Relationship Id="rId71" Type="http://schemas.openxmlformats.org/officeDocument/2006/relationships/image" Target="../media/image147.png"/><Relationship Id="rId92" Type="http://schemas.openxmlformats.org/officeDocument/2006/relationships/customXml" Target="../ink/ink153.xml"/><Relationship Id="rId213" Type="http://schemas.openxmlformats.org/officeDocument/2006/relationships/image" Target="../media/image218.png"/><Relationship Id="rId234" Type="http://schemas.openxmlformats.org/officeDocument/2006/relationships/customXml" Target="../ink/ink224.xml"/><Relationship Id="rId2" Type="http://schemas.openxmlformats.org/officeDocument/2006/relationships/customXml" Target="../ink/ink108.xml"/><Relationship Id="rId29" Type="http://schemas.openxmlformats.org/officeDocument/2006/relationships/image" Target="../media/image126.png"/><Relationship Id="rId255" Type="http://schemas.openxmlformats.org/officeDocument/2006/relationships/image" Target="../media/image239.png"/><Relationship Id="rId276" Type="http://schemas.openxmlformats.org/officeDocument/2006/relationships/customXml" Target="../ink/ink245.xml"/><Relationship Id="rId297" Type="http://schemas.openxmlformats.org/officeDocument/2006/relationships/image" Target="../media/image260.png"/><Relationship Id="rId40" Type="http://schemas.openxmlformats.org/officeDocument/2006/relationships/customXml" Target="../ink/ink127.xml"/><Relationship Id="rId115" Type="http://schemas.openxmlformats.org/officeDocument/2006/relationships/image" Target="../media/image169.png"/><Relationship Id="rId136" Type="http://schemas.openxmlformats.org/officeDocument/2006/relationships/customXml" Target="../ink/ink175.xml"/><Relationship Id="rId157" Type="http://schemas.openxmlformats.org/officeDocument/2006/relationships/image" Target="../media/image190.png"/><Relationship Id="rId178" Type="http://schemas.openxmlformats.org/officeDocument/2006/relationships/customXml" Target="../ink/ink196.xml"/><Relationship Id="rId301" Type="http://schemas.openxmlformats.org/officeDocument/2006/relationships/image" Target="../media/image262.png"/><Relationship Id="rId322" Type="http://schemas.openxmlformats.org/officeDocument/2006/relationships/customXml" Target="../ink/ink268.xml"/><Relationship Id="rId61" Type="http://schemas.openxmlformats.org/officeDocument/2006/relationships/image" Target="../media/image142.png"/><Relationship Id="rId82" Type="http://schemas.openxmlformats.org/officeDocument/2006/relationships/customXml" Target="../ink/ink148.xml"/><Relationship Id="rId199" Type="http://schemas.openxmlformats.org/officeDocument/2006/relationships/image" Target="../media/image211.png"/><Relationship Id="rId203" Type="http://schemas.openxmlformats.org/officeDocument/2006/relationships/image" Target="../media/image213.png"/><Relationship Id="rId19" Type="http://schemas.openxmlformats.org/officeDocument/2006/relationships/image" Target="../media/image121.png"/><Relationship Id="rId224" Type="http://schemas.openxmlformats.org/officeDocument/2006/relationships/customXml" Target="../ink/ink219.xml"/><Relationship Id="rId245" Type="http://schemas.openxmlformats.org/officeDocument/2006/relationships/image" Target="../media/image234.png"/><Relationship Id="rId266" Type="http://schemas.openxmlformats.org/officeDocument/2006/relationships/customXml" Target="../ink/ink240.xml"/><Relationship Id="rId287" Type="http://schemas.openxmlformats.org/officeDocument/2006/relationships/image" Target="../media/image2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customXml" Target="../ink/ink27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3.xml"/><Relationship Id="rId117" Type="http://schemas.openxmlformats.org/officeDocument/2006/relationships/image" Target="../media/image332.png"/><Relationship Id="rId21" Type="http://schemas.openxmlformats.org/officeDocument/2006/relationships/image" Target="../media/image284.png"/><Relationship Id="rId42" Type="http://schemas.openxmlformats.org/officeDocument/2006/relationships/customXml" Target="../ink/ink291.xml"/><Relationship Id="rId47" Type="http://schemas.openxmlformats.org/officeDocument/2006/relationships/image" Target="../media/image297.png"/><Relationship Id="rId63" Type="http://schemas.openxmlformats.org/officeDocument/2006/relationships/image" Target="../media/image305.png"/><Relationship Id="rId68" Type="http://schemas.openxmlformats.org/officeDocument/2006/relationships/customXml" Target="../ink/ink304.xml"/><Relationship Id="rId84" Type="http://schemas.openxmlformats.org/officeDocument/2006/relationships/customXml" Target="../ink/ink312.xml"/><Relationship Id="rId89" Type="http://schemas.openxmlformats.org/officeDocument/2006/relationships/image" Target="../media/image318.png"/><Relationship Id="rId112" Type="http://schemas.openxmlformats.org/officeDocument/2006/relationships/customXml" Target="../ink/ink326.xml"/><Relationship Id="rId133" Type="http://schemas.openxmlformats.org/officeDocument/2006/relationships/image" Target="../media/image340.png"/><Relationship Id="rId138" Type="http://schemas.openxmlformats.org/officeDocument/2006/relationships/customXml" Target="../ink/ink339.xml"/><Relationship Id="rId154" Type="http://schemas.openxmlformats.org/officeDocument/2006/relationships/customXml" Target="../ink/ink347.xml"/><Relationship Id="rId159" Type="http://schemas.openxmlformats.org/officeDocument/2006/relationships/image" Target="../media/image353.png"/><Relationship Id="rId170" Type="http://schemas.openxmlformats.org/officeDocument/2006/relationships/customXml" Target="../ink/ink355.xml"/><Relationship Id="rId16" Type="http://schemas.openxmlformats.org/officeDocument/2006/relationships/customXml" Target="../ink/ink278.xml"/><Relationship Id="rId107" Type="http://schemas.openxmlformats.org/officeDocument/2006/relationships/image" Target="../media/image327.png"/><Relationship Id="rId11" Type="http://schemas.openxmlformats.org/officeDocument/2006/relationships/image" Target="../media/image279.png"/><Relationship Id="rId32" Type="http://schemas.openxmlformats.org/officeDocument/2006/relationships/customXml" Target="../ink/ink286.xml"/><Relationship Id="rId37" Type="http://schemas.openxmlformats.org/officeDocument/2006/relationships/image" Target="../media/image292.png"/><Relationship Id="rId53" Type="http://schemas.openxmlformats.org/officeDocument/2006/relationships/image" Target="../media/image300.png"/><Relationship Id="rId58" Type="http://schemas.openxmlformats.org/officeDocument/2006/relationships/customXml" Target="../ink/ink299.xml"/><Relationship Id="rId74" Type="http://schemas.openxmlformats.org/officeDocument/2006/relationships/customXml" Target="../ink/ink307.xml"/><Relationship Id="rId79" Type="http://schemas.openxmlformats.org/officeDocument/2006/relationships/image" Target="../media/image313.png"/><Relationship Id="rId102" Type="http://schemas.openxmlformats.org/officeDocument/2006/relationships/customXml" Target="../ink/ink321.xml"/><Relationship Id="rId123" Type="http://schemas.openxmlformats.org/officeDocument/2006/relationships/image" Target="../media/image335.png"/><Relationship Id="rId128" Type="http://schemas.openxmlformats.org/officeDocument/2006/relationships/customXml" Target="../ink/ink334.xml"/><Relationship Id="rId144" Type="http://schemas.openxmlformats.org/officeDocument/2006/relationships/customXml" Target="../ink/ink342.xml"/><Relationship Id="rId149" Type="http://schemas.openxmlformats.org/officeDocument/2006/relationships/image" Target="../media/image348.png"/><Relationship Id="rId5" Type="http://schemas.openxmlformats.org/officeDocument/2006/relationships/image" Target="../media/image276.png"/><Relationship Id="rId90" Type="http://schemas.openxmlformats.org/officeDocument/2006/relationships/customXml" Target="../ink/ink315.xml"/><Relationship Id="rId95" Type="http://schemas.openxmlformats.org/officeDocument/2006/relationships/image" Target="../media/image321.png"/><Relationship Id="rId160" Type="http://schemas.openxmlformats.org/officeDocument/2006/relationships/customXml" Target="../ink/ink350.xml"/><Relationship Id="rId165" Type="http://schemas.openxmlformats.org/officeDocument/2006/relationships/image" Target="../media/image356.png"/><Relationship Id="rId22" Type="http://schemas.openxmlformats.org/officeDocument/2006/relationships/customXml" Target="../ink/ink281.xml"/><Relationship Id="rId27" Type="http://schemas.openxmlformats.org/officeDocument/2006/relationships/image" Target="../media/image287.png"/><Relationship Id="rId43" Type="http://schemas.openxmlformats.org/officeDocument/2006/relationships/image" Target="../media/image295.png"/><Relationship Id="rId48" Type="http://schemas.openxmlformats.org/officeDocument/2006/relationships/customXml" Target="../ink/ink294.xml"/><Relationship Id="rId64" Type="http://schemas.openxmlformats.org/officeDocument/2006/relationships/customXml" Target="../ink/ink302.xml"/><Relationship Id="rId69" Type="http://schemas.openxmlformats.org/officeDocument/2006/relationships/image" Target="../media/image308.png"/><Relationship Id="rId113" Type="http://schemas.openxmlformats.org/officeDocument/2006/relationships/image" Target="../media/image330.png"/><Relationship Id="rId118" Type="http://schemas.openxmlformats.org/officeDocument/2006/relationships/customXml" Target="../ink/ink329.xml"/><Relationship Id="rId134" Type="http://schemas.openxmlformats.org/officeDocument/2006/relationships/customXml" Target="../ink/ink337.xml"/><Relationship Id="rId139" Type="http://schemas.openxmlformats.org/officeDocument/2006/relationships/image" Target="../media/image343.png"/><Relationship Id="rId80" Type="http://schemas.openxmlformats.org/officeDocument/2006/relationships/customXml" Target="../ink/ink310.xml"/><Relationship Id="rId85" Type="http://schemas.openxmlformats.org/officeDocument/2006/relationships/image" Target="../media/image316.png"/><Relationship Id="rId150" Type="http://schemas.openxmlformats.org/officeDocument/2006/relationships/customXml" Target="../ink/ink345.xml"/><Relationship Id="rId155" Type="http://schemas.openxmlformats.org/officeDocument/2006/relationships/image" Target="../media/image351.png"/><Relationship Id="rId171" Type="http://schemas.openxmlformats.org/officeDocument/2006/relationships/image" Target="../media/image359.png"/><Relationship Id="rId12" Type="http://schemas.openxmlformats.org/officeDocument/2006/relationships/customXml" Target="../ink/ink276.xml"/><Relationship Id="rId17" Type="http://schemas.openxmlformats.org/officeDocument/2006/relationships/image" Target="../media/image282.png"/><Relationship Id="rId33" Type="http://schemas.openxmlformats.org/officeDocument/2006/relationships/image" Target="../media/image290.png"/><Relationship Id="rId38" Type="http://schemas.openxmlformats.org/officeDocument/2006/relationships/customXml" Target="../ink/ink289.xml"/><Relationship Id="rId59" Type="http://schemas.openxmlformats.org/officeDocument/2006/relationships/image" Target="../media/image303.png"/><Relationship Id="rId103" Type="http://schemas.openxmlformats.org/officeDocument/2006/relationships/image" Target="../media/image325.png"/><Relationship Id="rId108" Type="http://schemas.openxmlformats.org/officeDocument/2006/relationships/customXml" Target="../ink/ink324.xml"/><Relationship Id="rId124" Type="http://schemas.openxmlformats.org/officeDocument/2006/relationships/customXml" Target="../ink/ink332.xml"/><Relationship Id="rId129" Type="http://schemas.openxmlformats.org/officeDocument/2006/relationships/image" Target="../media/image338.png"/><Relationship Id="rId54" Type="http://schemas.openxmlformats.org/officeDocument/2006/relationships/customXml" Target="../ink/ink297.xml"/><Relationship Id="rId70" Type="http://schemas.openxmlformats.org/officeDocument/2006/relationships/customXml" Target="../ink/ink305.xml"/><Relationship Id="rId75" Type="http://schemas.openxmlformats.org/officeDocument/2006/relationships/image" Target="../media/image311.png"/><Relationship Id="rId91" Type="http://schemas.openxmlformats.org/officeDocument/2006/relationships/image" Target="../media/image319.png"/><Relationship Id="rId96" Type="http://schemas.openxmlformats.org/officeDocument/2006/relationships/customXml" Target="../ink/ink318.xml"/><Relationship Id="rId140" Type="http://schemas.openxmlformats.org/officeDocument/2006/relationships/customXml" Target="../ink/ink340.xml"/><Relationship Id="rId145" Type="http://schemas.openxmlformats.org/officeDocument/2006/relationships/image" Target="../media/image346.png"/><Relationship Id="rId161" Type="http://schemas.openxmlformats.org/officeDocument/2006/relationships/image" Target="../media/image354.png"/><Relationship Id="rId166" Type="http://schemas.openxmlformats.org/officeDocument/2006/relationships/customXml" Target="../ink/ink3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3.xml"/><Relationship Id="rId15" Type="http://schemas.openxmlformats.org/officeDocument/2006/relationships/image" Target="../media/image281.png"/><Relationship Id="rId23" Type="http://schemas.openxmlformats.org/officeDocument/2006/relationships/image" Target="../media/image285.png"/><Relationship Id="rId28" Type="http://schemas.openxmlformats.org/officeDocument/2006/relationships/customXml" Target="../ink/ink284.xml"/><Relationship Id="rId36" Type="http://schemas.openxmlformats.org/officeDocument/2006/relationships/customXml" Target="../ink/ink288.xml"/><Relationship Id="rId49" Type="http://schemas.openxmlformats.org/officeDocument/2006/relationships/image" Target="../media/image298.png"/><Relationship Id="rId57" Type="http://schemas.openxmlformats.org/officeDocument/2006/relationships/image" Target="../media/image302.png"/><Relationship Id="rId106" Type="http://schemas.openxmlformats.org/officeDocument/2006/relationships/customXml" Target="../ink/ink323.xml"/><Relationship Id="rId114" Type="http://schemas.openxmlformats.org/officeDocument/2006/relationships/customXml" Target="../ink/ink327.xml"/><Relationship Id="rId119" Type="http://schemas.openxmlformats.org/officeDocument/2006/relationships/image" Target="../media/image333.png"/><Relationship Id="rId127" Type="http://schemas.openxmlformats.org/officeDocument/2006/relationships/image" Target="../media/image337.png"/><Relationship Id="rId10" Type="http://schemas.openxmlformats.org/officeDocument/2006/relationships/customXml" Target="../ink/ink275.xml"/><Relationship Id="rId31" Type="http://schemas.openxmlformats.org/officeDocument/2006/relationships/image" Target="../media/image289.png"/><Relationship Id="rId44" Type="http://schemas.openxmlformats.org/officeDocument/2006/relationships/customXml" Target="../ink/ink292.xml"/><Relationship Id="rId52" Type="http://schemas.openxmlformats.org/officeDocument/2006/relationships/customXml" Target="../ink/ink296.xml"/><Relationship Id="rId60" Type="http://schemas.openxmlformats.org/officeDocument/2006/relationships/customXml" Target="../ink/ink300.xml"/><Relationship Id="rId65" Type="http://schemas.openxmlformats.org/officeDocument/2006/relationships/image" Target="../media/image306.png"/><Relationship Id="rId73" Type="http://schemas.openxmlformats.org/officeDocument/2006/relationships/image" Target="../media/image310.png"/><Relationship Id="rId78" Type="http://schemas.openxmlformats.org/officeDocument/2006/relationships/customXml" Target="../ink/ink309.xml"/><Relationship Id="rId81" Type="http://schemas.openxmlformats.org/officeDocument/2006/relationships/image" Target="../media/image314.png"/><Relationship Id="rId86" Type="http://schemas.openxmlformats.org/officeDocument/2006/relationships/customXml" Target="../ink/ink313.xml"/><Relationship Id="rId94" Type="http://schemas.openxmlformats.org/officeDocument/2006/relationships/customXml" Target="../ink/ink317.xml"/><Relationship Id="rId99" Type="http://schemas.openxmlformats.org/officeDocument/2006/relationships/image" Target="../media/image323.png"/><Relationship Id="rId101" Type="http://schemas.openxmlformats.org/officeDocument/2006/relationships/image" Target="../media/image324.png"/><Relationship Id="rId122" Type="http://schemas.openxmlformats.org/officeDocument/2006/relationships/customXml" Target="../ink/ink331.xml"/><Relationship Id="rId130" Type="http://schemas.openxmlformats.org/officeDocument/2006/relationships/customXml" Target="../ink/ink335.xml"/><Relationship Id="rId135" Type="http://schemas.openxmlformats.org/officeDocument/2006/relationships/image" Target="../media/image341.png"/><Relationship Id="rId143" Type="http://schemas.openxmlformats.org/officeDocument/2006/relationships/image" Target="../media/image345.png"/><Relationship Id="rId148" Type="http://schemas.openxmlformats.org/officeDocument/2006/relationships/customXml" Target="../ink/ink344.xml"/><Relationship Id="rId151" Type="http://schemas.openxmlformats.org/officeDocument/2006/relationships/image" Target="../media/image349.png"/><Relationship Id="rId156" Type="http://schemas.openxmlformats.org/officeDocument/2006/relationships/customXml" Target="../ink/ink348.xml"/><Relationship Id="rId164" Type="http://schemas.openxmlformats.org/officeDocument/2006/relationships/customXml" Target="../ink/ink352.xml"/><Relationship Id="rId169" Type="http://schemas.openxmlformats.org/officeDocument/2006/relationships/image" Target="../media/image358.png"/><Relationship Id="rId4" Type="http://schemas.openxmlformats.org/officeDocument/2006/relationships/customXml" Target="../ink/ink272.xml"/><Relationship Id="rId9" Type="http://schemas.openxmlformats.org/officeDocument/2006/relationships/image" Target="../media/image278.png"/><Relationship Id="rId172" Type="http://schemas.openxmlformats.org/officeDocument/2006/relationships/customXml" Target="../ink/ink356.xml"/><Relationship Id="rId13" Type="http://schemas.openxmlformats.org/officeDocument/2006/relationships/image" Target="../media/image280.png"/><Relationship Id="rId18" Type="http://schemas.openxmlformats.org/officeDocument/2006/relationships/customXml" Target="../ink/ink279.xml"/><Relationship Id="rId39" Type="http://schemas.openxmlformats.org/officeDocument/2006/relationships/image" Target="../media/image293.png"/><Relationship Id="rId109" Type="http://schemas.openxmlformats.org/officeDocument/2006/relationships/image" Target="../media/image328.png"/><Relationship Id="rId34" Type="http://schemas.openxmlformats.org/officeDocument/2006/relationships/customXml" Target="../ink/ink287.xml"/><Relationship Id="rId50" Type="http://schemas.openxmlformats.org/officeDocument/2006/relationships/customXml" Target="../ink/ink295.xml"/><Relationship Id="rId55" Type="http://schemas.openxmlformats.org/officeDocument/2006/relationships/image" Target="../media/image301.png"/><Relationship Id="rId76" Type="http://schemas.openxmlformats.org/officeDocument/2006/relationships/customXml" Target="../ink/ink308.xml"/><Relationship Id="rId97" Type="http://schemas.openxmlformats.org/officeDocument/2006/relationships/image" Target="../media/image322.png"/><Relationship Id="rId104" Type="http://schemas.openxmlformats.org/officeDocument/2006/relationships/customXml" Target="../ink/ink322.xml"/><Relationship Id="rId120" Type="http://schemas.openxmlformats.org/officeDocument/2006/relationships/customXml" Target="../ink/ink330.xml"/><Relationship Id="rId125" Type="http://schemas.openxmlformats.org/officeDocument/2006/relationships/image" Target="../media/image336.png"/><Relationship Id="rId141" Type="http://schemas.openxmlformats.org/officeDocument/2006/relationships/image" Target="../media/image344.png"/><Relationship Id="rId146" Type="http://schemas.openxmlformats.org/officeDocument/2006/relationships/customXml" Target="../ink/ink343.xml"/><Relationship Id="rId167" Type="http://schemas.openxmlformats.org/officeDocument/2006/relationships/image" Target="../media/image357.png"/><Relationship Id="rId7" Type="http://schemas.openxmlformats.org/officeDocument/2006/relationships/image" Target="../media/image277.png"/><Relationship Id="rId71" Type="http://schemas.openxmlformats.org/officeDocument/2006/relationships/image" Target="../media/image309.png"/><Relationship Id="rId92" Type="http://schemas.openxmlformats.org/officeDocument/2006/relationships/customXml" Target="../ink/ink316.xml"/><Relationship Id="rId162" Type="http://schemas.openxmlformats.org/officeDocument/2006/relationships/customXml" Target="../ink/ink351.xml"/><Relationship Id="rId2" Type="http://schemas.openxmlformats.org/officeDocument/2006/relationships/customXml" Target="../ink/ink271.xml"/><Relationship Id="rId29" Type="http://schemas.openxmlformats.org/officeDocument/2006/relationships/image" Target="../media/image288.png"/><Relationship Id="rId24" Type="http://schemas.openxmlformats.org/officeDocument/2006/relationships/customXml" Target="../ink/ink282.xml"/><Relationship Id="rId40" Type="http://schemas.openxmlformats.org/officeDocument/2006/relationships/customXml" Target="../ink/ink290.xml"/><Relationship Id="rId45" Type="http://schemas.openxmlformats.org/officeDocument/2006/relationships/image" Target="../media/image296.png"/><Relationship Id="rId66" Type="http://schemas.openxmlformats.org/officeDocument/2006/relationships/customXml" Target="../ink/ink303.xml"/><Relationship Id="rId87" Type="http://schemas.openxmlformats.org/officeDocument/2006/relationships/image" Target="../media/image317.png"/><Relationship Id="rId110" Type="http://schemas.openxmlformats.org/officeDocument/2006/relationships/customXml" Target="../ink/ink325.xml"/><Relationship Id="rId115" Type="http://schemas.openxmlformats.org/officeDocument/2006/relationships/image" Target="../media/image331.png"/><Relationship Id="rId131" Type="http://schemas.openxmlformats.org/officeDocument/2006/relationships/image" Target="../media/image339.png"/><Relationship Id="rId136" Type="http://schemas.openxmlformats.org/officeDocument/2006/relationships/customXml" Target="../ink/ink338.xml"/><Relationship Id="rId157" Type="http://schemas.openxmlformats.org/officeDocument/2006/relationships/image" Target="../media/image352.png"/><Relationship Id="rId61" Type="http://schemas.openxmlformats.org/officeDocument/2006/relationships/image" Target="../media/image304.png"/><Relationship Id="rId82" Type="http://schemas.openxmlformats.org/officeDocument/2006/relationships/customXml" Target="../ink/ink311.xml"/><Relationship Id="rId152" Type="http://schemas.openxmlformats.org/officeDocument/2006/relationships/customXml" Target="../ink/ink346.xml"/><Relationship Id="rId173" Type="http://schemas.openxmlformats.org/officeDocument/2006/relationships/image" Target="../media/image360.png"/><Relationship Id="rId19" Type="http://schemas.openxmlformats.org/officeDocument/2006/relationships/image" Target="../media/image283.png"/><Relationship Id="rId14" Type="http://schemas.openxmlformats.org/officeDocument/2006/relationships/customXml" Target="../ink/ink277.xml"/><Relationship Id="rId30" Type="http://schemas.openxmlformats.org/officeDocument/2006/relationships/customXml" Target="../ink/ink285.xml"/><Relationship Id="rId35" Type="http://schemas.openxmlformats.org/officeDocument/2006/relationships/image" Target="../media/image291.png"/><Relationship Id="rId56" Type="http://schemas.openxmlformats.org/officeDocument/2006/relationships/customXml" Target="../ink/ink298.xml"/><Relationship Id="rId77" Type="http://schemas.openxmlformats.org/officeDocument/2006/relationships/image" Target="../media/image312.png"/><Relationship Id="rId100" Type="http://schemas.openxmlformats.org/officeDocument/2006/relationships/customXml" Target="../ink/ink320.xml"/><Relationship Id="rId105" Type="http://schemas.openxmlformats.org/officeDocument/2006/relationships/image" Target="../media/image326.png"/><Relationship Id="rId126" Type="http://schemas.openxmlformats.org/officeDocument/2006/relationships/customXml" Target="../ink/ink333.xml"/><Relationship Id="rId147" Type="http://schemas.openxmlformats.org/officeDocument/2006/relationships/image" Target="../media/image347.png"/><Relationship Id="rId168" Type="http://schemas.openxmlformats.org/officeDocument/2006/relationships/customXml" Target="../ink/ink354.xml"/><Relationship Id="rId8" Type="http://schemas.openxmlformats.org/officeDocument/2006/relationships/customXml" Target="../ink/ink274.xml"/><Relationship Id="rId51" Type="http://schemas.openxmlformats.org/officeDocument/2006/relationships/image" Target="../media/image299.png"/><Relationship Id="rId72" Type="http://schemas.openxmlformats.org/officeDocument/2006/relationships/customXml" Target="../ink/ink306.xml"/><Relationship Id="rId93" Type="http://schemas.openxmlformats.org/officeDocument/2006/relationships/image" Target="../media/image320.png"/><Relationship Id="rId98" Type="http://schemas.openxmlformats.org/officeDocument/2006/relationships/customXml" Target="../ink/ink319.xml"/><Relationship Id="rId121" Type="http://schemas.openxmlformats.org/officeDocument/2006/relationships/image" Target="../media/image334.png"/><Relationship Id="rId142" Type="http://schemas.openxmlformats.org/officeDocument/2006/relationships/customXml" Target="../ink/ink341.xml"/><Relationship Id="rId163" Type="http://schemas.openxmlformats.org/officeDocument/2006/relationships/image" Target="../media/image355.png"/><Relationship Id="rId3" Type="http://schemas.openxmlformats.org/officeDocument/2006/relationships/image" Target="../media/image275.png"/><Relationship Id="rId25" Type="http://schemas.openxmlformats.org/officeDocument/2006/relationships/image" Target="../media/image286.png"/><Relationship Id="rId46" Type="http://schemas.openxmlformats.org/officeDocument/2006/relationships/customXml" Target="../ink/ink293.xml"/><Relationship Id="rId67" Type="http://schemas.openxmlformats.org/officeDocument/2006/relationships/image" Target="../media/image307.png"/><Relationship Id="rId116" Type="http://schemas.openxmlformats.org/officeDocument/2006/relationships/customXml" Target="../ink/ink328.xml"/><Relationship Id="rId137" Type="http://schemas.openxmlformats.org/officeDocument/2006/relationships/image" Target="../media/image342.png"/><Relationship Id="rId158" Type="http://schemas.openxmlformats.org/officeDocument/2006/relationships/customXml" Target="../ink/ink349.xml"/><Relationship Id="rId20" Type="http://schemas.openxmlformats.org/officeDocument/2006/relationships/customXml" Target="../ink/ink280.xml"/><Relationship Id="rId41" Type="http://schemas.openxmlformats.org/officeDocument/2006/relationships/image" Target="../media/image294.png"/><Relationship Id="rId62" Type="http://schemas.openxmlformats.org/officeDocument/2006/relationships/customXml" Target="../ink/ink301.xml"/><Relationship Id="rId83" Type="http://schemas.openxmlformats.org/officeDocument/2006/relationships/image" Target="../media/image315.png"/><Relationship Id="rId88" Type="http://schemas.openxmlformats.org/officeDocument/2006/relationships/customXml" Target="../ink/ink314.xml"/><Relationship Id="rId111" Type="http://schemas.openxmlformats.org/officeDocument/2006/relationships/image" Target="../media/image329.png"/><Relationship Id="rId132" Type="http://schemas.openxmlformats.org/officeDocument/2006/relationships/customXml" Target="../ink/ink336.xml"/><Relationship Id="rId153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7.png"/><Relationship Id="rId42" Type="http://schemas.openxmlformats.org/officeDocument/2006/relationships/image" Target="../media/image370.png"/><Relationship Id="rId63" Type="http://schemas.openxmlformats.org/officeDocument/2006/relationships/image" Target="../media/image380.png"/><Relationship Id="rId84" Type="http://schemas.openxmlformats.org/officeDocument/2006/relationships/customXml" Target="../ink/ink390.xml"/><Relationship Id="rId138" Type="http://schemas.openxmlformats.org/officeDocument/2006/relationships/customXml" Target="../ink/ink417.xml"/><Relationship Id="rId159" Type="http://schemas.openxmlformats.org/officeDocument/2006/relationships/customXml" Target="../ink/ink428.xml"/><Relationship Id="rId170" Type="http://schemas.openxmlformats.org/officeDocument/2006/relationships/customXml" Target="../ink/ink434.xml"/><Relationship Id="rId191" Type="http://schemas.openxmlformats.org/officeDocument/2006/relationships/image" Target="../media/image444.png"/><Relationship Id="rId205" Type="http://schemas.openxmlformats.org/officeDocument/2006/relationships/image" Target="../media/image451.png"/><Relationship Id="rId107" Type="http://schemas.openxmlformats.org/officeDocument/2006/relationships/image" Target="../media/image402.png"/><Relationship Id="rId221" Type="http://schemas.openxmlformats.org/officeDocument/2006/relationships/image" Target="../media/image459.png"/><Relationship Id="rId11" Type="http://schemas.openxmlformats.org/officeDocument/2006/relationships/customXml" Target="../ink/ink358.xml"/><Relationship Id="rId32" Type="http://schemas.openxmlformats.org/officeDocument/2006/relationships/image" Target="../media/image365.png"/><Relationship Id="rId37" Type="http://schemas.openxmlformats.org/officeDocument/2006/relationships/customXml" Target="../ink/ink366.xml"/><Relationship Id="rId53" Type="http://schemas.openxmlformats.org/officeDocument/2006/relationships/image" Target="../media/image375.png"/><Relationship Id="rId58" Type="http://schemas.openxmlformats.org/officeDocument/2006/relationships/customXml" Target="../ink/ink377.xml"/><Relationship Id="rId74" Type="http://schemas.openxmlformats.org/officeDocument/2006/relationships/customXml" Target="../ink/ink385.xml"/><Relationship Id="rId79" Type="http://schemas.openxmlformats.org/officeDocument/2006/relationships/image" Target="../media/image388.png"/><Relationship Id="rId102" Type="http://schemas.openxmlformats.org/officeDocument/2006/relationships/customXml" Target="../ink/ink399.xml"/><Relationship Id="rId123" Type="http://schemas.openxmlformats.org/officeDocument/2006/relationships/image" Target="../media/image410.png"/><Relationship Id="rId128" Type="http://schemas.openxmlformats.org/officeDocument/2006/relationships/customXml" Target="../ink/ink412.xml"/><Relationship Id="rId144" Type="http://schemas.openxmlformats.org/officeDocument/2006/relationships/customXml" Target="../ink/ink420.xml"/><Relationship Id="rId149" Type="http://schemas.openxmlformats.org/officeDocument/2006/relationships/customXml" Target="../ink/ink423.xml"/><Relationship Id="rId90" Type="http://schemas.openxmlformats.org/officeDocument/2006/relationships/customXml" Target="../ink/ink393.xml"/><Relationship Id="rId95" Type="http://schemas.openxmlformats.org/officeDocument/2006/relationships/image" Target="../media/image396.png"/><Relationship Id="rId160" Type="http://schemas.openxmlformats.org/officeDocument/2006/relationships/image" Target="../media/image429.png"/><Relationship Id="rId165" Type="http://schemas.openxmlformats.org/officeDocument/2006/relationships/customXml" Target="../ink/ink431.xml"/><Relationship Id="rId181" Type="http://schemas.openxmlformats.org/officeDocument/2006/relationships/image" Target="../media/image439.png"/><Relationship Id="rId186" Type="http://schemas.openxmlformats.org/officeDocument/2006/relationships/customXml" Target="../ink/ink442.xml"/><Relationship Id="rId216" Type="http://schemas.openxmlformats.org/officeDocument/2006/relationships/customXml" Target="../ink/ink457.xml"/><Relationship Id="rId211" Type="http://schemas.openxmlformats.org/officeDocument/2006/relationships/image" Target="../media/image454.png"/><Relationship Id="rId27" Type="http://schemas.openxmlformats.org/officeDocument/2006/relationships/customXml" Target="../ink/ink361.xml"/><Relationship Id="rId43" Type="http://schemas.openxmlformats.org/officeDocument/2006/relationships/customXml" Target="../ink/ink369.xml"/><Relationship Id="rId48" Type="http://schemas.openxmlformats.org/officeDocument/2006/relationships/customXml" Target="../ink/ink372.xml"/><Relationship Id="rId64" Type="http://schemas.openxmlformats.org/officeDocument/2006/relationships/customXml" Target="../ink/ink380.xml"/><Relationship Id="rId69" Type="http://schemas.openxmlformats.org/officeDocument/2006/relationships/image" Target="../media/image383.png"/><Relationship Id="rId113" Type="http://schemas.openxmlformats.org/officeDocument/2006/relationships/image" Target="../media/image405.png"/><Relationship Id="rId118" Type="http://schemas.openxmlformats.org/officeDocument/2006/relationships/customXml" Target="../ink/ink407.xml"/><Relationship Id="rId134" Type="http://schemas.openxmlformats.org/officeDocument/2006/relationships/customXml" Target="../ink/ink415.xml"/><Relationship Id="rId139" Type="http://schemas.openxmlformats.org/officeDocument/2006/relationships/image" Target="../media/image418.png"/><Relationship Id="rId80" Type="http://schemas.openxmlformats.org/officeDocument/2006/relationships/customXml" Target="../ink/ink388.xml"/><Relationship Id="rId85" Type="http://schemas.openxmlformats.org/officeDocument/2006/relationships/image" Target="../media/image391.png"/><Relationship Id="rId150" Type="http://schemas.openxmlformats.org/officeDocument/2006/relationships/image" Target="../media/image424.png"/><Relationship Id="rId155" Type="http://schemas.openxmlformats.org/officeDocument/2006/relationships/customXml" Target="../ink/ink426.xml"/><Relationship Id="rId171" Type="http://schemas.openxmlformats.org/officeDocument/2006/relationships/image" Target="../media/image434.png"/><Relationship Id="rId176" Type="http://schemas.openxmlformats.org/officeDocument/2006/relationships/customXml" Target="../ink/ink437.xml"/><Relationship Id="rId192" Type="http://schemas.openxmlformats.org/officeDocument/2006/relationships/customXml" Target="../ink/ink445.xml"/><Relationship Id="rId197" Type="http://schemas.openxmlformats.org/officeDocument/2006/relationships/image" Target="../media/image447.png"/><Relationship Id="rId206" Type="http://schemas.openxmlformats.org/officeDocument/2006/relationships/customXml" Target="../ink/ink452.xml"/><Relationship Id="rId201" Type="http://schemas.openxmlformats.org/officeDocument/2006/relationships/image" Target="../media/image449.png"/><Relationship Id="rId222" Type="http://schemas.openxmlformats.org/officeDocument/2006/relationships/customXml" Target="../ink/ink460.xml"/><Relationship Id="rId12" Type="http://schemas.openxmlformats.org/officeDocument/2006/relationships/image" Target="../media/image10.png"/><Relationship Id="rId33" Type="http://schemas.openxmlformats.org/officeDocument/2006/relationships/customXml" Target="../ink/ink364.xml"/><Relationship Id="rId38" Type="http://schemas.openxmlformats.org/officeDocument/2006/relationships/image" Target="../media/image368.png"/><Relationship Id="rId59" Type="http://schemas.openxmlformats.org/officeDocument/2006/relationships/image" Target="../media/image378.png"/><Relationship Id="rId103" Type="http://schemas.openxmlformats.org/officeDocument/2006/relationships/image" Target="../media/image400.png"/><Relationship Id="rId108" Type="http://schemas.openxmlformats.org/officeDocument/2006/relationships/customXml" Target="../ink/ink402.xml"/><Relationship Id="rId124" Type="http://schemas.openxmlformats.org/officeDocument/2006/relationships/customXml" Target="../ink/ink410.xml"/><Relationship Id="rId129" Type="http://schemas.openxmlformats.org/officeDocument/2006/relationships/image" Target="../media/image413.png"/><Relationship Id="rId54" Type="http://schemas.openxmlformats.org/officeDocument/2006/relationships/customXml" Target="../ink/ink375.xml"/><Relationship Id="rId70" Type="http://schemas.openxmlformats.org/officeDocument/2006/relationships/customXml" Target="../ink/ink383.xml"/><Relationship Id="rId75" Type="http://schemas.openxmlformats.org/officeDocument/2006/relationships/image" Target="../media/image386.png"/><Relationship Id="rId91" Type="http://schemas.openxmlformats.org/officeDocument/2006/relationships/image" Target="../media/image394.png"/><Relationship Id="rId96" Type="http://schemas.openxmlformats.org/officeDocument/2006/relationships/customXml" Target="../ink/ink396.xml"/><Relationship Id="rId140" Type="http://schemas.openxmlformats.org/officeDocument/2006/relationships/customXml" Target="../ink/ink418.xml"/><Relationship Id="rId145" Type="http://schemas.openxmlformats.org/officeDocument/2006/relationships/customXml" Target="../ink/ink421.xml"/><Relationship Id="rId161" Type="http://schemas.openxmlformats.org/officeDocument/2006/relationships/customXml" Target="../ink/ink429.xml"/><Relationship Id="rId166" Type="http://schemas.openxmlformats.org/officeDocument/2006/relationships/customXml" Target="../ink/ink432.xml"/><Relationship Id="rId182" Type="http://schemas.openxmlformats.org/officeDocument/2006/relationships/customXml" Target="../ink/ink440.xml"/><Relationship Id="rId187" Type="http://schemas.openxmlformats.org/officeDocument/2006/relationships/image" Target="../media/image442.png"/><Relationship Id="rId217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5.xml"/><Relationship Id="rId28" Type="http://schemas.openxmlformats.org/officeDocument/2006/relationships/image" Target="../media/image363.png"/><Relationship Id="rId49" Type="http://schemas.openxmlformats.org/officeDocument/2006/relationships/image" Target="../media/image373.png"/><Relationship Id="rId114" Type="http://schemas.openxmlformats.org/officeDocument/2006/relationships/customXml" Target="../ink/ink405.xml"/><Relationship Id="rId119" Type="http://schemas.openxmlformats.org/officeDocument/2006/relationships/image" Target="../media/image408.png"/><Relationship Id="rId44" Type="http://schemas.openxmlformats.org/officeDocument/2006/relationships/customXml" Target="../ink/ink370.xml"/><Relationship Id="rId60" Type="http://schemas.openxmlformats.org/officeDocument/2006/relationships/customXml" Target="../ink/ink378.xml"/><Relationship Id="rId65" Type="http://schemas.openxmlformats.org/officeDocument/2006/relationships/image" Target="../media/image381.png"/><Relationship Id="rId81" Type="http://schemas.openxmlformats.org/officeDocument/2006/relationships/image" Target="../media/image389.png"/><Relationship Id="rId86" Type="http://schemas.openxmlformats.org/officeDocument/2006/relationships/customXml" Target="../ink/ink391.xml"/><Relationship Id="rId130" Type="http://schemas.openxmlformats.org/officeDocument/2006/relationships/customXml" Target="../ink/ink413.xml"/><Relationship Id="rId135" Type="http://schemas.openxmlformats.org/officeDocument/2006/relationships/image" Target="../media/image416.png"/><Relationship Id="rId151" Type="http://schemas.openxmlformats.org/officeDocument/2006/relationships/customXml" Target="../ink/ink424.xml"/><Relationship Id="rId156" Type="http://schemas.openxmlformats.org/officeDocument/2006/relationships/image" Target="../media/image427.png"/><Relationship Id="rId177" Type="http://schemas.openxmlformats.org/officeDocument/2006/relationships/image" Target="../media/image437.png"/><Relationship Id="rId198" Type="http://schemas.openxmlformats.org/officeDocument/2006/relationships/customXml" Target="../ink/ink448.xml"/><Relationship Id="rId172" Type="http://schemas.openxmlformats.org/officeDocument/2006/relationships/customXml" Target="../ink/ink435.xml"/><Relationship Id="rId193" Type="http://schemas.openxmlformats.org/officeDocument/2006/relationships/image" Target="../media/image445.png"/><Relationship Id="rId202" Type="http://schemas.openxmlformats.org/officeDocument/2006/relationships/customXml" Target="../ink/ink450.xml"/><Relationship Id="rId207" Type="http://schemas.openxmlformats.org/officeDocument/2006/relationships/image" Target="../media/image452.png"/><Relationship Id="rId223" Type="http://schemas.openxmlformats.org/officeDocument/2006/relationships/image" Target="../media/image460.png"/><Relationship Id="rId13" Type="http://schemas.openxmlformats.org/officeDocument/2006/relationships/customXml" Target="../ink/ink359.xml"/><Relationship Id="rId39" Type="http://schemas.openxmlformats.org/officeDocument/2006/relationships/customXml" Target="../ink/ink367.xml"/><Relationship Id="rId109" Type="http://schemas.openxmlformats.org/officeDocument/2006/relationships/image" Target="../media/image403.png"/><Relationship Id="rId34" Type="http://schemas.openxmlformats.org/officeDocument/2006/relationships/image" Target="../media/image366.png"/><Relationship Id="rId50" Type="http://schemas.openxmlformats.org/officeDocument/2006/relationships/customXml" Target="../ink/ink373.xml"/><Relationship Id="rId55" Type="http://schemas.openxmlformats.org/officeDocument/2006/relationships/image" Target="../media/image376.png"/><Relationship Id="rId76" Type="http://schemas.openxmlformats.org/officeDocument/2006/relationships/customXml" Target="../ink/ink386.xml"/><Relationship Id="rId97" Type="http://schemas.openxmlformats.org/officeDocument/2006/relationships/image" Target="../media/image397.png"/><Relationship Id="rId104" Type="http://schemas.openxmlformats.org/officeDocument/2006/relationships/customXml" Target="../ink/ink400.xml"/><Relationship Id="rId120" Type="http://schemas.openxmlformats.org/officeDocument/2006/relationships/customXml" Target="../ink/ink408.xml"/><Relationship Id="rId125" Type="http://schemas.openxmlformats.org/officeDocument/2006/relationships/image" Target="../media/image411.png"/><Relationship Id="rId141" Type="http://schemas.openxmlformats.org/officeDocument/2006/relationships/image" Target="../media/image419.png"/><Relationship Id="rId146" Type="http://schemas.openxmlformats.org/officeDocument/2006/relationships/image" Target="../media/image422.png"/><Relationship Id="rId167" Type="http://schemas.openxmlformats.org/officeDocument/2006/relationships/image" Target="../media/image432.png"/><Relationship Id="rId188" Type="http://schemas.openxmlformats.org/officeDocument/2006/relationships/customXml" Target="../ink/ink443.xml"/><Relationship Id="rId71" Type="http://schemas.openxmlformats.org/officeDocument/2006/relationships/image" Target="../media/image384.png"/><Relationship Id="rId92" Type="http://schemas.openxmlformats.org/officeDocument/2006/relationships/customXml" Target="../ink/ink394.xml"/><Relationship Id="rId162" Type="http://schemas.openxmlformats.org/officeDocument/2006/relationships/image" Target="../media/image430.png"/><Relationship Id="rId183" Type="http://schemas.openxmlformats.org/officeDocument/2006/relationships/image" Target="../media/image440.png"/><Relationship Id="rId213" Type="http://schemas.openxmlformats.org/officeDocument/2006/relationships/image" Target="../media/image455.png"/><Relationship Id="rId218" Type="http://schemas.openxmlformats.org/officeDocument/2006/relationships/customXml" Target="../ink/ink458.xml"/><Relationship Id="rId2" Type="http://schemas.openxmlformats.org/officeDocument/2006/relationships/image" Target="../media/image9.jpeg"/><Relationship Id="rId29" Type="http://schemas.openxmlformats.org/officeDocument/2006/relationships/customXml" Target="../ink/ink362.xml"/><Relationship Id="rId24" Type="http://schemas.openxmlformats.org/officeDocument/2006/relationships/image" Target="../media/image3110.png"/><Relationship Id="rId40" Type="http://schemas.openxmlformats.org/officeDocument/2006/relationships/image" Target="../media/image369.png"/><Relationship Id="rId45" Type="http://schemas.openxmlformats.org/officeDocument/2006/relationships/image" Target="../media/image371.png"/><Relationship Id="rId66" Type="http://schemas.openxmlformats.org/officeDocument/2006/relationships/customXml" Target="../ink/ink381.xml"/><Relationship Id="rId87" Type="http://schemas.openxmlformats.org/officeDocument/2006/relationships/image" Target="../media/image392.png"/><Relationship Id="rId110" Type="http://schemas.openxmlformats.org/officeDocument/2006/relationships/customXml" Target="../ink/ink403.xml"/><Relationship Id="rId115" Type="http://schemas.openxmlformats.org/officeDocument/2006/relationships/image" Target="../media/image406.png"/><Relationship Id="rId131" Type="http://schemas.openxmlformats.org/officeDocument/2006/relationships/image" Target="../media/image414.png"/><Relationship Id="rId136" Type="http://schemas.openxmlformats.org/officeDocument/2006/relationships/customXml" Target="../ink/ink416.xml"/><Relationship Id="rId157" Type="http://schemas.openxmlformats.org/officeDocument/2006/relationships/customXml" Target="../ink/ink427.xml"/><Relationship Id="rId178" Type="http://schemas.openxmlformats.org/officeDocument/2006/relationships/customXml" Target="../ink/ink438.xml"/><Relationship Id="rId61" Type="http://schemas.openxmlformats.org/officeDocument/2006/relationships/image" Target="../media/image379.png"/><Relationship Id="rId82" Type="http://schemas.openxmlformats.org/officeDocument/2006/relationships/customXml" Target="../ink/ink389.xml"/><Relationship Id="rId152" Type="http://schemas.openxmlformats.org/officeDocument/2006/relationships/image" Target="../media/image425.png"/><Relationship Id="rId173" Type="http://schemas.openxmlformats.org/officeDocument/2006/relationships/image" Target="../media/image435.png"/><Relationship Id="rId194" Type="http://schemas.openxmlformats.org/officeDocument/2006/relationships/customXml" Target="../ink/ink446.xml"/><Relationship Id="rId199" Type="http://schemas.openxmlformats.org/officeDocument/2006/relationships/image" Target="../media/image448.png"/><Relationship Id="rId203" Type="http://schemas.openxmlformats.org/officeDocument/2006/relationships/image" Target="../media/image450.png"/><Relationship Id="rId208" Type="http://schemas.openxmlformats.org/officeDocument/2006/relationships/customXml" Target="../ink/ink453.xml"/><Relationship Id="rId224" Type="http://schemas.openxmlformats.org/officeDocument/2006/relationships/customXml" Target="../ink/ink461.xml"/><Relationship Id="rId30" Type="http://schemas.openxmlformats.org/officeDocument/2006/relationships/image" Target="../media/image364.png"/><Relationship Id="rId35" Type="http://schemas.openxmlformats.org/officeDocument/2006/relationships/customXml" Target="../ink/ink365.xml"/><Relationship Id="rId56" Type="http://schemas.openxmlformats.org/officeDocument/2006/relationships/customXml" Target="../ink/ink376.xml"/><Relationship Id="rId77" Type="http://schemas.openxmlformats.org/officeDocument/2006/relationships/image" Target="../media/image387.png"/><Relationship Id="rId100" Type="http://schemas.openxmlformats.org/officeDocument/2006/relationships/customXml" Target="../ink/ink398.xml"/><Relationship Id="rId105" Type="http://schemas.openxmlformats.org/officeDocument/2006/relationships/image" Target="../media/image401.png"/><Relationship Id="rId126" Type="http://schemas.openxmlformats.org/officeDocument/2006/relationships/customXml" Target="../ink/ink411.xml"/><Relationship Id="rId147" Type="http://schemas.openxmlformats.org/officeDocument/2006/relationships/customXml" Target="../ink/ink422.xml"/><Relationship Id="rId168" Type="http://schemas.openxmlformats.org/officeDocument/2006/relationships/customXml" Target="../ink/ink433.xml"/><Relationship Id="rId51" Type="http://schemas.openxmlformats.org/officeDocument/2006/relationships/image" Target="../media/image374.png"/><Relationship Id="rId72" Type="http://schemas.openxmlformats.org/officeDocument/2006/relationships/customXml" Target="../ink/ink384.xml"/><Relationship Id="rId93" Type="http://schemas.openxmlformats.org/officeDocument/2006/relationships/image" Target="../media/image395.png"/><Relationship Id="rId98" Type="http://schemas.openxmlformats.org/officeDocument/2006/relationships/customXml" Target="../ink/ink397.xml"/><Relationship Id="rId121" Type="http://schemas.openxmlformats.org/officeDocument/2006/relationships/image" Target="../media/image409.png"/><Relationship Id="rId142" Type="http://schemas.openxmlformats.org/officeDocument/2006/relationships/customXml" Target="../ink/ink419.xml"/><Relationship Id="rId163" Type="http://schemas.openxmlformats.org/officeDocument/2006/relationships/customXml" Target="../ink/ink430.xml"/><Relationship Id="rId184" Type="http://schemas.openxmlformats.org/officeDocument/2006/relationships/customXml" Target="../ink/ink441.xml"/><Relationship Id="rId189" Type="http://schemas.openxmlformats.org/officeDocument/2006/relationships/image" Target="../media/image443.png"/><Relationship Id="rId219" Type="http://schemas.openxmlformats.org/officeDocument/2006/relationships/image" Target="../media/image458.png"/><Relationship Id="rId3" Type="http://schemas.openxmlformats.org/officeDocument/2006/relationships/customXml" Target="../ink/ink357.xml"/><Relationship Id="rId214" Type="http://schemas.openxmlformats.org/officeDocument/2006/relationships/customXml" Target="../ink/ink456.xml"/><Relationship Id="rId25" Type="http://schemas.openxmlformats.org/officeDocument/2006/relationships/customXml" Target="../ink/ink360.xml"/><Relationship Id="rId46" Type="http://schemas.openxmlformats.org/officeDocument/2006/relationships/customXml" Target="../ink/ink371.xml"/><Relationship Id="rId67" Type="http://schemas.openxmlformats.org/officeDocument/2006/relationships/image" Target="../media/image382.png"/><Relationship Id="rId116" Type="http://schemas.openxmlformats.org/officeDocument/2006/relationships/customXml" Target="../ink/ink406.xml"/><Relationship Id="rId137" Type="http://schemas.openxmlformats.org/officeDocument/2006/relationships/image" Target="../media/image417.png"/><Relationship Id="rId158" Type="http://schemas.openxmlformats.org/officeDocument/2006/relationships/image" Target="../media/image428.png"/><Relationship Id="rId41" Type="http://schemas.openxmlformats.org/officeDocument/2006/relationships/customXml" Target="../ink/ink368.xml"/><Relationship Id="rId62" Type="http://schemas.openxmlformats.org/officeDocument/2006/relationships/customXml" Target="../ink/ink379.xml"/><Relationship Id="rId83" Type="http://schemas.openxmlformats.org/officeDocument/2006/relationships/image" Target="../media/image390.png"/><Relationship Id="rId88" Type="http://schemas.openxmlformats.org/officeDocument/2006/relationships/customXml" Target="../ink/ink392.xml"/><Relationship Id="rId111" Type="http://schemas.openxmlformats.org/officeDocument/2006/relationships/image" Target="../media/image404.png"/><Relationship Id="rId132" Type="http://schemas.openxmlformats.org/officeDocument/2006/relationships/customXml" Target="../ink/ink414.xml"/><Relationship Id="rId153" Type="http://schemas.openxmlformats.org/officeDocument/2006/relationships/customXml" Target="../ink/ink425.xml"/><Relationship Id="rId174" Type="http://schemas.openxmlformats.org/officeDocument/2006/relationships/customXml" Target="../ink/ink436.xml"/><Relationship Id="rId179" Type="http://schemas.openxmlformats.org/officeDocument/2006/relationships/image" Target="../media/image438.png"/><Relationship Id="rId195" Type="http://schemas.openxmlformats.org/officeDocument/2006/relationships/image" Target="../media/image446.png"/><Relationship Id="rId209" Type="http://schemas.openxmlformats.org/officeDocument/2006/relationships/image" Target="../media/image453.png"/><Relationship Id="rId190" Type="http://schemas.openxmlformats.org/officeDocument/2006/relationships/customXml" Target="../ink/ink444.xml"/><Relationship Id="rId204" Type="http://schemas.openxmlformats.org/officeDocument/2006/relationships/customXml" Target="../ink/ink451.xml"/><Relationship Id="rId220" Type="http://schemas.openxmlformats.org/officeDocument/2006/relationships/customXml" Target="../ink/ink459.xml"/><Relationship Id="rId225" Type="http://schemas.openxmlformats.org/officeDocument/2006/relationships/image" Target="../media/image461.png"/><Relationship Id="rId36" Type="http://schemas.openxmlformats.org/officeDocument/2006/relationships/image" Target="../media/image367.png"/><Relationship Id="rId57" Type="http://schemas.openxmlformats.org/officeDocument/2006/relationships/image" Target="../media/image377.png"/><Relationship Id="rId106" Type="http://schemas.openxmlformats.org/officeDocument/2006/relationships/customXml" Target="../ink/ink401.xml"/><Relationship Id="rId127" Type="http://schemas.openxmlformats.org/officeDocument/2006/relationships/image" Target="../media/image412.png"/><Relationship Id="rId10" Type="http://schemas.openxmlformats.org/officeDocument/2006/relationships/image" Target="../media/image3510.png"/><Relationship Id="rId31" Type="http://schemas.openxmlformats.org/officeDocument/2006/relationships/customXml" Target="../ink/ink363.xml"/><Relationship Id="rId52" Type="http://schemas.openxmlformats.org/officeDocument/2006/relationships/customXml" Target="../ink/ink374.xml"/><Relationship Id="rId73" Type="http://schemas.openxmlformats.org/officeDocument/2006/relationships/image" Target="../media/image385.png"/><Relationship Id="rId78" Type="http://schemas.openxmlformats.org/officeDocument/2006/relationships/customXml" Target="../ink/ink387.xml"/><Relationship Id="rId94" Type="http://schemas.openxmlformats.org/officeDocument/2006/relationships/customXml" Target="../ink/ink395.xml"/><Relationship Id="rId99" Type="http://schemas.openxmlformats.org/officeDocument/2006/relationships/image" Target="../media/image398.png"/><Relationship Id="rId101" Type="http://schemas.openxmlformats.org/officeDocument/2006/relationships/image" Target="../media/image399.png"/><Relationship Id="rId122" Type="http://schemas.openxmlformats.org/officeDocument/2006/relationships/customXml" Target="../ink/ink409.xml"/><Relationship Id="rId143" Type="http://schemas.openxmlformats.org/officeDocument/2006/relationships/image" Target="../media/image420.png"/><Relationship Id="rId148" Type="http://schemas.openxmlformats.org/officeDocument/2006/relationships/image" Target="../media/image423.png"/><Relationship Id="rId164" Type="http://schemas.openxmlformats.org/officeDocument/2006/relationships/image" Target="../media/image431.png"/><Relationship Id="rId169" Type="http://schemas.openxmlformats.org/officeDocument/2006/relationships/image" Target="../media/image433.png"/><Relationship Id="rId185" Type="http://schemas.openxmlformats.org/officeDocument/2006/relationships/image" Target="../media/image441.png"/><Relationship Id="rId180" Type="http://schemas.openxmlformats.org/officeDocument/2006/relationships/customXml" Target="../ink/ink439.xml"/><Relationship Id="rId210" Type="http://schemas.openxmlformats.org/officeDocument/2006/relationships/customXml" Target="../ink/ink454.xml"/><Relationship Id="rId215" Type="http://schemas.openxmlformats.org/officeDocument/2006/relationships/image" Target="../media/image456.png"/><Relationship Id="rId26" Type="http://schemas.openxmlformats.org/officeDocument/2006/relationships/image" Target="../media/image362.png"/><Relationship Id="rId47" Type="http://schemas.openxmlformats.org/officeDocument/2006/relationships/image" Target="../media/image372.png"/><Relationship Id="rId68" Type="http://schemas.openxmlformats.org/officeDocument/2006/relationships/customXml" Target="../ink/ink382.xml"/><Relationship Id="rId89" Type="http://schemas.openxmlformats.org/officeDocument/2006/relationships/image" Target="../media/image393.png"/><Relationship Id="rId112" Type="http://schemas.openxmlformats.org/officeDocument/2006/relationships/customXml" Target="../ink/ink404.xml"/><Relationship Id="rId133" Type="http://schemas.openxmlformats.org/officeDocument/2006/relationships/image" Target="../media/image415.png"/><Relationship Id="rId154" Type="http://schemas.openxmlformats.org/officeDocument/2006/relationships/image" Target="../media/image426.png"/><Relationship Id="rId175" Type="http://schemas.openxmlformats.org/officeDocument/2006/relationships/image" Target="../media/image436.png"/><Relationship Id="rId196" Type="http://schemas.openxmlformats.org/officeDocument/2006/relationships/customXml" Target="../ink/ink447.xml"/><Relationship Id="rId200" Type="http://schemas.openxmlformats.org/officeDocument/2006/relationships/customXml" Target="../ink/ink4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550.png"/><Relationship Id="rId303" Type="http://schemas.openxmlformats.org/officeDocument/2006/relationships/image" Target="../media/image552.png"/><Relationship Id="rId138" Type="http://schemas.openxmlformats.org/officeDocument/2006/relationships/customXml" Target="../ink/ink472.xml"/><Relationship Id="rId159" Type="http://schemas.openxmlformats.org/officeDocument/2006/relationships/image" Target="../media/image481.png"/><Relationship Id="rId324" Type="http://schemas.openxmlformats.org/officeDocument/2006/relationships/customXml" Target="../ink/ink565.xml"/><Relationship Id="rId345" Type="http://schemas.openxmlformats.org/officeDocument/2006/relationships/image" Target="../media/image572.png"/><Relationship Id="rId170" Type="http://schemas.openxmlformats.org/officeDocument/2006/relationships/customXml" Target="../ink/ink488.xml"/><Relationship Id="rId191" Type="http://schemas.openxmlformats.org/officeDocument/2006/relationships/image" Target="../media/image497.png"/><Relationship Id="rId205" Type="http://schemas.openxmlformats.org/officeDocument/2006/relationships/image" Target="../media/image504.png"/><Relationship Id="rId226" Type="http://schemas.openxmlformats.org/officeDocument/2006/relationships/customXml" Target="../ink/ink516.xml"/><Relationship Id="rId247" Type="http://schemas.openxmlformats.org/officeDocument/2006/relationships/image" Target="../media/image524.png"/><Relationship Id="rId268" Type="http://schemas.openxmlformats.org/officeDocument/2006/relationships/customXml" Target="../ink/ink537.xml"/><Relationship Id="rId289" Type="http://schemas.openxmlformats.org/officeDocument/2006/relationships/image" Target="../media/image545.png"/><Relationship Id="rId128" Type="http://schemas.openxmlformats.org/officeDocument/2006/relationships/customXml" Target="../ink/ink467.xml"/><Relationship Id="rId149" Type="http://schemas.openxmlformats.org/officeDocument/2006/relationships/image" Target="../media/image476.png"/><Relationship Id="rId314" Type="http://schemas.openxmlformats.org/officeDocument/2006/relationships/customXml" Target="../ink/ink560.xml"/><Relationship Id="rId335" Type="http://schemas.openxmlformats.org/officeDocument/2006/relationships/image" Target="../media/image567.png"/><Relationship Id="rId356" Type="http://schemas.openxmlformats.org/officeDocument/2006/relationships/customXml" Target="../ink/ink581.xml"/><Relationship Id="rId160" Type="http://schemas.openxmlformats.org/officeDocument/2006/relationships/customXml" Target="../ink/ink483.xml"/><Relationship Id="rId181" Type="http://schemas.openxmlformats.org/officeDocument/2006/relationships/image" Target="../media/image492.png"/><Relationship Id="rId216" Type="http://schemas.openxmlformats.org/officeDocument/2006/relationships/customXml" Target="../ink/ink511.xml"/><Relationship Id="rId237" Type="http://schemas.openxmlformats.org/officeDocument/2006/relationships/image" Target="../media/image519.png"/><Relationship Id="rId258" Type="http://schemas.openxmlformats.org/officeDocument/2006/relationships/customXml" Target="../ink/ink532.xml"/><Relationship Id="rId279" Type="http://schemas.openxmlformats.org/officeDocument/2006/relationships/image" Target="../media/image540.png"/><Relationship Id="rId139" Type="http://schemas.openxmlformats.org/officeDocument/2006/relationships/image" Target="../media/image471.png"/><Relationship Id="rId290" Type="http://schemas.openxmlformats.org/officeDocument/2006/relationships/customXml" Target="../ink/ink548.xml"/><Relationship Id="rId304" Type="http://schemas.openxmlformats.org/officeDocument/2006/relationships/customXml" Target="../ink/ink555.xml"/><Relationship Id="rId325" Type="http://schemas.openxmlformats.org/officeDocument/2006/relationships/image" Target="../media/image563.png"/><Relationship Id="rId346" Type="http://schemas.openxmlformats.org/officeDocument/2006/relationships/customXml" Target="../ink/ink576.xml"/><Relationship Id="rId150" Type="http://schemas.openxmlformats.org/officeDocument/2006/relationships/customXml" Target="../ink/ink478.xml"/><Relationship Id="rId171" Type="http://schemas.openxmlformats.org/officeDocument/2006/relationships/image" Target="../media/image487.png"/><Relationship Id="rId192" Type="http://schemas.openxmlformats.org/officeDocument/2006/relationships/customXml" Target="../ink/ink499.xml"/><Relationship Id="rId206" Type="http://schemas.openxmlformats.org/officeDocument/2006/relationships/customXml" Target="../ink/ink506.xml"/><Relationship Id="rId227" Type="http://schemas.openxmlformats.org/officeDocument/2006/relationships/image" Target="../media/image514.png"/><Relationship Id="rId201" Type="http://schemas.openxmlformats.org/officeDocument/2006/relationships/image" Target="../media/image502.png"/><Relationship Id="rId222" Type="http://schemas.openxmlformats.org/officeDocument/2006/relationships/customXml" Target="../ink/ink514.xml"/><Relationship Id="rId243" Type="http://schemas.openxmlformats.org/officeDocument/2006/relationships/image" Target="../media/image522.png"/><Relationship Id="rId248" Type="http://schemas.openxmlformats.org/officeDocument/2006/relationships/customXml" Target="../ink/ink527.xml"/><Relationship Id="rId264" Type="http://schemas.openxmlformats.org/officeDocument/2006/relationships/customXml" Target="../ink/ink535.xml"/><Relationship Id="rId269" Type="http://schemas.openxmlformats.org/officeDocument/2006/relationships/image" Target="../media/image535.png"/><Relationship Id="rId285" Type="http://schemas.openxmlformats.org/officeDocument/2006/relationships/image" Target="../media/image543.png"/><Relationship Id="rId124" Type="http://schemas.openxmlformats.org/officeDocument/2006/relationships/customXml" Target="../ink/ink465.xml"/><Relationship Id="rId129" Type="http://schemas.openxmlformats.org/officeDocument/2006/relationships/image" Target="../media/image466.png"/><Relationship Id="rId280" Type="http://schemas.openxmlformats.org/officeDocument/2006/relationships/customXml" Target="../ink/ink543.xml"/><Relationship Id="rId310" Type="http://schemas.openxmlformats.org/officeDocument/2006/relationships/customXml" Target="../ink/ink558.xml"/><Relationship Id="rId315" Type="http://schemas.openxmlformats.org/officeDocument/2006/relationships/image" Target="../media/image558.png"/><Relationship Id="rId336" Type="http://schemas.openxmlformats.org/officeDocument/2006/relationships/customXml" Target="../ink/ink571.xml"/><Relationship Id="rId357" Type="http://schemas.openxmlformats.org/officeDocument/2006/relationships/image" Target="../media/image578.png"/><Relationship Id="rId140" Type="http://schemas.openxmlformats.org/officeDocument/2006/relationships/customXml" Target="../ink/ink473.xml"/><Relationship Id="rId145" Type="http://schemas.openxmlformats.org/officeDocument/2006/relationships/image" Target="../media/image474.png"/><Relationship Id="rId161" Type="http://schemas.openxmlformats.org/officeDocument/2006/relationships/image" Target="../media/image482.png"/><Relationship Id="rId166" Type="http://schemas.openxmlformats.org/officeDocument/2006/relationships/customXml" Target="../ink/ink486.xml"/><Relationship Id="rId182" Type="http://schemas.openxmlformats.org/officeDocument/2006/relationships/customXml" Target="../ink/ink494.xml"/><Relationship Id="rId187" Type="http://schemas.openxmlformats.org/officeDocument/2006/relationships/image" Target="../media/image495.png"/><Relationship Id="rId217" Type="http://schemas.openxmlformats.org/officeDocument/2006/relationships/image" Target="../media/image509.png"/><Relationship Id="rId331" Type="http://schemas.openxmlformats.org/officeDocument/2006/relationships/image" Target="../media/image210.png"/><Relationship Id="rId352" Type="http://schemas.openxmlformats.org/officeDocument/2006/relationships/customXml" Target="../ink/ink57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9.xml"/><Relationship Id="rId233" Type="http://schemas.openxmlformats.org/officeDocument/2006/relationships/image" Target="../media/image517.png"/><Relationship Id="rId238" Type="http://schemas.openxmlformats.org/officeDocument/2006/relationships/customXml" Target="../ink/ink522.xml"/><Relationship Id="rId254" Type="http://schemas.openxmlformats.org/officeDocument/2006/relationships/customXml" Target="../ink/ink530.xml"/><Relationship Id="rId259" Type="http://schemas.openxmlformats.org/officeDocument/2006/relationships/image" Target="../media/image530.png"/><Relationship Id="rId119" Type="http://schemas.openxmlformats.org/officeDocument/2006/relationships/image" Target="../media/image1940.png"/><Relationship Id="rId270" Type="http://schemas.openxmlformats.org/officeDocument/2006/relationships/customXml" Target="../ink/ink538.xml"/><Relationship Id="rId275" Type="http://schemas.openxmlformats.org/officeDocument/2006/relationships/image" Target="../media/image538.png"/><Relationship Id="rId291" Type="http://schemas.openxmlformats.org/officeDocument/2006/relationships/image" Target="../media/image546.png"/><Relationship Id="rId296" Type="http://schemas.openxmlformats.org/officeDocument/2006/relationships/customXml" Target="../ink/ink551.xml"/><Relationship Id="rId300" Type="http://schemas.openxmlformats.org/officeDocument/2006/relationships/customXml" Target="../ink/ink553.xml"/><Relationship Id="rId305" Type="http://schemas.openxmlformats.org/officeDocument/2006/relationships/image" Target="../media/image553.png"/><Relationship Id="rId326" Type="http://schemas.openxmlformats.org/officeDocument/2006/relationships/customXml" Target="../ink/ink566.xml"/><Relationship Id="rId347" Type="http://schemas.openxmlformats.org/officeDocument/2006/relationships/image" Target="../media/image573.png"/><Relationship Id="rId130" Type="http://schemas.openxmlformats.org/officeDocument/2006/relationships/customXml" Target="../ink/ink468.xml"/><Relationship Id="rId135" Type="http://schemas.openxmlformats.org/officeDocument/2006/relationships/image" Target="../media/image469.png"/><Relationship Id="rId151" Type="http://schemas.openxmlformats.org/officeDocument/2006/relationships/image" Target="../media/image477.png"/><Relationship Id="rId156" Type="http://schemas.openxmlformats.org/officeDocument/2006/relationships/customXml" Target="../ink/ink481.xml"/><Relationship Id="rId177" Type="http://schemas.openxmlformats.org/officeDocument/2006/relationships/image" Target="../media/image490.png"/><Relationship Id="rId198" Type="http://schemas.openxmlformats.org/officeDocument/2006/relationships/customXml" Target="../ink/ink502.xml"/><Relationship Id="rId321" Type="http://schemas.openxmlformats.org/officeDocument/2006/relationships/image" Target="../media/image561.png"/><Relationship Id="rId342" Type="http://schemas.openxmlformats.org/officeDocument/2006/relationships/customXml" Target="../ink/ink574.xml"/><Relationship Id="rId172" Type="http://schemas.openxmlformats.org/officeDocument/2006/relationships/customXml" Target="../ink/ink489.xml"/><Relationship Id="rId193" Type="http://schemas.openxmlformats.org/officeDocument/2006/relationships/image" Target="../media/image498.png"/><Relationship Id="rId202" Type="http://schemas.openxmlformats.org/officeDocument/2006/relationships/customXml" Target="../ink/ink504.xml"/><Relationship Id="rId207" Type="http://schemas.openxmlformats.org/officeDocument/2006/relationships/image" Target="../media/image505.png"/><Relationship Id="rId223" Type="http://schemas.openxmlformats.org/officeDocument/2006/relationships/image" Target="../media/image512.png"/><Relationship Id="rId228" Type="http://schemas.openxmlformats.org/officeDocument/2006/relationships/customXml" Target="../ink/ink517.xml"/><Relationship Id="rId244" Type="http://schemas.openxmlformats.org/officeDocument/2006/relationships/customXml" Target="../ink/ink525.xml"/><Relationship Id="rId249" Type="http://schemas.openxmlformats.org/officeDocument/2006/relationships/image" Target="../media/image525.png"/><Relationship Id="rId260" Type="http://schemas.openxmlformats.org/officeDocument/2006/relationships/customXml" Target="../ink/ink533.xml"/><Relationship Id="rId265" Type="http://schemas.openxmlformats.org/officeDocument/2006/relationships/image" Target="../media/image533.png"/><Relationship Id="rId281" Type="http://schemas.openxmlformats.org/officeDocument/2006/relationships/image" Target="../media/image541.png"/><Relationship Id="rId286" Type="http://schemas.openxmlformats.org/officeDocument/2006/relationships/customXml" Target="../ink/ink546.xml"/><Relationship Id="rId316" Type="http://schemas.openxmlformats.org/officeDocument/2006/relationships/customXml" Target="../ink/ink561.xml"/><Relationship Id="rId337" Type="http://schemas.openxmlformats.org/officeDocument/2006/relationships/image" Target="../media/image568.png"/><Relationship Id="rId120" Type="http://schemas.openxmlformats.org/officeDocument/2006/relationships/customXml" Target="../ink/ink463.xml"/><Relationship Id="rId125" Type="http://schemas.openxmlformats.org/officeDocument/2006/relationships/image" Target="../media/image464.png"/><Relationship Id="rId141" Type="http://schemas.openxmlformats.org/officeDocument/2006/relationships/image" Target="../media/image472.png"/><Relationship Id="rId146" Type="http://schemas.openxmlformats.org/officeDocument/2006/relationships/customXml" Target="../ink/ink476.xml"/><Relationship Id="rId167" Type="http://schemas.openxmlformats.org/officeDocument/2006/relationships/image" Target="../media/image485.png"/><Relationship Id="rId188" Type="http://schemas.openxmlformats.org/officeDocument/2006/relationships/customXml" Target="../ink/ink497.xml"/><Relationship Id="rId311" Type="http://schemas.openxmlformats.org/officeDocument/2006/relationships/image" Target="../media/image556.png"/><Relationship Id="rId332" Type="http://schemas.openxmlformats.org/officeDocument/2006/relationships/customXml" Target="../ink/ink569.xml"/><Relationship Id="rId353" Type="http://schemas.openxmlformats.org/officeDocument/2006/relationships/image" Target="../media/image576.png"/><Relationship Id="rId358" Type="http://schemas.openxmlformats.org/officeDocument/2006/relationships/customXml" Target="../ink/ink582.xml"/><Relationship Id="rId162" Type="http://schemas.openxmlformats.org/officeDocument/2006/relationships/customXml" Target="../ink/ink484.xml"/><Relationship Id="rId183" Type="http://schemas.openxmlformats.org/officeDocument/2006/relationships/image" Target="../media/image493.png"/><Relationship Id="rId213" Type="http://schemas.openxmlformats.org/officeDocument/2006/relationships/image" Target="../media/image280.png"/><Relationship Id="rId218" Type="http://schemas.openxmlformats.org/officeDocument/2006/relationships/customXml" Target="../ink/ink512.xml"/><Relationship Id="rId234" Type="http://schemas.openxmlformats.org/officeDocument/2006/relationships/customXml" Target="../ink/ink520.xml"/><Relationship Id="rId239" Type="http://schemas.openxmlformats.org/officeDocument/2006/relationships/image" Target="../media/image520.png"/><Relationship Id="rId2" Type="http://schemas.openxmlformats.org/officeDocument/2006/relationships/customXml" Target="../ink/ink462.xml"/><Relationship Id="rId250" Type="http://schemas.openxmlformats.org/officeDocument/2006/relationships/customXml" Target="../ink/ink528.xml"/><Relationship Id="rId255" Type="http://schemas.openxmlformats.org/officeDocument/2006/relationships/image" Target="../media/image528.png"/><Relationship Id="rId271" Type="http://schemas.openxmlformats.org/officeDocument/2006/relationships/image" Target="../media/image536.png"/><Relationship Id="rId276" Type="http://schemas.openxmlformats.org/officeDocument/2006/relationships/customXml" Target="../ink/ink541.xml"/><Relationship Id="rId292" Type="http://schemas.openxmlformats.org/officeDocument/2006/relationships/customXml" Target="../ink/ink549.xml"/><Relationship Id="rId297" Type="http://schemas.openxmlformats.org/officeDocument/2006/relationships/image" Target="../media/image549.png"/><Relationship Id="rId306" Type="http://schemas.openxmlformats.org/officeDocument/2006/relationships/customXml" Target="../ink/ink556.xml"/><Relationship Id="rId131" Type="http://schemas.openxmlformats.org/officeDocument/2006/relationships/image" Target="../media/image467.png"/><Relationship Id="rId136" Type="http://schemas.openxmlformats.org/officeDocument/2006/relationships/customXml" Target="../ink/ink471.xml"/><Relationship Id="rId157" Type="http://schemas.openxmlformats.org/officeDocument/2006/relationships/image" Target="../media/image480.png"/><Relationship Id="rId178" Type="http://schemas.openxmlformats.org/officeDocument/2006/relationships/customXml" Target="../ink/ink492.xml"/><Relationship Id="rId301" Type="http://schemas.openxmlformats.org/officeDocument/2006/relationships/image" Target="../media/image551.png"/><Relationship Id="rId322" Type="http://schemas.openxmlformats.org/officeDocument/2006/relationships/customXml" Target="../ink/ink564.xml"/><Relationship Id="rId327" Type="http://schemas.openxmlformats.org/officeDocument/2006/relationships/image" Target="../media/image564.png"/><Relationship Id="rId343" Type="http://schemas.openxmlformats.org/officeDocument/2006/relationships/image" Target="../media/image571.png"/><Relationship Id="rId348" Type="http://schemas.openxmlformats.org/officeDocument/2006/relationships/customXml" Target="../ink/ink577.xml"/><Relationship Id="rId152" Type="http://schemas.openxmlformats.org/officeDocument/2006/relationships/customXml" Target="../ink/ink479.xml"/><Relationship Id="rId173" Type="http://schemas.openxmlformats.org/officeDocument/2006/relationships/image" Target="../media/image488.png"/><Relationship Id="rId194" Type="http://schemas.openxmlformats.org/officeDocument/2006/relationships/customXml" Target="../ink/ink500.xml"/><Relationship Id="rId199" Type="http://schemas.openxmlformats.org/officeDocument/2006/relationships/image" Target="../media/image501.png"/><Relationship Id="rId203" Type="http://schemas.openxmlformats.org/officeDocument/2006/relationships/image" Target="../media/image503.png"/><Relationship Id="rId208" Type="http://schemas.openxmlformats.org/officeDocument/2006/relationships/customXml" Target="../ink/ink507.xml"/><Relationship Id="rId229" Type="http://schemas.openxmlformats.org/officeDocument/2006/relationships/image" Target="../media/image515.png"/><Relationship Id="rId224" Type="http://schemas.openxmlformats.org/officeDocument/2006/relationships/customXml" Target="../ink/ink515.xml"/><Relationship Id="rId240" Type="http://schemas.openxmlformats.org/officeDocument/2006/relationships/customXml" Target="../ink/ink523.xml"/><Relationship Id="rId245" Type="http://schemas.openxmlformats.org/officeDocument/2006/relationships/image" Target="../media/image523.png"/><Relationship Id="rId261" Type="http://schemas.openxmlformats.org/officeDocument/2006/relationships/image" Target="../media/image531.png"/><Relationship Id="rId266" Type="http://schemas.openxmlformats.org/officeDocument/2006/relationships/customXml" Target="../ink/ink536.xml"/><Relationship Id="rId287" Type="http://schemas.openxmlformats.org/officeDocument/2006/relationships/image" Target="../media/image544.png"/><Relationship Id="rId126" Type="http://schemas.openxmlformats.org/officeDocument/2006/relationships/customXml" Target="../ink/ink466.xml"/><Relationship Id="rId147" Type="http://schemas.openxmlformats.org/officeDocument/2006/relationships/image" Target="../media/image475.png"/><Relationship Id="rId168" Type="http://schemas.openxmlformats.org/officeDocument/2006/relationships/customXml" Target="../ink/ink487.xml"/><Relationship Id="rId282" Type="http://schemas.openxmlformats.org/officeDocument/2006/relationships/customXml" Target="../ink/ink544.xml"/><Relationship Id="rId312" Type="http://schemas.openxmlformats.org/officeDocument/2006/relationships/customXml" Target="../ink/ink559.xml"/><Relationship Id="rId317" Type="http://schemas.openxmlformats.org/officeDocument/2006/relationships/image" Target="../media/image559.png"/><Relationship Id="rId333" Type="http://schemas.openxmlformats.org/officeDocument/2006/relationships/image" Target="../media/image566.png"/><Relationship Id="rId338" Type="http://schemas.openxmlformats.org/officeDocument/2006/relationships/customXml" Target="../ink/ink572.xml"/><Relationship Id="rId354" Type="http://schemas.openxmlformats.org/officeDocument/2006/relationships/customXml" Target="../ink/ink580.xml"/><Relationship Id="rId359" Type="http://schemas.openxmlformats.org/officeDocument/2006/relationships/image" Target="../media/image579.png"/><Relationship Id="rId121" Type="http://schemas.openxmlformats.org/officeDocument/2006/relationships/image" Target="../media/image462.png"/><Relationship Id="rId142" Type="http://schemas.openxmlformats.org/officeDocument/2006/relationships/customXml" Target="../ink/ink474.xml"/><Relationship Id="rId163" Type="http://schemas.openxmlformats.org/officeDocument/2006/relationships/image" Target="../media/image483.png"/><Relationship Id="rId184" Type="http://schemas.openxmlformats.org/officeDocument/2006/relationships/customXml" Target="../ink/ink495.xml"/><Relationship Id="rId189" Type="http://schemas.openxmlformats.org/officeDocument/2006/relationships/image" Target="../media/image496.png"/><Relationship Id="rId219" Type="http://schemas.openxmlformats.org/officeDocument/2006/relationships/image" Target="../media/image510.png"/><Relationship Id="rId214" Type="http://schemas.openxmlformats.org/officeDocument/2006/relationships/customXml" Target="../ink/ink510.xml"/><Relationship Id="rId230" Type="http://schemas.openxmlformats.org/officeDocument/2006/relationships/customXml" Target="../ink/ink518.xml"/><Relationship Id="rId235" Type="http://schemas.openxmlformats.org/officeDocument/2006/relationships/image" Target="../media/image518.png"/><Relationship Id="rId251" Type="http://schemas.openxmlformats.org/officeDocument/2006/relationships/image" Target="../media/image526.png"/><Relationship Id="rId256" Type="http://schemas.openxmlformats.org/officeDocument/2006/relationships/customXml" Target="../ink/ink531.xml"/><Relationship Id="rId277" Type="http://schemas.openxmlformats.org/officeDocument/2006/relationships/image" Target="../media/image539.png"/><Relationship Id="rId298" Type="http://schemas.openxmlformats.org/officeDocument/2006/relationships/customXml" Target="../ink/ink552.xml"/><Relationship Id="rId137" Type="http://schemas.openxmlformats.org/officeDocument/2006/relationships/image" Target="../media/image470.png"/><Relationship Id="rId158" Type="http://schemas.openxmlformats.org/officeDocument/2006/relationships/customXml" Target="../ink/ink482.xml"/><Relationship Id="rId272" Type="http://schemas.openxmlformats.org/officeDocument/2006/relationships/customXml" Target="../ink/ink539.xml"/><Relationship Id="rId293" Type="http://schemas.openxmlformats.org/officeDocument/2006/relationships/image" Target="../media/image547.png"/><Relationship Id="rId302" Type="http://schemas.openxmlformats.org/officeDocument/2006/relationships/customXml" Target="../ink/ink554.xml"/><Relationship Id="rId307" Type="http://schemas.openxmlformats.org/officeDocument/2006/relationships/image" Target="../media/image554.png"/><Relationship Id="rId323" Type="http://schemas.openxmlformats.org/officeDocument/2006/relationships/image" Target="../media/image562.png"/><Relationship Id="rId328" Type="http://schemas.openxmlformats.org/officeDocument/2006/relationships/customXml" Target="../ink/ink567.xml"/><Relationship Id="rId344" Type="http://schemas.openxmlformats.org/officeDocument/2006/relationships/customXml" Target="../ink/ink575.xml"/><Relationship Id="rId349" Type="http://schemas.openxmlformats.org/officeDocument/2006/relationships/image" Target="../media/image574.png"/><Relationship Id="rId132" Type="http://schemas.openxmlformats.org/officeDocument/2006/relationships/customXml" Target="../ink/ink469.xml"/><Relationship Id="rId153" Type="http://schemas.openxmlformats.org/officeDocument/2006/relationships/image" Target="../media/image478.png"/><Relationship Id="rId174" Type="http://schemas.openxmlformats.org/officeDocument/2006/relationships/customXml" Target="../ink/ink490.xml"/><Relationship Id="rId179" Type="http://schemas.openxmlformats.org/officeDocument/2006/relationships/image" Target="../media/image491.png"/><Relationship Id="rId195" Type="http://schemas.openxmlformats.org/officeDocument/2006/relationships/image" Target="../media/image499.png"/><Relationship Id="rId209" Type="http://schemas.openxmlformats.org/officeDocument/2006/relationships/image" Target="../media/image506.png"/><Relationship Id="rId190" Type="http://schemas.openxmlformats.org/officeDocument/2006/relationships/customXml" Target="../ink/ink498.xml"/><Relationship Id="rId204" Type="http://schemas.openxmlformats.org/officeDocument/2006/relationships/customXml" Target="../ink/ink505.xml"/><Relationship Id="rId220" Type="http://schemas.openxmlformats.org/officeDocument/2006/relationships/customXml" Target="../ink/ink513.xml"/><Relationship Id="rId225" Type="http://schemas.openxmlformats.org/officeDocument/2006/relationships/image" Target="../media/image513.png"/><Relationship Id="rId241" Type="http://schemas.openxmlformats.org/officeDocument/2006/relationships/image" Target="../media/image521.png"/><Relationship Id="rId246" Type="http://schemas.openxmlformats.org/officeDocument/2006/relationships/customXml" Target="../ink/ink526.xml"/><Relationship Id="rId267" Type="http://schemas.openxmlformats.org/officeDocument/2006/relationships/image" Target="../media/image534.png"/><Relationship Id="rId288" Type="http://schemas.openxmlformats.org/officeDocument/2006/relationships/customXml" Target="../ink/ink547.xml"/><Relationship Id="rId127" Type="http://schemas.openxmlformats.org/officeDocument/2006/relationships/image" Target="../media/image465.png"/><Relationship Id="rId262" Type="http://schemas.openxmlformats.org/officeDocument/2006/relationships/customXml" Target="../ink/ink534.xml"/><Relationship Id="rId283" Type="http://schemas.openxmlformats.org/officeDocument/2006/relationships/image" Target="../media/image542.png"/><Relationship Id="rId313" Type="http://schemas.openxmlformats.org/officeDocument/2006/relationships/image" Target="../media/image557.png"/><Relationship Id="rId318" Type="http://schemas.openxmlformats.org/officeDocument/2006/relationships/customXml" Target="../ink/ink562.xml"/><Relationship Id="rId339" Type="http://schemas.openxmlformats.org/officeDocument/2006/relationships/image" Target="../media/image569.png"/><Relationship Id="rId122" Type="http://schemas.openxmlformats.org/officeDocument/2006/relationships/customXml" Target="../ink/ink464.xml"/><Relationship Id="rId143" Type="http://schemas.openxmlformats.org/officeDocument/2006/relationships/image" Target="../media/image473.png"/><Relationship Id="rId148" Type="http://schemas.openxmlformats.org/officeDocument/2006/relationships/customXml" Target="../ink/ink477.xml"/><Relationship Id="rId164" Type="http://schemas.openxmlformats.org/officeDocument/2006/relationships/customXml" Target="../ink/ink485.xml"/><Relationship Id="rId169" Type="http://schemas.openxmlformats.org/officeDocument/2006/relationships/image" Target="../media/image486.png"/><Relationship Id="rId185" Type="http://schemas.openxmlformats.org/officeDocument/2006/relationships/image" Target="../media/image494.png"/><Relationship Id="rId334" Type="http://schemas.openxmlformats.org/officeDocument/2006/relationships/customXml" Target="../ink/ink570.xml"/><Relationship Id="rId350" Type="http://schemas.openxmlformats.org/officeDocument/2006/relationships/customXml" Target="../ink/ink578.xml"/><Relationship Id="rId355" Type="http://schemas.openxmlformats.org/officeDocument/2006/relationships/image" Target="../media/image577.png"/><Relationship Id="rId180" Type="http://schemas.openxmlformats.org/officeDocument/2006/relationships/customXml" Target="../ink/ink493.xml"/><Relationship Id="rId210" Type="http://schemas.openxmlformats.org/officeDocument/2006/relationships/customXml" Target="../ink/ink508.xml"/><Relationship Id="rId215" Type="http://schemas.openxmlformats.org/officeDocument/2006/relationships/image" Target="../media/image508.png"/><Relationship Id="rId236" Type="http://schemas.openxmlformats.org/officeDocument/2006/relationships/customXml" Target="../ink/ink521.xml"/><Relationship Id="rId257" Type="http://schemas.openxmlformats.org/officeDocument/2006/relationships/image" Target="../media/image529.png"/><Relationship Id="rId278" Type="http://schemas.openxmlformats.org/officeDocument/2006/relationships/customXml" Target="../ink/ink542.xml"/><Relationship Id="rId231" Type="http://schemas.openxmlformats.org/officeDocument/2006/relationships/image" Target="../media/image516.png"/><Relationship Id="rId252" Type="http://schemas.openxmlformats.org/officeDocument/2006/relationships/customXml" Target="../ink/ink529.xml"/><Relationship Id="rId273" Type="http://schemas.openxmlformats.org/officeDocument/2006/relationships/image" Target="../media/image537.png"/><Relationship Id="rId294" Type="http://schemas.openxmlformats.org/officeDocument/2006/relationships/customXml" Target="../ink/ink550.xml"/><Relationship Id="rId308" Type="http://schemas.openxmlformats.org/officeDocument/2006/relationships/customXml" Target="../ink/ink557.xml"/><Relationship Id="rId329" Type="http://schemas.openxmlformats.org/officeDocument/2006/relationships/image" Target="../media/image565.png"/><Relationship Id="rId133" Type="http://schemas.openxmlformats.org/officeDocument/2006/relationships/image" Target="../media/image468.png"/><Relationship Id="rId154" Type="http://schemas.openxmlformats.org/officeDocument/2006/relationships/customXml" Target="../ink/ink480.xml"/><Relationship Id="rId175" Type="http://schemas.openxmlformats.org/officeDocument/2006/relationships/image" Target="../media/image489.png"/><Relationship Id="rId340" Type="http://schemas.openxmlformats.org/officeDocument/2006/relationships/customXml" Target="../ink/ink573.xml"/><Relationship Id="rId196" Type="http://schemas.openxmlformats.org/officeDocument/2006/relationships/customXml" Target="../ink/ink501.xml"/><Relationship Id="rId200" Type="http://schemas.openxmlformats.org/officeDocument/2006/relationships/customXml" Target="../ink/ink503.xml"/><Relationship Id="rId221" Type="http://schemas.openxmlformats.org/officeDocument/2006/relationships/image" Target="../media/image511.png"/><Relationship Id="rId242" Type="http://schemas.openxmlformats.org/officeDocument/2006/relationships/customXml" Target="../ink/ink524.xml"/><Relationship Id="rId263" Type="http://schemas.openxmlformats.org/officeDocument/2006/relationships/image" Target="../media/image532.png"/><Relationship Id="rId284" Type="http://schemas.openxmlformats.org/officeDocument/2006/relationships/customXml" Target="../ink/ink545.xml"/><Relationship Id="rId319" Type="http://schemas.openxmlformats.org/officeDocument/2006/relationships/image" Target="../media/image560.png"/><Relationship Id="rId123" Type="http://schemas.openxmlformats.org/officeDocument/2006/relationships/image" Target="../media/image463.png"/><Relationship Id="rId144" Type="http://schemas.openxmlformats.org/officeDocument/2006/relationships/customXml" Target="../ink/ink475.xml"/><Relationship Id="rId330" Type="http://schemas.openxmlformats.org/officeDocument/2006/relationships/customXml" Target="../ink/ink568.xml"/><Relationship Id="rId165" Type="http://schemas.openxmlformats.org/officeDocument/2006/relationships/image" Target="../media/image484.png"/><Relationship Id="rId186" Type="http://schemas.openxmlformats.org/officeDocument/2006/relationships/customXml" Target="../ink/ink496.xml"/><Relationship Id="rId351" Type="http://schemas.openxmlformats.org/officeDocument/2006/relationships/image" Target="../media/image575.png"/><Relationship Id="rId211" Type="http://schemas.openxmlformats.org/officeDocument/2006/relationships/image" Target="../media/image507.png"/><Relationship Id="rId232" Type="http://schemas.openxmlformats.org/officeDocument/2006/relationships/customXml" Target="../ink/ink519.xml"/><Relationship Id="rId253" Type="http://schemas.openxmlformats.org/officeDocument/2006/relationships/image" Target="../media/image527.png"/><Relationship Id="rId274" Type="http://schemas.openxmlformats.org/officeDocument/2006/relationships/customXml" Target="../ink/ink540.xml"/><Relationship Id="rId295" Type="http://schemas.openxmlformats.org/officeDocument/2006/relationships/image" Target="../media/image548.png"/><Relationship Id="rId309" Type="http://schemas.openxmlformats.org/officeDocument/2006/relationships/image" Target="../media/image555.png"/><Relationship Id="rId134" Type="http://schemas.openxmlformats.org/officeDocument/2006/relationships/customXml" Target="../ink/ink470.xml"/><Relationship Id="rId320" Type="http://schemas.openxmlformats.org/officeDocument/2006/relationships/customXml" Target="../ink/ink563.xml"/><Relationship Id="rId155" Type="http://schemas.openxmlformats.org/officeDocument/2006/relationships/image" Target="../media/image479.png"/><Relationship Id="rId176" Type="http://schemas.openxmlformats.org/officeDocument/2006/relationships/customXml" Target="../ink/ink491.xml"/><Relationship Id="rId197" Type="http://schemas.openxmlformats.org/officeDocument/2006/relationships/image" Target="../media/image500.png"/><Relationship Id="rId341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7.png"/><Relationship Id="rId299" Type="http://schemas.openxmlformats.org/officeDocument/2006/relationships/image" Target="../media/image728.png"/><Relationship Id="rId21" Type="http://schemas.openxmlformats.org/officeDocument/2006/relationships/image" Target="../media/image589.png"/><Relationship Id="rId63" Type="http://schemas.openxmlformats.org/officeDocument/2006/relationships/image" Target="../media/image610.png"/><Relationship Id="rId159" Type="http://schemas.openxmlformats.org/officeDocument/2006/relationships/image" Target="../media/image658.png"/><Relationship Id="rId324" Type="http://schemas.openxmlformats.org/officeDocument/2006/relationships/customXml" Target="../ink/ink744.xml"/><Relationship Id="rId366" Type="http://schemas.openxmlformats.org/officeDocument/2006/relationships/customXml" Target="../ink/ink765.xml"/><Relationship Id="rId170" Type="http://schemas.openxmlformats.org/officeDocument/2006/relationships/customXml" Target="../ink/ink667.xml"/><Relationship Id="rId226" Type="http://schemas.openxmlformats.org/officeDocument/2006/relationships/customXml" Target="../ink/ink695.xml"/><Relationship Id="rId268" Type="http://schemas.openxmlformats.org/officeDocument/2006/relationships/customXml" Target="../ink/ink716.xml"/><Relationship Id="rId32" Type="http://schemas.openxmlformats.org/officeDocument/2006/relationships/customXml" Target="../ink/ink598.xml"/><Relationship Id="rId74" Type="http://schemas.openxmlformats.org/officeDocument/2006/relationships/customXml" Target="../ink/ink619.xml"/><Relationship Id="rId128" Type="http://schemas.openxmlformats.org/officeDocument/2006/relationships/customXml" Target="../ink/ink646.xml"/><Relationship Id="rId335" Type="http://schemas.openxmlformats.org/officeDocument/2006/relationships/image" Target="../media/image746.png"/><Relationship Id="rId377" Type="http://schemas.openxmlformats.org/officeDocument/2006/relationships/image" Target="../media/image767.png"/><Relationship Id="rId5" Type="http://schemas.openxmlformats.org/officeDocument/2006/relationships/image" Target="../media/image581.png"/><Relationship Id="rId181" Type="http://schemas.openxmlformats.org/officeDocument/2006/relationships/image" Target="../media/image669.png"/><Relationship Id="rId237" Type="http://schemas.openxmlformats.org/officeDocument/2006/relationships/image" Target="../media/image697.png"/><Relationship Id="rId402" Type="http://schemas.openxmlformats.org/officeDocument/2006/relationships/customXml" Target="../ink/ink783.xml"/><Relationship Id="rId258" Type="http://schemas.openxmlformats.org/officeDocument/2006/relationships/customXml" Target="../ink/ink711.xml"/><Relationship Id="rId279" Type="http://schemas.openxmlformats.org/officeDocument/2006/relationships/image" Target="../media/image718.png"/><Relationship Id="rId22" Type="http://schemas.openxmlformats.org/officeDocument/2006/relationships/customXml" Target="../ink/ink593.xml"/><Relationship Id="rId43" Type="http://schemas.openxmlformats.org/officeDocument/2006/relationships/image" Target="../media/image600.png"/><Relationship Id="rId64" Type="http://schemas.openxmlformats.org/officeDocument/2006/relationships/customXml" Target="../ink/ink614.xml"/><Relationship Id="rId118" Type="http://schemas.openxmlformats.org/officeDocument/2006/relationships/customXml" Target="../ink/ink641.xml"/><Relationship Id="rId139" Type="http://schemas.openxmlformats.org/officeDocument/2006/relationships/image" Target="../media/image648.png"/><Relationship Id="rId290" Type="http://schemas.openxmlformats.org/officeDocument/2006/relationships/customXml" Target="../ink/ink727.xml"/><Relationship Id="rId304" Type="http://schemas.openxmlformats.org/officeDocument/2006/relationships/customXml" Target="../ink/ink734.xml"/><Relationship Id="rId325" Type="http://schemas.openxmlformats.org/officeDocument/2006/relationships/image" Target="../media/image741.png"/><Relationship Id="rId346" Type="http://schemas.openxmlformats.org/officeDocument/2006/relationships/customXml" Target="../ink/ink755.xml"/><Relationship Id="rId367" Type="http://schemas.openxmlformats.org/officeDocument/2006/relationships/image" Target="../media/image762.png"/><Relationship Id="rId388" Type="http://schemas.openxmlformats.org/officeDocument/2006/relationships/customXml" Target="../ink/ink776.xml"/><Relationship Id="rId85" Type="http://schemas.openxmlformats.org/officeDocument/2006/relationships/image" Target="../media/image621.png"/><Relationship Id="rId150" Type="http://schemas.openxmlformats.org/officeDocument/2006/relationships/customXml" Target="../ink/ink657.xml"/><Relationship Id="rId171" Type="http://schemas.openxmlformats.org/officeDocument/2006/relationships/image" Target="../media/image664.png"/><Relationship Id="rId192" Type="http://schemas.openxmlformats.org/officeDocument/2006/relationships/customXml" Target="../ink/ink678.xml"/><Relationship Id="rId206" Type="http://schemas.openxmlformats.org/officeDocument/2006/relationships/customXml" Target="../ink/ink685.xml"/><Relationship Id="rId227" Type="http://schemas.openxmlformats.org/officeDocument/2006/relationships/image" Target="../media/image692.png"/><Relationship Id="rId413" Type="http://schemas.openxmlformats.org/officeDocument/2006/relationships/image" Target="../media/image784.png"/><Relationship Id="rId248" Type="http://schemas.openxmlformats.org/officeDocument/2006/relationships/customXml" Target="../ink/ink706.xml"/><Relationship Id="rId269" Type="http://schemas.openxmlformats.org/officeDocument/2006/relationships/image" Target="../media/image713.png"/><Relationship Id="rId12" Type="http://schemas.openxmlformats.org/officeDocument/2006/relationships/customXml" Target="../ink/ink588.xml"/><Relationship Id="rId33" Type="http://schemas.openxmlformats.org/officeDocument/2006/relationships/image" Target="../media/image595.png"/><Relationship Id="rId108" Type="http://schemas.openxmlformats.org/officeDocument/2006/relationships/customXml" Target="../ink/ink636.xml"/><Relationship Id="rId129" Type="http://schemas.openxmlformats.org/officeDocument/2006/relationships/image" Target="../media/image643.png"/><Relationship Id="rId280" Type="http://schemas.openxmlformats.org/officeDocument/2006/relationships/customXml" Target="../ink/ink722.xml"/><Relationship Id="rId315" Type="http://schemas.openxmlformats.org/officeDocument/2006/relationships/image" Target="../media/image736.png"/><Relationship Id="rId336" Type="http://schemas.openxmlformats.org/officeDocument/2006/relationships/customXml" Target="../ink/ink750.xml"/><Relationship Id="rId357" Type="http://schemas.openxmlformats.org/officeDocument/2006/relationships/image" Target="../media/image757.png"/><Relationship Id="rId54" Type="http://schemas.openxmlformats.org/officeDocument/2006/relationships/customXml" Target="../ink/ink609.xml"/><Relationship Id="rId75" Type="http://schemas.openxmlformats.org/officeDocument/2006/relationships/image" Target="../media/image616.png"/><Relationship Id="rId96" Type="http://schemas.openxmlformats.org/officeDocument/2006/relationships/customXml" Target="../ink/ink630.xml"/><Relationship Id="rId140" Type="http://schemas.openxmlformats.org/officeDocument/2006/relationships/customXml" Target="../ink/ink652.xml"/><Relationship Id="rId161" Type="http://schemas.openxmlformats.org/officeDocument/2006/relationships/image" Target="../media/image659.png"/><Relationship Id="rId182" Type="http://schemas.openxmlformats.org/officeDocument/2006/relationships/customXml" Target="../ink/ink673.xml"/><Relationship Id="rId217" Type="http://schemas.openxmlformats.org/officeDocument/2006/relationships/image" Target="../media/image687.png"/><Relationship Id="rId378" Type="http://schemas.openxmlformats.org/officeDocument/2006/relationships/customXml" Target="../ink/ink771.xml"/><Relationship Id="rId399" Type="http://schemas.openxmlformats.org/officeDocument/2006/relationships/image" Target="../media/image777.png"/><Relationship Id="rId403" Type="http://schemas.openxmlformats.org/officeDocument/2006/relationships/image" Target="../media/image779.png"/><Relationship Id="rId6" Type="http://schemas.openxmlformats.org/officeDocument/2006/relationships/customXml" Target="../ink/ink585.xml"/><Relationship Id="rId238" Type="http://schemas.openxmlformats.org/officeDocument/2006/relationships/customXml" Target="../ink/ink701.xml"/><Relationship Id="rId259" Type="http://schemas.openxmlformats.org/officeDocument/2006/relationships/image" Target="../media/image708.png"/><Relationship Id="rId23" Type="http://schemas.openxmlformats.org/officeDocument/2006/relationships/image" Target="../media/image590.png"/><Relationship Id="rId119" Type="http://schemas.openxmlformats.org/officeDocument/2006/relationships/image" Target="../media/image638.png"/><Relationship Id="rId270" Type="http://schemas.openxmlformats.org/officeDocument/2006/relationships/customXml" Target="../ink/ink717.xml"/><Relationship Id="rId291" Type="http://schemas.openxmlformats.org/officeDocument/2006/relationships/image" Target="../media/image724.png"/><Relationship Id="rId305" Type="http://schemas.openxmlformats.org/officeDocument/2006/relationships/image" Target="../media/image731.png"/><Relationship Id="rId326" Type="http://schemas.openxmlformats.org/officeDocument/2006/relationships/customXml" Target="../ink/ink745.xml"/><Relationship Id="rId347" Type="http://schemas.openxmlformats.org/officeDocument/2006/relationships/image" Target="../media/image752.png"/><Relationship Id="rId44" Type="http://schemas.openxmlformats.org/officeDocument/2006/relationships/customXml" Target="../ink/ink604.xml"/><Relationship Id="rId65" Type="http://schemas.openxmlformats.org/officeDocument/2006/relationships/image" Target="../media/image611.png"/><Relationship Id="rId86" Type="http://schemas.openxmlformats.org/officeDocument/2006/relationships/customXml" Target="../ink/ink625.xml"/><Relationship Id="rId130" Type="http://schemas.openxmlformats.org/officeDocument/2006/relationships/customXml" Target="../ink/ink647.xml"/><Relationship Id="rId151" Type="http://schemas.openxmlformats.org/officeDocument/2006/relationships/image" Target="../media/image654.png"/><Relationship Id="rId368" Type="http://schemas.openxmlformats.org/officeDocument/2006/relationships/customXml" Target="../ink/ink766.xml"/><Relationship Id="rId389" Type="http://schemas.openxmlformats.org/officeDocument/2006/relationships/image" Target="../media/image280.png"/><Relationship Id="rId172" Type="http://schemas.openxmlformats.org/officeDocument/2006/relationships/customXml" Target="../ink/ink668.xml"/><Relationship Id="rId193" Type="http://schemas.openxmlformats.org/officeDocument/2006/relationships/image" Target="../media/image675.png"/><Relationship Id="rId207" Type="http://schemas.openxmlformats.org/officeDocument/2006/relationships/image" Target="../media/image682.png"/><Relationship Id="rId228" Type="http://schemas.openxmlformats.org/officeDocument/2006/relationships/customXml" Target="../ink/ink696.xml"/><Relationship Id="rId249" Type="http://schemas.openxmlformats.org/officeDocument/2006/relationships/image" Target="../media/image703.png"/><Relationship Id="rId414" Type="http://schemas.openxmlformats.org/officeDocument/2006/relationships/customXml" Target="../ink/ink789.xml"/><Relationship Id="rId13" Type="http://schemas.openxmlformats.org/officeDocument/2006/relationships/image" Target="../media/image585.png"/><Relationship Id="rId109" Type="http://schemas.openxmlformats.org/officeDocument/2006/relationships/image" Target="../media/image633.png"/><Relationship Id="rId260" Type="http://schemas.openxmlformats.org/officeDocument/2006/relationships/customXml" Target="../ink/ink712.xml"/><Relationship Id="rId281" Type="http://schemas.openxmlformats.org/officeDocument/2006/relationships/image" Target="../media/image719.png"/><Relationship Id="rId316" Type="http://schemas.openxmlformats.org/officeDocument/2006/relationships/customXml" Target="../ink/ink740.xml"/><Relationship Id="rId337" Type="http://schemas.openxmlformats.org/officeDocument/2006/relationships/image" Target="../media/image747.png"/><Relationship Id="rId34" Type="http://schemas.openxmlformats.org/officeDocument/2006/relationships/customXml" Target="../ink/ink599.xml"/><Relationship Id="rId55" Type="http://schemas.openxmlformats.org/officeDocument/2006/relationships/image" Target="../media/image606.png"/><Relationship Id="rId76" Type="http://schemas.openxmlformats.org/officeDocument/2006/relationships/customXml" Target="../ink/ink620.xml"/><Relationship Id="rId97" Type="http://schemas.openxmlformats.org/officeDocument/2006/relationships/image" Target="../media/image627.png"/><Relationship Id="rId120" Type="http://schemas.openxmlformats.org/officeDocument/2006/relationships/customXml" Target="../ink/ink642.xml"/><Relationship Id="rId141" Type="http://schemas.openxmlformats.org/officeDocument/2006/relationships/image" Target="../media/image649.png"/><Relationship Id="rId358" Type="http://schemas.openxmlformats.org/officeDocument/2006/relationships/customXml" Target="../ink/ink761.xml"/><Relationship Id="rId379" Type="http://schemas.openxmlformats.org/officeDocument/2006/relationships/image" Target="../media/image768.png"/><Relationship Id="rId7" Type="http://schemas.openxmlformats.org/officeDocument/2006/relationships/image" Target="../media/image582.png"/><Relationship Id="rId162" Type="http://schemas.openxmlformats.org/officeDocument/2006/relationships/customXml" Target="../ink/ink663.xml"/><Relationship Id="rId183" Type="http://schemas.openxmlformats.org/officeDocument/2006/relationships/image" Target="../media/image670.png"/><Relationship Id="rId218" Type="http://schemas.openxmlformats.org/officeDocument/2006/relationships/customXml" Target="../ink/ink691.xml"/><Relationship Id="rId239" Type="http://schemas.openxmlformats.org/officeDocument/2006/relationships/image" Target="../media/image698.png"/><Relationship Id="rId390" Type="http://schemas.openxmlformats.org/officeDocument/2006/relationships/customXml" Target="../ink/ink777.xml"/><Relationship Id="rId404" Type="http://schemas.openxmlformats.org/officeDocument/2006/relationships/customXml" Target="../ink/ink784.xml"/><Relationship Id="rId250" Type="http://schemas.openxmlformats.org/officeDocument/2006/relationships/customXml" Target="../ink/ink707.xml"/><Relationship Id="rId271" Type="http://schemas.openxmlformats.org/officeDocument/2006/relationships/image" Target="../media/image714.png"/><Relationship Id="rId292" Type="http://schemas.openxmlformats.org/officeDocument/2006/relationships/customXml" Target="../ink/ink728.xml"/><Relationship Id="rId306" Type="http://schemas.openxmlformats.org/officeDocument/2006/relationships/customXml" Target="../ink/ink735.xml"/><Relationship Id="rId24" Type="http://schemas.openxmlformats.org/officeDocument/2006/relationships/customXml" Target="../ink/ink594.xml"/><Relationship Id="rId45" Type="http://schemas.openxmlformats.org/officeDocument/2006/relationships/image" Target="../media/image601.png"/><Relationship Id="rId66" Type="http://schemas.openxmlformats.org/officeDocument/2006/relationships/customXml" Target="../ink/ink615.xml"/><Relationship Id="rId87" Type="http://schemas.openxmlformats.org/officeDocument/2006/relationships/image" Target="../media/image622.png"/><Relationship Id="rId110" Type="http://schemas.openxmlformats.org/officeDocument/2006/relationships/customXml" Target="../ink/ink637.xml"/><Relationship Id="rId131" Type="http://schemas.openxmlformats.org/officeDocument/2006/relationships/image" Target="../media/image644.png"/><Relationship Id="rId327" Type="http://schemas.openxmlformats.org/officeDocument/2006/relationships/image" Target="../media/image742.png"/><Relationship Id="rId348" Type="http://schemas.openxmlformats.org/officeDocument/2006/relationships/customXml" Target="../ink/ink756.xml"/><Relationship Id="rId369" Type="http://schemas.openxmlformats.org/officeDocument/2006/relationships/image" Target="../media/image763.png"/><Relationship Id="rId152" Type="http://schemas.openxmlformats.org/officeDocument/2006/relationships/customXml" Target="../ink/ink658.xml"/><Relationship Id="rId173" Type="http://schemas.openxmlformats.org/officeDocument/2006/relationships/image" Target="../media/image665.png"/><Relationship Id="rId194" Type="http://schemas.openxmlformats.org/officeDocument/2006/relationships/customXml" Target="../ink/ink679.xml"/><Relationship Id="rId208" Type="http://schemas.openxmlformats.org/officeDocument/2006/relationships/customXml" Target="../ink/ink686.xml"/><Relationship Id="rId229" Type="http://schemas.openxmlformats.org/officeDocument/2006/relationships/image" Target="../media/image693.png"/><Relationship Id="rId380" Type="http://schemas.openxmlformats.org/officeDocument/2006/relationships/customXml" Target="../ink/ink772.xml"/><Relationship Id="rId415" Type="http://schemas.openxmlformats.org/officeDocument/2006/relationships/image" Target="../media/image785.png"/><Relationship Id="rId240" Type="http://schemas.openxmlformats.org/officeDocument/2006/relationships/customXml" Target="../ink/ink702.xml"/><Relationship Id="rId261" Type="http://schemas.openxmlformats.org/officeDocument/2006/relationships/image" Target="../media/image709.png"/><Relationship Id="rId14" Type="http://schemas.openxmlformats.org/officeDocument/2006/relationships/customXml" Target="../ink/ink589.xml"/><Relationship Id="rId35" Type="http://schemas.openxmlformats.org/officeDocument/2006/relationships/image" Target="../media/image596.png"/><Relationship Id="rId56" Type="http://schemas.openxmlformats.org/officeDocument/2006/relationships/customXml" Target="../ink/ink610.xml"/><Relationship Id="rId77" Type="http://schemas.openxmlformats.org/officeDocument/2006/relationships/image" Target="../media/image617.png"/><Relationship Id="rId100" Type="http://schemas.openxmlformats.org/officeDocument/2006/relationships/customXml" Target="../ink/ink632.xml"/><Relationship Id="rId282" Type="http://schemas.openxmlformats.org/officeDocument/2006/relationships/customXml" Target="../ink/ink723.xml"/><Relationship Id="rId317" Type="http://schemas.openxmlformats.org/officeDocument/2006/relationships/image" Target="../media/image737.png"/><Relationship Id="rId338" Type="http://schemas.openxmlformats.org/officeDocument/2006/relationships/customXml" Target="../ink/ink751.xml"/><Relationship Id="rId359" Type="http://schemas.openxmlformats.org/officeDocument/2006/relationships/image" Target="../media/image758.png"/><Relationship Id="rId8" Type="http://schemas.openxmlformats.org/officeDocument/2006/relationships/customXml" Target="../ink/ink586.xml"/><Relationship Id="rId98" Type="http://schemas.openxmlformats.org/officeDocument/2006/relationships/customXml" Target="../ink/ink631.xml"/><Relationship Id="rId121" Type="http://schemas.openxmlformats.org/officeDocument/2006/relationships/image" Target="../media/image639.png"/><Relationship Id="rId142" Type="http://schemas.openxmlformats.org/officeDocument/2006/relationships/customXml" Target="../ink/ink653.xml"/><Relationship Id="rId163" Type="http://schemas.openxmlformats.org/officeDocument/2006/relationships/image" Target="../media/image660.png"/><Relationship Id="rId184" Type="http://schemas.openxmlformats.org/officeDocument/2006/relationships/customXml" Target="../ink/ink674.xml"/><Relationship Id="rId219" Type="http://schemas.openxmlformats.org/officeDocument/2006/relationships/image" Target="../media/image688.png"/><Relationship Id="rId370" Type="http://schemas.openxmlformats.org/officeDocument/2006/relationships/customXml" Target="../ink/ink767.xml"/><Relationship Id="rId391" Type="http://schemas.openxmlformats.org/officeDocument/2006/relationships/image" Target="../media/image773.png"/><Relationship Id="rId405" Type="http://schemas.openxmlformats.org/officeDocument/2006/relationships/image" Target="../media/image780.png"/><Relationship Id="rId230" Type="http://schemas.openxmlformats.org/officeDocument/2006/relationships/customXml" Target="../ink/ink697.xml"/><Relationship Id="rId251" Type="http://schemas.openxmlformats.org/officeDocument/2006/relationships/image" Target="../media/image704.png"/><Relationship Id="rId25" Type="http://schemas.openxmlformats.org/officeDocument/2006/relationships/image" Target="../media/image591.png"/><Relationship Id="rId46" Type="http://schemas.openxmlformats.org/officeDocument/2006/relationships/customXml" Target="../ink/ink605.xml"/><Relationship Id="rId67" Type="http://schemas.openxmlformats.org/officeDocument/2006/relationships/image" Target="../media/image612.png"/><Relationship Id="rId272" Type="http://schemas.openxmlformats.org/officeDocument/2006/relationships/customXml" Target="../ink/ink718.xml"/><Relationship Id="rId293" Type="http://schemas.openxmlformats.org/officeDocument/2006/relationships/image" Target="../media/image725.png"/><Relationship Id="rId307" Type="http://schemas.openxmlformats.org/officeDocument/2006/relationships/image" Target="../media/image732.png"/><Relationship Id="rId328" Type="http://schemas.openxmlformats.org/officeDocument/2006/relationships/customXml" Target="../ink/ink746.xml"/><Relationship Id="rId349" Type="http://schemas.openxmlformats.org/officeDocument/2006/relationships/image" Target="../media/image753.png"/><Relationship Id="rId88" Type="http://schemas.openxmlformats.org/officeDocument/2006/relationships/customXml" Target="../ink/ink626.xml"/><Relationship Id="rId111" Type="http://schemas.openxmlformats.org/officeDocument/2006/relationships/image" Target="../media/image634.png"/><Relationship Id="rId132" Type="http://schemas.openxmlformats.org/officeDocument/2006/relationships/customXml" Target="../ink/ink648.xml"/><Relationship Id="rId153" Type="http://schemas.openxmlformats.org/officeDocument/2006/relationships/image" Target="../media/image655.png"/><Relationship Id="rId174" Type="http://schemas.openxmlformats.org/officeDocument/2006/relationships/customXml" Target="../ink/ink669.xml"/><Relationship Id="rId195" Type="http://schemas.openxmlformats.org/officeDocument/2006/relationships/image" Target="../media/image676.png"/><Relationship Id="rId209" Type="http://schemas.openxmlformats.org/officeDocument/2006/relationships/image" Target="../media/image683.png"/><Relationship Id="rId360" Type="http://schemas.openxmlformats.org/officeDocument/2006/relationships/customXml" Target="../ink/ink762.xml"/><Relationship Id="rId381" Type="http://schemas.openxmlformats.org/officeDocument/2006/relationships/image" Target="../media/image769.png"/><Relationship Id="rId220" Type="http://schemas.openxmlformats.org/officeDocument/2006/relationships/customXml" Target="../ink/ink692.xml"/><Relationship Id="rId241" Type="http://schemas.openxmlformats.org/officeDocument/2006/relationships/image" Target="../media/image699.png"/><Relationship Id="rId15" Type="http://schemas.openxmlformats.org/officeDocument/2006/relationships/image" Target="../media/image586.png"/><Relationship Id="rId36" Type="http://schemas.openxmlformats.org/officeDocument/2006/relationships/customXml" Target="../ink/ink600.xml"/><Relationship Id="rId57" Type="http://schemas.openxmlformats.org/officeDocument/2006/relationships/image" Target="../media/image607.png"/><Relationship Id="rId262" Type="http://schemas.openxmlformats.org/officeDocument/2006/relationships/customXml" Target="../ink/ink713.xml"/><Relationship Id="rId283" Type="http://schemas.openxmlformats.org/officeDocument/2006/relationships/image" Target="../media/image720.png"/><Relationship Id="rId318" Type="http://schemas.openxmlformats.org/officeDocument/2006/relationships/customXml" Target="../ink/ink741.xml"/><Relationship Id="rId339" Type="http://schemas.openxmlformats.org/officeDocument/2006/relationships/image" Target="../media/image748.png"/><Relationship Id="rId78" Type="http://schemas.openxmlformats.org/officeDocument/2006/relationships/customXml" Target="../ink/ink621.xml"/><Relationship Id="rId99" Type="http://schemas.openxmlformats.org/officeDocument/2006/relationships/image" Target="../media/image628.png"/><Relationship Id="rId101" Type="http://schemas.openxmlformats.org/officeDocument/2006/relationships/image" Target="../media/image629.png"/><Relationship Id="rId122" Type="http://schemas.openxmlformats.org/officeDocument/2006/relationships/customXml" Target="../ink/ink643.xml"/><Relationship Id="rId143" Type="http://schemas.openxmlformats.org/officeDocument/2006/relationships/image" Target="../media/image650.png"/><Relationship Id="rId164" Type="http://schemas.openxmlformats.org/officeDocument/2006/relationships/customXml" Target="../ink/ink664.xml"/><Relationship Id="rId185" Type="http://schemas.openxmlformats.org/officeDocument/2006/relationships/image" Target="../media/image671.png"/><Relationship Id="rId350" Type="http://schemas.openxmlformats.org/officeDocument/2006/relationships/customXml" Target="../ink/ink757.xml"/><Relationship Id="rId371" Type="http://schemas.openxmlformats.org/officeDocument/2006/relationships/image" Target="../media/image764.png"/><Relationship Id="rId406" Type="http://schemas.openxmlformats.org/officeDocument/2006/relationships/customXml" Target="../ink/ink785.xml"/><Relationship Id="rId9" Type="http://schemas.openxmlformats.org/officeDocument/2006/relationships/image" Target="../media/image583.png"/><Relationship Id="rId210" Type="http://schemas.openxmlformats.org/officeDocument/2006/relationships/customXml" Target="../ink/ink687.xml"/><Relationship Id="rId392" Type="http://schemas.openxmlformats.org/officeDocument/2006/relationships/customXml" Target="../ink/ink778.xml"/><Relationship Id="rId26" Type="http://schemas.openxmlformats.org/officeDocument/2006/relationships/customXml" Target="../ink/ink595.xml"/><Relationship Id="rId231" Type="http://schemas.openxmlformats.org/officeDocument/2006/relationships/image" Target="../media/image694.png"/><Relationship Id="rId252" Type="http://schemas.openxmlformats.org/officeDocument/2006/relationships/customXml" Target="../ink/ink708.xml"/><Relationship Id="rId273" Type="http://schemas.openxmlformats.org/officeDocument/2006/relationships/image" Target="../media/image715.png"/><Relationship Id="rId294" Type="http://schemas.openxmlformats.org/officeDocument/2006/relationships/customXml" Target="../ink/ink729.xml"/><Relationship Id="rId308" Type="http://schemas.openxmlformats.org/officeDocument/2006/relationships/customXml" Target="../ink/ink736.xml"/><Relationship Id="rId329" Type="http://schemas.openxmlformats.org/officeDocument/2006/relationships/image" Target="../media/image743.png"/><Relationship Id="rId47" Type="http://schemas.openxmlformats.org/officeDocument/2006/relationships/image" Target="../media/image602.png"/><Relationship Id="rId68" Type="http://schemas.openxmlformats.org/officeDocument/2006/relationships/customXml" Target="../ink/ink616.xml"/><Relationship Id="rId89" Type="http://schemas.openxmlformats.org/officeDocument/2006/relationships/image" Target="../media/image623.png"/><Relationship Id="rId112" Type="http://schemas.openxmlformats.org/officeDocument/2006/relationships/customXml" Target="../ink/ink638.xml"/><Relationship Id="rId133" Type="http://schemas.openxmlformats.org/officeDocument/2006/relationships/image" Target="../media/image645.png"/><Relationship Id="rId154" Type="http://schemas.openxmlformats.org/officeDocument/2006/relationships/customXml" Target="../ink/ink659.xml"/><Relationship Id="rId175" Type="http://schemas.openxmlformats.org/officeDocument/2006/relationships/image" Target="../media/image666.png"/><Relationship Id="rId340" Type="http://schemas.openxmlformats.org/officeDocument/2006/relationships/customXml" Target="../ink/ink752.xml"/><Relationship Id="rId361" Type="http://schemas.openxmlformats.org/officeDocument/2006/relationships/image" Target="../media/image759.png"/><Relationship Id="rId196" Type="http://schemas.openxmlformats.org/officeDocument/2006/relationships/customXml" Target="../ink/ink680.xml"/><Relationship Id="rId200" Type="http://schemas.openxmlformats.org/officeDocument/2006/relationships/customXml" Target="../ink/ink682.xml"/><Relationship Id="rId382" Type="http://schemas.openxmlformats.org/officeDocument/2006/relationships/customXml" Target="../ink/ink773.xml"/><Relationship Id="rId16" Type="http://schemas.openxmlformats.org/officeDocument/2006/relationships/customXml" Target="../ink/ink590.xml"/><Relationship Id="rId221" Type="http://schemas.openxmlformats.org/officeDocument/2006/relationships/image" Target="../media/image689.png"/><Relationship Id="rId242" Type="http://schemas.openxmlformats.org/officeDocument/2006/relationships/customXml" Target="../ink/ink703.xml"/><Relationship Id="rId263" Type="http://schemas.openxmlformats.org/officeDocument/2006/relationships/image" Target="../media/image710.png"/><Relationship Id="rId284" Type="http://schemas.openxmlformats.org/officeDocument/2006/relationships/customXml" Target="../ink/ink724.xml"/><Relationship Id="rId319" Type="http://schemas.openxmlformats.org/officeDocument/2006/relationships/image" Target="../media/image738.png"/><Relationship Id="rId37" Type="http://schemas.openxmlformats.org/officeDocument/2006/relationships/image" Target="../media/image597.png"/><Relationship Id="rId58" Type="http://schemas.openxmlformats.org/officeDocument/2006/relationships/customXml" Target="../ink/ink611.xml"/><Relationship Id="rId79" Type="http://schemas.openxmlformats.org/officeDocument/2006/relationships/image" Target="../media/image618.png"/><Relationship Id="rId102" Type="http://schemas.openxmlformats.org/officeDocument/2006/relationships/customXml" Target="../ink/ink633.xml"/><Relationship Id="rId123" Type="http://schemas.openxmlformats.org/officeDocument/2006/relationships/image" Target="../media/image640.png"/><Relationship Id="rId144" Type="http://schemas.openxmlformats.org/officeDocument/2006/relationships/customXml" Target="../ink/ink654.xml"/><Relationship Id="rId330" Type="http://schemas.openxmlformats.org/officeDocument/2006/relationships/customXml" Target="../ink/ink747.xml"/><Relationship Id="rId90" Type="http://schemas.openxmlformats.org/officeDocument/2006/relationships/customXml" Target="../ink/ink627.xml"/><Relationship Id="rId165" Type="http://schemas.openxmlformats.org/officeDocument/2006/relationships/image" Target="../media/image661.png"/><Relationship Id="rId186" Type="http://schemas.openxmlformats.org/officeDocument/2006/relationships/customXml" Target="../ink/ink675.xml"/><Relationship Id="rId351" Type="http://schemas.openxmlformats.org/officeDocument/2006/relationships/image" Target="../media/image754.png"/><Relationship Id="rId372" Type="http://schemas.openxmlformats.org/officeDocument/2006/relationships/customXml" Target="../ink/ink768.xml"/><Relationship Id="rId393" Type="http://schemas.openxmlformats.org/officeDocument/2006/relationships/image" Target="../media/image774.png"/><Relationship Id="rId407" Type="http://schemas.openxmlformats.org/officeDocument/2006/relationships/image" Target="../media/image781.png"/><Relationship Id="rId211" Type="http://schemas.openxmlformats.org/officeDocument/2006/relationships/image" Target="../media/image684.png"/><Relationship Id="rId232" Type="http://schemas.openxmlformats.org/officeDocument/2006/relationships/customXml" Target="../ink/ink698.xml"/><Relationship Id="rId253" Type="http://schemas.openxmlformats.org/officeDocument/2006/relationships/image" Target="../media/image705.png"/><Relationship Id="rId274" Type="http://schemas.openxmlformats.org/officeDocument/2006/relationships/customXml" Target="../ink/ink719.xml"/><Relationship Id="rId295" Type="http://schemas.openxmlformats.org/officeDocument/2006/relationships/image" Target="../media/image726.png"/><Relationship Id="rId309" Type="http://schemas.openxmlformats.org/officeDocument/2006/relationships/image" Target="../media/image733.png"/><Relationship Id="rId27" Type="http://schemas.openxmlformats.org/officeDocument/2006/relationships/image" Target="../media/image592.png"/><Relationship Id="rId48" Type="http://schemas.openxmlformats.org/officeDocument/2006/relationships/customXml" Target="../ink/ink606.xml"/><Relationship Id="rId69" Type="http://schemas.openxmlformats.org/officeDocument/2006/relationships/image" Target="../media/image613.png"/><Relationship Id="rId113" Type="http://schemas.openxmlformats.org/officeDocument/2006/relationships/image" Target="../media/image635.png"/><Relationship Id="rId134" Type="http://schemas.openxmlformats.org/officeDocument/2006/relationships/customXml" Target="../ink/ink649.xml"/><Relationship Id="rId320" Type="http://schemas.openxmlformats.org/officeDocument/2006/relationships/customXml" Target="../ink/ink742.xml"/><Relationship Id="rId80" Type="http://schemas.openxmlformats.org/officeDocument/2006/relationships/customXml" Target="../ink/ink622.xml"/><Relationship Id="rId155" Type="http://schemas.openxmlformats.org/officeDocument/2006/relationships/image" Target="../media/image656.png"/><Relationship Id="rId176" Type="http://schemas.openxmlformats.org/officeDocument/2006/relationships/customXml" Target="../ink/ink670.xml"/><Relationship Id="rId197" Type="http://schemas.openxmlformats.org/officeDocument/2006/relationships/image" Target="../media/image677.png"/><Relationship Id="rId341" Type="http://schemas.openxmlformats.org/officeDocument/2006/relationships/image" Target="../media/image749.png"/><Relationship Id="rId362" Type="http://schemas.openxmlformats.org/officeDocument/2006/relationships/customXml" Target="../ink/ink763.xml"/><Relationship Id="rId383" Type="http://schemas.openxmlformats.org/officeDocument/2006/relationships/image" Target="../media/image770.png"/><Relationship Id="rId201" Type="http://schemas.openxmlformats.org/officeDocument/2006/relationships/image" Target="../media/image679.png"/><Relationship Id="rId222" Type="http://schemas.openxmlformats.org/officeDocument/2006/relationships/customXml" Target="../ink/ink693.xml"/><Relationship Id="rId243" Type="http://schemas.openxmlformats.org/officeDocument/2006/relationships/image" Target="../media/image700.png"/><Relationship Id="rId264" Type="http://schemas.openxmlformats.org/officeDocument/2006/relationships/customXml" Target="../ink/ink714.xml"/><Relationship Id="rId285" Type="http://schemas.openxmlformats.org/officeDocument/2006/relationships/image" Target="../media/image721.png"/><Relationship Id="rId17" Type="http://schemas.openxmlformats.org/officeDocument/2006/relationships/image" Target="../media/image587.png"/><Relationship Id="rId38" Type="http://schemas.openxmlformats.org/officeDocument/2006/relationships/customXml" Target="../ink/ink601.xml"/><Relationship Id="rId59" Type="http://schemas.openxmlformats.org/officeDocument/2006/relationships/image" Target="../media/image608.png"/><Relationship Id="rId103" Type="http://schemas.openxmlformats.org/officeDocument/2006/relationships/image" Target="../media/image630.png"/><Relationship Id="rId124" Type="http://schemas.openxmlformats.org/officeDocument/2006/relationships/customXml" Target="../ink/ink644.xml"/><Relationship Id="rId310" Type="http://schemas.openxmlformats.org/officeDocument/2006/relationships/customXml" Target="../ink/ink737.xml"/><Relationship Id="rId70" Type="http://schemas.openxmlformats.org/officeDocument/2006/relationships/customXml" Target="../ink/ink617.xml"/><Relationship Id="rId91" Type="http://schemas.openxmlformats.org/officeDocument/2006/relationships/image" Target="../media/image624.png"/><Relationship Id="rId145" Type="http://schemas.openxmlformats.org/officeDocument/2006/relationships/image" Target="../media/image651.png"/><Relationship Id="rId166" Type="http://schemas.openxmlformats.org/officeDocument/2006/relationships/customXml" Target="../ink/ink665.xml"/><Relationship Id="rId187" Type="http://schemas.openxmlformats.org/officeDocument/2006/relationships/image" Target="../media/image672.png"/><Relationship Id="rId331" Type="http://schemas.openxmlformats.org/officeDocument/2006/relationships/image" Target="../media/image744.png"/><Relationship Id="rId352" Type="http://schemas.openxmlformats.org/officeDocument/2006/relationships/customXml" Target="../ink/ink758.xml"/><Relationship Id="rId373" Type="http://schemas.openxmlformats.org/officeDocument/2006/relationships/image" Target="../media/image765.png"/><Relationship Id="rId394" Type="http://schemas.openxmlformats.org/officeDocument/2006/relationships/customXml" Target="../ink/ink779.xml"/><Relationship Id="rId408" Type="http://schemas.openxmlformats.org/officeDocument/2006/relationships/customXml" Target="../ink/ink78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88.xml"/><Relationship Id="rId233" Type="http://schemas.openxmlformats.org/officeDocument/2006/relationships/image" Target="../media/image695.png"/><Relationship Id="rId254" Type="http://schemas.openxmlformats.org/officeDocument/2006/relationships/customXml" Target="../ink/ink709.xml"/><Relationship Id="rId28" Type="http://schemas.openxmlformats.org/officeDocument/2006/relationships/customXml" Target="../ink/ink596.xml"/><Relationship Id="rId49" Type="http://schemas.openxmlformats.org/officeDocument/2006/relationships/image" Target="../media/image603.png"/><Relationship Id="rId114" Type="http://schemas.openxmlformats.org/officeDocument/2006/relationships/customXml" Target="../ink/ink639.xml"/><Relationship Id="rId275" Type="http://schemas.openxmlformats.org/officeDocument/2006/relationships/image" Target="../media/image716.png"/><Relationship Id="rId296" Type="http://schemas.openxmlformats.org/officeDocument/2006/relationships/customXml" Target="../ink/ink730.xml"/><Relationship Id="rId300" Type="http://schemas.openxmlformats.org/officeDocument/2006/relationships/customXml" Target="../ink/ink732.xml"/><Relationship Id="rId60" Type="http://schemas.openxmlformats.org/officeDocument/2006/relationships/customXml" Target="../ink/ink612.xml"/><Relationship Id="rId81" Type="http://schemas.openxmlformats.org/officeDocument/2006/relationships/image" Target="../media/image619.png"/><Relationship Id="rId135" Type="http://schemas.openxmlformats.org/officeDocument/2006/relationships/image" Target="../media/image646.png"/><Relationship Id="rId156" Type="http://schemas.openxmlformats.org/officeDocument/2006/relationships/customXml" Target="../ink/ink660.xml"/><Relationship Id="rId177" Type="http://schemas.openxmlformats.org/officeDocument/2006/relationships/image" Target="../media/image667.png"/><Relationship Id="rId198" Type="http://schemas.openxmlformats.org/officeDocument/2006/relationships/customXml" Target="../ink/ink681.xml"/><Relationship Id="rId321" Type="http://schemas.openxmlformats.org/officeDocument/2006/relationships/image" Target="../media/image739.png"/><Relationship Id="rId342" Type="http://schemas.openxmlformats.org/officeDocument/2006/relationships/customXml" Target="../ink/ink753.xml"/><Relationship Id="rId363" Type="http://schemas.openxmlformats.org/officeDocument/2006/relationships/image" Target="../media/image760.png"/><Relationship Id="rId384" Type="http://schemas.openxmlformats.org/officeDocument/2006/relationships/customXml" Target="../ink/ink774.xml"/><Relationship Id="rId202" Type="http://schemas.openxmlformats.org/officeDocument/2006/relationships/customXml" Target="../ink/ink683.xml"/><Relationship Id="rId223" Type="http://schemas.openxmlformats.org/officeDocument/2006/relationships/image" Target="../media/image690.png"/><Relationship Id="rId244" Type="http://schemas.openxmlformats.org/officeDocument/2006/relationships/customXml" Target="../ink/ink704.xml"/><Relationship Id="rId18" Type="http://schemas.openxmlformats.org/officeDocument/2006/relationships/customXml" Target="../ink/ink591.xml"/><Relationship Id="rId39" Type="http://schemas.openxmlformats.org/officeDocument/2006/relationships/image" Target="../media/image598.png"/><Relationship Id="rId265" Type="http://schemas.openxmlformats.org/officeDocument/2006/relationships/image" Target="../media/image711.png"/><Relationship Id="rId286" Type="http://schemas.openxmlformats.org/officeDocument/2006/relationships/customXml" Target="../ink/ink725.xml"/><Relationship Id="rId50" Type="http://schemas.openxmlformats.org/officeDocument/2006/relationships/customXml" Target="../ink/ink607.xml"/><Relationship Id="rId104" Type="http://schemas.openxmlformats.org/officeDocument/2006/relationships/customXml" Target="../ink/ink634.xml"/><Relationship Id="rId125" Type="http://schemas.openxmlformats.org/officeDocument/2006/relationships/image" Target="../media/image641.png"/><Relationship Id="rId146" Type="http://schemas.openxmlformats.org/officeDocument/2006/relationships/customXml" Target="../ink/ink655.xml"/><Relationship Id="rId167" Type="http://schemas.openxmlformats.org/officeDocument/2006/relationships/image" Target="../media/image662.png"/><Relationship Id="rId188" Type="http://schemas.openxmlformats.org/officeDocument/2006/relationships/customXml" Target="../ink/ink676.xml"/><Relationship Id="rId311" Type="http://schemas.openxmlformats.org/officeDocument/2006/relationships/image" Target="../media/image734.png"/><Relationship Id="rId332" Type="http://schemas.openxmlformats.org/officeDocument/2006/relationships/customXml" Target="../ink/ink748.xml"/><Relationship Id="rId353" Type="http://schemas.openxmlformats.org/officeDocument/2006/relationships/image" Target="../media/image755.png"/><Relationship Id="rId374" Type="http://schemas.openxmlformats.org/officeDocument/2006/relationships/customXml" Target="../ink/ink769.xml"/><Relationship Id="rId395" Type="http://schemas.openxmlformats.org/officeDocument/2006/relationships/image" Target="../media/image775.png"/><Relationship Id="rId409" Type="http://schemas.openxmlformats.org/officeDocument/2006/relationships/image" Target="../media/image782.png"/><Relationship Id="rId71" Type="http://schemas.openxmlformats.org/officeDocument/2006/relationships/image" Target="../media/image614.png"/><Relationship Id="rId92" Type="http://schemas.openxmlformats.org/officeDocument/2006/relationships/customXml" Target="../ink/ink628.xml"/><Relationship Id="rId213" Type="http://schemas.openxmlformats.org/officeDocument/2006/relationships/image" Target="../media/image685.png"/><Relationship Id="rId234" Type="http://schemas.openxmlformats.org/officeDocument/2006/relationships/customXml" Target="../ink/ink699.xml"/><Relationship Id="rId2" Type="http://schemas.openxmlformats.org/officeDocument/2006/relationships/customXml" Target="../ink/ink583.xml"/><Relationship Id="rId29" Type="http://schemas.openxmlformats.org/officeDocument/2006/relationships/image" Target="../media/image593.png"/><Relationship Id="rId255" Type="http://schemas.openxmlformats.org/officeDocument/2006/relationships/image" Target="../media/image706.png"/><Relationship Id="rId276" Type="http://schemas.openxmlformats.org/officeDocument/2006/relationships/customXml" Target="../ink/ink720.xml"/><Relationship Id="rId297" Type="http://schemas.openxmlformats.org/officeDocument/2006/relationships/image" Target="../media/image727.png"/><Relationship Id="rId40" Type="http://schemas.openxmlformats.org/officeDocument/2006/relationships/customXml" Target="../ink/ink602.xml"/><Relationship Id="rId115" Type="http://schemas.openxmlformats.org/officeDocument/2006/relationships/image" Target="../media/image636.png"/><Relationship Id="rId136" Type="http://schemas.openxmlformats.org/officeDocument/2006/relationships/customXml" Target="../ink/ink650.xml"/><Relationship Id="rId157" Type="http://schemas.openxmlformats.org/officeDocument/2006/relationships/image" Target="../media/image657.png"/><Relationship Id="rId178" Type="http://schemas.openxmlformats.org/officeDocument/2006/relationships/customXml" Target="../ink/ink671.xml"/><Relationship Id="rId301" Type="http://schemas.openxmlformats.org/officeDocument/2006/relationships/image" Target="../media/image729.png"/><Relationship Id="rId322" Type="http://schemas.openxmlformats.org/officeDocument/2006/relationships/customXml" Target="../ink/ink743.xml"/><Relationship Id="rId343" Type="http://schemas.openxmlformats.org/officeDocument/2006/relationships/image" Target="../media/image750.png"/><Relationship Id="rId364" Type="http://schemas.openxmlformats.org/officeDocument/2006/relationships/customXml" Target="../ink/ink764.xml"/><Relationship Id="rId61" Type="http://schemas.openxmlformats.org/officeDocument/2006/relationships/image" Target="../media/image609.png"/><Relationship Id="rId82" Type="http://schemas.openxmlformats.org/officeDocument/2006/relationships/customXml" Target="../ink/ink623.xml"/><Relationship Id="rId199" Type="http://schemas.openxmlformats.org/officeDocument/2006/relationships/image" Target="../media/image678.png"/><Relationship Id="rId203" Type="http://schemas.openxmlformats.org/officeDocument/2006/relationships/image" Target="../media/image680.png"/><Relationship Id="rId385" Type="http://schemas.openxmlformats.org/officeDocument/2006/relationships/image" Target="../media/image771.png"/><Relationship Id="rId19" Type="http://schemas.openxmlformats.org/officeDocument/2006/relationships/image" Target="../media/image588.png"/><Relationship Id="rId224" Type="http://schemas.openxmlformats.org/officeDocument/2006/relationships/customXml" Target="../ink/ink694.xml"/><Relationship Id="rId245" Type="http://schemas.openxmlformats.org/officeDocument/2006/relationships/image" Target="../media/image701.png"/><Relationship Id="rId266" Type="http://schemas.openxmlformats.org/officeDocument/2006/relationships/customXml" Target="../ink/ink715.xml"/><Relationship Id="rId287" Type="http://schemas.openxmlformats.org/officeDocument/2006/relationships/image" Target="../media/image722.png"/><Relationship Id="rId410" Type="http://schemas.openxmlformats.org/officeDocument/2006/relationships/customXml" Target="../ink/ink787.xml"/><Relationship Id="rId30" Type="http://schemas.openxmlformats.org/officeDocument/2006/relationships/customXml" Target="../ink/ink597.xml"/><Relationship Id="rId105" Type="http://schemas.openxmlformats.org/officeDocument/2006/relationships/image" Target="../media/image631.png"/><Relationship Id="rId126" Type="http://schemas.openxmlformats.org/officeDocument/2006/relationships/customXml" Target="../ink/ink645.xml"/><Relationship Id="rId147" Type="http://schemas.openxmlformats.org/officeDocument/2006/relationships/image" Target="../media/image652.png"/><Relationship Id="rId168" Type="http://schemas.openxmlformats.org/officeDocument/2006/relationships/customXml" Target="../ink/ink666.xml"/><Relationship Id="rId312" Type="http://schemas.openxmlformats.org/officeDocument/2006/relationships/customXml" Target="../ink/ink738.xml"/><Relationship Id="rId333" Type="http://schemas.openxmlformats.org/officeDocument/2006/relationships/image" Target="../media/image745.png"/><Relationship Id="rId354" Type="http://schemas.openxmlformats.org/officeDocument/2006/relationships/customXml" Target="../ink/ink759.xml"/><Relationship Id="rId51" Type="http://schemas.openxmlformats.org/officeDocument/2006/relationships/image" Target="../media/image604.png"/><Relationship Id="rId72" Type="http://schemas.openxmlformats.org/officeDocument/2006/relationships/customXml" Target="../ink/ink618.xml"/><Relationship Id="rId93" Type="http://schemas.openxmlformats.org/officeDocument/2006/relationships/image" Target="../media/image625.png"/><Relationship Id="rId189" Type="http://schemas.openxmlformats.org/officeDocument/2006/relationships/image" Target="../media/image673.png"/><Relationship Id="rId375" Type="http://schemas.openxmlformats.org/officeDocument/2006/relationships/image" Target="../media/image766.png"/><Relationship Id="rId396" Type="http://schemas.openxmlformats.org/officeDocument/2006/relationships/customXml" Target="../ink/ink780.xml"/><Relationship Id="rId3" Type="http://schemas.openxmlformats.org/officeDocument/2006/relationships/image" Target="../media/image580.png"/><Relationship Id="rId214" Type="http://schemas.openxmlformats.org/officeDocument/2006/relationships/customXml" Target="../ink/ink689.xml"/><Relationship Id="rId235" Type="http://schemas.openxmlformats.org/officeDocument/2006/relationships/image" Target="../media/image696.png"/><Relationship Id="rId256" Type="http://schemas.openxmlformats.org/officeDocument/2006/relationships/customXml" Target="../ink/ink710.xml"/><Relationship Id="rId277" Type="http://schemas.openxmlformats.org/officeDocument/2006/relationships/image" Target="../media/image717.png"/><Relationship Id="rId298" Type="http://schemas.openxmlformats.org/officeDocument/2006/relationships/customXml" Target="../ink/ink731.xml"/><Relationship Id="rId400" Type="http://schemas.openxmlformats.org/officeDocument/2006/relationships/customXml" Target="../ink/ink782.xml"/><Relationship Id="rId116" Type="http://schemas.openxmlformats.org/officeDocument/2006/relationships/customXml" Target="../ink/ink640.xml"/><Relationship Id="rId137" Type="http://schemas.openxmlformats.org/officeDocument/2006/relationships/image" Target="../media/image647.png"/><Relationship Id="rId158" Type="http://schemas.openxmlformats.org/officeDocument/2006/relationships/customXml" Target="../ink/ink661.xml"/><Relationship Id="rId302" Type="http://schemas.openxmlformats.org/officeDocument/2006/relationships/customXml" Target="../ink/ink733.xml"/><Relationship Id="rId323" Type="http://schemas.openxmlformats.org/officeDocument/2006/relationships/image" Target="../media/image740.png"/><Relationship Id="rId344" Type="http://schemas.openxmlformats.org/officeDocument/2006/relationships/customXml" Target="../ink/ink754.xml"/><Relationship Id="rId20" Type="http://schemas.openxmlformats.org/officeDocument/2006/relationships/customXml" Target="../ink/ink592.xml"/><Relationship Id="rId41" Type="http://schemas.openxmlformats.org/officeDocument/2006/relationships/image" Target="../media/image599.png"/><Relationship Id="rId62" Type="http://schemas.openxmlformats.org/officeDocument/2006/relationships/customXml" Target="../ink/ink613.xml"/><Relationship Id="rId83" Type="http://schemas.openxmlformats.org/officeDocument/2006/relationships/image" Target="../media/image620.png"/><Relationship Id="rId179" Type="http://schemas.openxmlformats.org/officeDocument/2006/relationships/image" Target="../media/image668.png"/><Relationship Id="rId365" Type="http://schemas.openxmlformats.org/officeDocument/2006/relationships/image" Target="../media/image761.png"/><Relationship Id="rId386" Type="http://schemas.openxmlformats.org/officeDocument/2006/relationships/customXml" Target="../ink/ink775.xml"/><Relationship Id="rId190" Type="http://schemas.openxmlformats.org/officeDocument/2006/relationships/customXml" Target="../ink/ink677.xml"/><Relationship Id="rId204" Type="http://schemas.openxmlformats.org/officeDocument/2006/relationships/customXml" Target="../ink/ink684.xml"/><Relationship Id="rId225" Type="http://schemas.openxmlformats.org/officeDocument/2006/relationships/image" Target="../media/image691.png"/><Relationship Id="rId246" Type="http://schemas.openxmlformats.org/officeDocument/2006/relationships/customXml" Target="../ink/ink705.xml"/><Relationship Id="rId267" Type="http://schemas.openxmlformats.org/officeDocument/2006/relationships/image" Target="../media/image712.png"/><Relationship Id="rId288" Type="http://schemas.openxmlformats.org/officeDocument/2006/relationships/customXml" Target="../ink/ink726.xml"/><Relationship Id="rId411" Type="http://schemas.openxmlformats.org/officeDocument/2006/relationships/image" Target="../media/image783.png"/><Relationship Id="rId106" Type="http://schemas.openxmlformats.org/officeDocument/2006/relationships/customXml" Target="../ink/ink635.xml"/><Relationship Id="rId127" Type="http://schemas.openxmlformats.org/officeDocument/2006/relationships/image" Target="../media/image642.png"/><Relationship Id="rId313" Type="http://schemas.openxmlformats.org/officeDocument/2006/relationships/image" Target="../media/image735.png"/><Relationship Id="rId10" Type="http://schemas.openxmlformats.org/officeDocument/2006/relationships/customXml" Target="../ink/ink587.xml"/><Relationship Id="rId31" Type="http://schemas.openxmlformats.org/officeDocument/2006/relationships/image" Target="../media/image594.png"/><Relationship Id="rId52" Type="http://schemas.openxmlformats.org/officeDocument/2006/relationships/customXml" Target="../ink/ink608.xml"/><Relationship Id="rId73" Type="http://schemas.openxmlformats.org/officeDocument/2006/relationships/image" Target="../media/image615.png"/><Relationship Id="rId94" Type="http://schemas.openxmlformats.org/officeDocument/2006/relationships/customXml" Target="../ink/ink629.xml"/><Relationship Id="rId148" Type="http://schemas.openxmlformats.org/officeDocument/2006/relationships/customXml" Target="../ink/ink656.xml"/><Relationship Id="rId169" Type="http://schemas.openxmlformats.org/officeDocument/2006/relationships/image" Target="../media/image663.png"/><Relationship Id="rId334" Type="http://schemas.openxmlformats.org/officeDocument/2006/relationships/customXml" Target="../ink/ink749.xml"/><Relationship Id="rId355" Type="http://schemas.openxmlformats.org/officeDocument/2006/relationships/image" Target="../media/image756.png"/><Relationship Id="rId376" Type="http://schemas.openxmlformats.org/officeDocument/2006/relationships/customXml" Target="../ink/ink770.xml"/><Relationship Id="rId397" Type="http://schemas.openxmlformats.org/officeDocument/2006/relationships/image" Target="../media/image776.png"/><Relationship Id="rId4" Type="http://schemas.openxmlformats.org/officeDocument/2006/relationships/customXml" Target="../ink/ink584.xml"/><Relationship Id="rId180" Type="http://schemas.openxmlformats.org/officeDocument/2006/relationships/customXml" Target="../ink/ink672.xml"/><Relationship Id="rId215" Type="http://schemas.openxmlformats.org/officeDocument/2006/relationships/image" Target="../media/image686.png"/><Relationship Id="rId236" Type="http://schemas.openxmlformats.org/officeDocument/2006/relationships/customXml" Target="../ink/ink700.xml"/><Relationship Id="rId257" Type="http://schemas.openxmlformats.org/officeDocument/2006/relationships/image" Target="../media/image707.png"/><Relationship Id="rId278" Type="http://schemas.openxmlformats.org/officeDocument/2006/relationships/customXml" Target="../ink/ink721.xml"/><Relationship Id="rId401" Type="http://schemas.openxmlformats.org/officeDocument/2006/relationships/image" Target="../media/image778.png"/><Relationship Id="rId303" Type="http://schemas.openxmlformats.org/officeDocument/2006/relationships/image" Target="../media/image730.png"/><Relationship Id="rId42" Type="http://schemas.openxmlformats.org/officeDocument/2006/relationships/customXml" Target="../ink/ink603.xml"/><Relationship Id="rId84" Type="http://schemas.openxmlformats.org/officeDocument/2006/relationships/customXml" Target="../ink/ink624.xml"/><Relationship Id="rId138" Type="http://schemas.openxmlformats.org/officeDocument/2006/relationships/customXml" Target="../ink/ink651.xml"/><Relationship Id="rId345" Type="http://schemas.openxmlformats.org/officeDocument/2006/relationships/image" Target="../media/image751.png"/><Relationship Id="rId387" Type="http://schemas.openxmlformats.org/officeDocument/2006/relationships/image" Target="../media/image772.png"/><Relationship Id="rId191" Type="http://schemas.openxmlformats.org/officeDocument/2006/relationships/image" Target="../media/image674.png"/><Relationship Id="rId205" Type="http://schemas.openxmlformats.org/officeDocument/2006/relationships/image" Target="../media/image681.png"/><Relationship Id="rId247" Type="http://schemas.openxmlformats.org/officeDocument/2006/relationships/image" Target="../media/image702.png"/><Relationship Id="rId412" Type="http://schemas.openxmlformats.org/officeDocument/2006/relationships/customXml" Target="../ink/ink788.xml"/><Relationship Id="rId107" Type="http://schemas.openxmlformats.org/officeDocument/2006/relationships/image" Target="../media/image632.png"/><Relationship Id="rId289" Type="http://schemas.openxmlformats.org/officeDocument/2006/relationships/image" Target="../media/image723.png"/><Relationship Id="rId11" Type="http://schemas.openxmlformats.org/officeDocument/2006/relationships/image" Target="../media/image584.png"/><Relationship Id="rId53" Type="http://schemas.openxmlformats.org/officeDocument/2006/relationships/image" Target="../media/image605.png"/><Relationship Id="rId149" Type="http://schemas.openxmlformats.org/officeDocument/2006/relationships/image" Target="../media/image653.png"/><Relationship Id="rId314" Type="http://schemas.openxmlformats.org/officeDocument/2006/relationships/customXml" Target="../ink/ink739.xml"/><Relationship Id="rId356" Type="http://schemas.openxmlformats.org/officeDocument/2006/relationships/customXml" Target="../ink/ink760.xml"/><Relationship Id="rId398" Type="http://schemas.openxmlformats.org/officeDocument/2006/relationships/customXml" Target="../ink/ink781.xml"/><Relationship Id="rId95" Type="http://schemas.openxmlformats.org/officeDocument/2006/relationships/image" Target="../media/image626.png"/><Relationship Id="rId160" Type="http://schemas.openxmlformats.org/officeDocument/2006/relationships/customXml" Target="../ink/ink662.xml"/><Relationship Id="rId216" Type="http://schemas.openxmlformats.org/officeDocument/2006/relationships/customXml" Target="../ink/ink690.xml"/></Relationships>
</file>

<file path=ppt/slides/_rels/slide28.xml.rels><?xml version="1.0" encoding="UTF-8" standalone="yes"?>
<Relationships xmlns="http://schemas.openxmlformats.org/package/2006/relationships"><Relationship Id="rId308" Type="http://schemas.openxmlformats.org/officeDocument/2006/relationships/customXml" Target="../ink/ink791.xml"/><Relationship Id="rId311" Type="http://schemas.openxmlformats.org/officeDocument/2006/relationships/image" Target="../media/image1205.png"/><Relationship Id="rId307" Type="http://schemas.openxmlformats.org/officeDocument/2006/relationships/image" Target="../media/image1203.png"/><Relationship Id="rId2" Type="http://schemas.openxmlformats.org/officeDocument/2006/relationships/customXml" Target="../ink/ink790.xml"/><Relationship Id="rId1" Type="http://schemas.openxmlformats.org/officeDocument/2006/relationships/slideLayout" Target="../slideLayouts/slideLayout7.xml"/><Relationship Id="rId313" Type="http://schemas.openxmlformats.org/officeDocument/2006/relationships/image" Target="../media/image1210.png"/><Relationship Id="rId312" Type="http://schemas.openxmlformats.org/officeDocument/2006/relationships/customXml" Target="../ink/ink79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1.png"/><Relationship Id="rId21" Type="http://schemas.openxmlformats.org/officeDocument/2006/relationships/customXml" Target="../ink/ink802.xml"/><Relationship Id="rId42" Type="http://schemas.openxmlformats.org/officeDocument/2006/relationships/image" Target="../media/image804.png"/><Relationship Id="rId63" Type="http://schemas.openxmlformats.org/officeDocument/2006/relationships/image" Target="../media/image814.png"/><Relationship Id="rId84" Type="http://schemas.openxmlformats.org/officeDocument/2006/relationships/customXml" Target="../ink/ink834.xml"/><Relationship Id="rId138" Type="http://schemas.openxmlformats.org/officeDocument/2006/relationships/customXml" Target="../ink/ink861.xml"/><Relationship Id="rId159" Type="http://schemas.openxmlformats.org/officeDocument/2006/relationships/image" Target="../media/image862.png"/><Relationship Id="rId170" Type="http://schemas.openxmlformats.org/officeDocument/2006/relationships/customXml" Target="../ink/ink877.xml"/><Relationship Id="rId191" Type="http://schemas.openxmlformats.org/officeDocument/2006/relationships/customXml" Target="../ink/ink888.xml"/><Relationship Id="rId205" Type="http://schemas.openxmlformats.org/officeDocument/2006/relationships/customXml" Target="../ink/ink895.xml"/><Relationship Id="rId226" Type="http://schemas.openxmlformats.org/officeDocument/2006/relationships/image" Target="../media/image895.png"/><Relationship Id="rId247" Type="http://schemas.openxmlformats.org/officeDocument/2006/relationships/customXml" Target="../ink/ink916.xml"/><Relationship Id="rId107" Type="http://schemas.openxmlformats.org/officeDocument/2006/relationships/image" Target="../media/image836.png"/><Relationship Id="rId11" Type="http://schemas.openxmlformats.org/officeDocument/2006/relationships/customXml" Target="../ink/ink797.xml"/><Relationship Id="rId32" Type="http://schemas.openxmlformats.org/officeDocument/2006/relationships/image" Target="../media/image799.png"/><Relationship Id="rId53" Type="http://schemas.openxmlformats.org/officeDocument/2006/relationships/customXml" Target="../ink/ink818.xml"/><Relationship Id="rId74" Type="http://schemas.openxmlformats.org/officeDocument/2006/relationships/customXml" Target="../ink/ink829.xml"/><Relationship Id="rId128" Type="http://schemas.openxmlformats.org/officeDocument/2006/relationships/customXml" Target="../ink/ink856.xml"/><Relationship Id="rId149" Type="http://schemas.openxmlformats.org/officeDocument/2006/relationships/image" Target="../media/image857.png"/><Relationship Id="rId5" Type="http://schemas.openxmlformats.org/officeDocument/2006/relationships/customXml" Target="../ink/ink794.xml"/><Relationship Id="rId95" Type="http://schemas.openxmlformats.org/officeDocument/2006/relationships/image" Target="../media/image830.png"/><Relationship Id="rId160" Type="http://schemas.openxmlformats.org/officeDocument/2006/relationships/customXml" Target="../ink/ink872.xml"/><Relationship Id="rId181" Type="http://schemas.openxmlformats.org/officeDocument/2006/relationships/customXml" Target="../ink/ink883.xml"/><Relationship Id="rId216" Type="http://schemas.openxmlformats.org/officeDocument/2006/relationships/image" Target="../media/image890.png"/><Relationship Id="rId237" Type="http://schemas.openxmlformats.org/officeDocument/2006/relationships/customXml" Target="../ink/ink911.xml"/><Relationship Id="rId22" Type="http://schemas.openxmlformats.org/officeDocument/2006/relationships/image" Target="../media/image794.png"/><Relationship Id="rId43" Type="http://schemas.openxmlformats.org/officeDocument/2006/relationships/customXml" Target="../ink/ink813.xml"/><Relationship Id="rId64" Type="http://schemas.openxmlformats.org/officeDocument/2006/relationships/customXml" Target="../ink/ink824.xml"/><Relationship Id="rId118" Type="http://schemas.openxmlformats.org/officeDocument/2006/relationships/customXml" Target="../ink/ink851.xml"/><Relationship Id="rId139" Type="http://schemas.openxmlformats.org/officeDocument/2006/relationships/image" Target="../media/image852.png"/><Relationship Id="rId85" Type="http://schemas.openxmlformats.org/officeDocument/2006/relationships/image" Target="../media/image825.png"/><Relationship Id="rId150" Type="http://schemas.openxmlformats.org/officeDocument/2006/relationships/customXml" Target="../ink/ink867.xml"/><Relationship Id="rId171" Type="http://schemas.openxmlformats.org/officeDocument/2006/relationships/image" Target="../media/image868.png"/><Relationship Id="rId192" Type="http://schemas.openxmlformats.org/officeDocument/2006/relationships/image" Target="../media/image878.png"/><Relationship Id="rId206" Type="http://schemas.openxmlformats.org/officeDocument/2006/relationships/image" Target="../media/image885.png"/><Relationship Id="rId227" Type="http://schemas.openxmlformats.org/officeDocument/2006/relationships/customXml" Target="../ink/ink906.xml"/><Relationship Id="rId248" Type="http://schemas.openxmlformats.org/officeDocument/2006/relationships/image" Target="../media/image906.png"/><Relationship Id="rId12" Type="http://schemas.openxmlformats.org/officeDocument/2006/relationships/image" Target="../media/image789.png"/><Relationship Id="rId17" Type="http://schemas.openxmlformats.org/officeDocument/2006/relationships/customXml" Target="../ink/ink800.xml"/><Relationship Id="rId33" Type="http://schemas.openxmlformats.org/officeDocument/2006/relationships/customXml" Target="../ink/ink808.xml"/><Relationship Id="rId38" Type="http://schemas.openxmlformats.org/officeDocument/2006/relationships/image" Target="../media/image802.png"/><Relationship Id="rId59" Type="http://schemas.openxmlformats.org/officeDocument/2006/relationships/image" Target="../media/image812.png"/><Relationship Id="rId103" Type="http://schemas.openxmlformats.org/officeDocument/2006/relationships/image" Target="../media/image834.png"/><Relationship Id="rId108" Type="http://schemas.openxmlformats.org/officeDocument/2006/relationships/customXml" Target="../ink/ink846.xml"/><Relationship Id="rId124" Type="http://schemas.openxmlformats.org/officeDocument/2006/relationships/customXml" Target="../ink/ink854.xml"/><Relationship Id="rId129" Type="http://schemas.openxmlformats.org/officeDocument/2006/relationships/image" Target="../media/image847.png"/><Relationship Id="rId54" Type="http://schemas.openxmlformats.org/officeDocument/2006/relationships/image" Target="../media/image810.png"/><Relationship Id="rId70" Type="http://schemas.openxmlformats.org/officeDocument/2006/relationships/customXml" Target="../ink/ink827.xml"/><Relationship Id="rId75" Type="http://schemas.openxmlformats.org/officeDocument/2006/relationships/image" Target="../media/image820.png"/><Relationship Id="rId91" Type="http://schemas.openxmlformats.org/officeDocument/2006/relationships/image" Target="../media/image828.png"/><Relationship Id="rId96" Type="http://schemas.openxmlformats.org/officeDocument/2006/relationships/customXml" Target="../ink/ink840.xml"/><Relationship Id="rId140" Type="http://schemas.openxmlformats.org/officeDocument/2006/relationships/customXml" Target="../ink/ink862.xml"/><Relationship Id="rId145" Type="http://schemas.openxmlformats.org/officeDocument/2006/relationships/image" Target="../media/image855.png"/><Relationship Id="rId161" Type="http://schemas.openxmlformats.org/officeDocument/2006/relationships/image" Target="../media/image863.png"/><Relationship Id="rId166" Type="http://schemas.openxmlformats.org/officeDocument/2006/relationships/customXml" Target="../ink/ink875.xml"/><Relationship Id="rId182" Type="http://schemas.openxmlformats.org/officeDocument/2006/relationships/image" Target="../media/image873.png"/><Relationship Id="rId187" Type="http://schemas.openxmlformats.org/officeDocument/2006/relationships/customXml" Target="../ink/ink886.xml"/><Relationship Id="rId217" Type="http://schemas.openxmlformats.org/officeDocument/2006/relationships/customXml" Target="../ink/ink9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6.png"/><Relationship Id="rId212" Type="http://schemas.openxmlformats.org/officeDocument/2006/relationships/image" Target="../media/image888.png"/><Relationship Id="rId233" Type="http://schemas.openxmlformats.org/officeDocument/2006/relationships/customXml" Target="../ink/ink909.xml"/><Relationship Id="rId238" Type="http://schemas.openxmlformats.org/officeDocument/2006/relationships/image" Target="../media/image901.png"/><Relationship Id="rId23" Type="http://schemas.openxmlformats.org/officeDocument/2006/relationships/customXml" Target="../ink/ink803.xml"/><Relationship Id="rId28" Type="http://schemas.openxmlformats.org/officeDocument/2006/relationships/image" Target="../media/image797.png"/><Relationship Id="rId49" Type="http://schemas.openxmlformats.org/officeDocument/2006/relationships/customXml" Target="../ink/ink816.xml"/><Relationship Id="rId114" Type="http://schemas.openxmlformats.org/officeDocument/2006/relationships/customXml" Target="../ink/ink849.xml"/><Relationship Id="rId119" Type="http://schemas.openxmlformats.org/officeDocument/2006/relationships/image" Target="../media/image842.png"/><Relationship Id="rId44" Type="http://schemas.openxmlformats.org/officeDocument/2006/relationships/image" Target="../media/image805.png"/><Relationship Id="rId60" Type="http://schemas.openxmlformats.org/officeDocument/2006/relationships/customXml" Target="../ink/ink822.xml"/><Relationship Id="rId65" Type="http://schemas.openxmlformats.org/officeDocument/2006/relationships/image" Target="../media/image815.png"/><Relationship Id="rId81" Type="http://schemas.openxmlformats.org/officeDocument/2006/relationships/image" Target="../media/image823.png"/><Relationship Id="rId86" Type="http://schemas.openxmlformats.org/officeDocument/2006/relationships/customXml" Target="../ink/ink835.xml"/><Relationship Id="rId130" Type="http://schemas.openxmlformats.org/officeDocument/2006/relationships/customXml" Target="../ink/ink857.xml"/><Relationship Id="rId135" Type="http://schemas.openxmlformats.org/officeDocument/2006/relationships/image" Target="../media/image850.png"/><Relationship Id="rId151" Type="http://schemas.openxmlformats.org/officeDocument/2006/relationships/image" Target="../media/image858.png"/><Relationship Id="rId156" Type="http://schemas.openxmlformats.org/officeDocument/2006/relationships/customXml" Target="../ink/ink870.xml"/><Relationship Id="rId177" Type="http://schemas.openxmlformats.org/officeDocument/2006/relationships/customXml" Target="../ink/ink881.xml"/><Relationship Id="rId198" Type="http://schemas.openxmlformats.org/officeDocument/2006/relationships/image" Target="../media/image881.png"/><Relationship Id="rId172" Type="http://schemas.openxmlformats.org/officeDocument/2006/relationships/customXml" Target="../ink/ink878.xml"/><Relationship Id="rId193" Type="http://schemas.openxmlformats.org/officeDocument/2006/relationships/customXml" Target="../ink/ink889.xml"/><Relationship Id="rId202" Type="http://schemas.openxmlformats.org/officeDocument/2006/relationships/image" Target="../media/image883.png"/><Relationship Id="rId207" Type="http://schemas.openxmlformats.org/officeDocument/2006/relationships/customXml" Target="../ink/ink896.xml"/><Relationship Id="rId223" Type="http://schemas.openxmlformats.org/officeDocument/2006/relationships/customXml" Target="../ink/ink904.xml"/><Relationship Id="rId228" Type="http://schemas.openxmlformats.org/officeDocument/2006/relationships/image" Target="../media/image896.png"/><Relationship Id="rId244" Type="http://schemas.openxmlformats.org/officeDocument/2006/relationships/image" Target="../media/image904.png"/><Relationship Id="rId249" Type="http://schemas.openxmlformats.org/officeDocument/2006/relationships/customXml" Target="../ink/ink917.xml"/><Relationship Id="rId13" Type="http://schemas.openxmlformats.org/officeDocument/2006/relationships/customXml" Target="../ink/ink798.xml"/><Relationship Id="rId18" Type="http://schemas.openxmlformats.org/officeDocument/2006/relationships/image" Target="../media/image792.png"/><Relationship Id="rId39" Type="http://schemas.openxmlformats.org/officeDocument/2006/relationships/customXml" Target="../ink/ink811.xml"/><Relationship Id="rId109" Type="http://schemas.openxmlformats.org/officeDocument/2006/relationships/image" Target="../media/image837.png"/><Relationship Id="rId34" Type="http://schemas.openxmlformats.org/officeDocument/2006/relationships/image" Target="../media/image800.png"/><Relationship Id="rId50" Type="http://schemas.openxmlformats.org/officeDocument/2006/relationships/image" Target="../media/image808.png"/><Relationship Id="rId55" Type="http://schemas.openxmlformats.org/officeDocument/2006/relationships/customXml" Target="../ink/ink819.xml"/><Relationship Id="rId76" Type="http://schemas.openxmlformats.org/officeDocument/2006/relationships/customXml" Target="../ink/ink830.xml"/><Relationship Id="rId97" Type="http://schemas.openxmlformats.org/officeDocument/2006/relationships/image" Target="../media/image831.png"/><Relationship Id="rId104" Type="http://schemas.openxmlformats.org/officeDocument/2006/relationships/customXml" Target="../ink/ink844.xml"/><Relationship Id="rId120" Type="http://schemas.openxmlformats.org/officeDocument/2006/relationships/customXml" Target="../ink/ink852.xml"/><Relationship Id="rId125" Type="http://schemas.openxmlformats.org/officeDocument/2006/relationships/image" Target="../media/image845.png"/><Relationship Id="rId141" Type="http://schemas.openxmlformats.org/officeDocument/2006/relationships/image" Target="../media/image853.png"/><Relationship Id="rId146" Type="http://schemas.openxmlformats.org/officeDocument/2006/relationships/customXml" Target="../ink/ink865.xml"/><Relationship Id="rId167" Type="http://schemas.openxmlformats.org/officeDocument/2006/relationships/image" Target="../media/image866.png"/><Relationship Id="rId188" Type="http://schemas.openxmlformats.org/officeDocument/2006/relationships/image" Target="../media/image876.png"/><Relationship Id="rId7" Type="http://schemas.openxmlformats.org/officeDocument/2006/relationships/customXml" Target="../ink/ink795.xml"/><Relationship Id="rId71" Type="http://schemas.openxmlformats.org/officeDocument/2006/relationships/image" Target="../media/image818.png"/><Relationship Id="rId92" Type="http://schemas.openxmlformats.org/officeDocument/2006/relationships/customXml" Target="../ink/ink838.xml"/><Relationship Id="rId162" Type="http://schemas.openxmlformats.org/officeDocument/2006/relationships/customXml" Target="../ink/ink873.xml"/><Relationship Id="rId183" Type="http://schemas.openxmlformats.org/officeDocument/2006/relationships/customXml" Target="../ink/ink884.xml"/><Relationship Id="rId213" Type="http://schemas.openxmlformats.org/officeDocument/2006/relationships/customXml" Target="../ink/ink899.xml"/><Relationship Id="rId218" Type="http://schemas.openxmlformats.org/officeDocument/2006/relationships/image" Target="../media/image891.png"/><Relationship Id="rId234" Type="http://schemas.openxmlformats.org/officeDocument/2006/relationships/image" Target="../media/image899.png"/><Relationship Id="rId239" Type="http://schemas.openxmlformats.org/officeDocument/2006/relationships/customXml" Target="../ink/ink912.xml"/><Relationship Id="rId2" Type="http://schemas.openxmlformats.org/officeDocument/2006/relationships/image" Target="../media/image361.png"/><Relationship Id="rId29" Type="http://schemas.openxmlformats.org/officeDocument/2006/relationships/customXml" Target="../ink/ink806.xml"/><Relationship Id="rId250" Type="http://schemas.openxmlformats.org/officeDocument/2006/relationships/image" Target="../media/image907.png"/><Relationship Id="rId24" Type="http://schemas.openxmlformats.org/officeDocument/2006/relationships/image" Target="../media/image795.png"/><Relationship Id="rId40" Type="http://schemas.openxmlformats.org/officeDocument/2006/relationships/image" Target="../media/image803.png"/><Relationship Id="rId45" Type="http://schemas.openxmlformats.org/officeDocument/2006/relationships/customXml" Target="../ink/ink814.xml"/><Relationship Id="rId66" Type="http://schemas.openxmlformats.org/officeDocument/2006/relationships/customXml" Target="../ink/ink825.xml"/><Relationship Id="rId87" Type="http://schemas.openxmlformats.org/officeDocument/2006/relationships/image" Target="../media/image826.png"/><Relationship Id="rId110" Type="http://schemas.openxmlformats.org/officeDocument/2006/relationships/customXml" Target="../ink/ink847.xml"/><Relationship Id="rId115" Type="http://schemas.openxmlformats.org/officeDocument/2006/relationships/image" Target="../media/image840.png"/><Relationship Id="rId131" Type="http://schemas.openxmlformats.org/officeDocument/2006/relationships/image" Target="../media/image848.png"/><Relationship Id="rId136" Type="http://schemas.openxmlformats.org/officeDocument/2006/relationships/customXml" Target="../ink/ink860.xml"/><Relationship Id="rId157" Type="http://schemas.openxmlformats.org/officeDocument/2006/relationships/image" Target="../media/image861.png"/><Relationship Id="rId178" Type="http://schemas.openxmlformats.org/officeDocument/2006/relationships/image" Target="../media/image871.png"/><Relationship Id="rId61" Type="http://schemas.openxmlformats.org/officeDocument/2006/relationships/image" Target="../media/image813.png"/><Relationship Id="rId82" Type="http://schemas.openxmlformats.org/officeDocument/2006/relationships/customXml" Target="../ink/ink833.xml"/><Relationship Id="rId152" Type="http://schemas.openxmlformats.org/officeDocument/2006/relationships/customXml" Target="../ink/ink868.xml"/><Relationship Id="rId173" Type="http://schemas.openxmlformats.org/officeDocument/2006/relationships/image" Target="../media/image869.png"/><Relationship Id="rId194" Type="http://schemas.openxmlformats.org/officeDocument/2006/relationships/image" Target="../media/image879.png"/><Relationship Id="rId199" Type="http://schemas.openxmlformats.org/officeDocument/2006/relationships/customXml" Target="../ink/ink892.xml"/><Relationship Id="rId203" Type="http://schemas.openxmlformats.org/officeDocument/2006/relationships/customXml" Target="../ink/ink894.xml"/><Relationship Id="rId208" Type="http://schemas.openxmlformats.org/officeDocument/2006/relationships/image" Target="../media/image886.png"/><Relationship Id="rId229" Type="http://schemas.openxmlformats.org/officeDocument/2006/relationships/customXml" Target="../ink/ink907.xml"/><Relationship Id="rId19" Type="http://schemas.openxmlformats.org/officeDocument/2006/relationships/customXml" Target="../ink/ink801.xml"/><Relationship Id="rId224" Type="http://schemas.openxmlformats.org/officeDocument/2006/relationships/image" Target="../media/image894.png"/><Relationship Id="rId240" Type="http://schemas.openxmlformats.org/officeDocument/2006/relationships/image" Target="../media/image902.png"/><Relationship Id="rId245" Type="http://schemas.openxmlformats.org/officeDocument/2006/relationships/customXml" Target="../ink/ink915.xml"/><Relationship Id="rId14" Type="http://schemas.openxmlformats.org/officeDocument/2006/relationships/image" Target="../media/image790.png"/><Relationship Id="rId30" Type="http://schemas.openxmlformats.org/officeDocument/2006/relationships/image" Target="../media/image798.png"/><Relationship Id="rId35" Type="http://schemas.openxmlformats.org/officeDocument/2006/relationships/customXml" Target="../ink/ink809.xml"/><Relationship Id="rId56" Type="http://schemas.openxmlformats.org/officeDocument/2006/relationships/image" Target="../media/image811.png"/><Relationship Id="rId77" Type="http://schemas.openxmlformats.org/officeDocument/2006/relationships/image" Target="../media/image821.png"/><Relationship Id="rId100" Type="http://schemas.openxmlformats.org/officeDocument/2006/relationships/customXml" Target="../ink/ink842.xml"/><Relationship Id="rId105" Type="http://schemas.openxmlformats.org/officeDocument/2006/relationships/image" Target="../media/image835.png"/><Relationship Id="rId126" Type="http://schemas.openxmlformats.org/officeDocument/2006/relationships/customXml" Target="../ink/ink855.xml"/><Relationship Id="rId147" Type="http://schemas.openxmlformats.org/officeDocument/2006/relationships/image" Target="../media/image856.png"/><Relationship Id="rId168" Type="http://schemas.openxmlformats.org/officeDocument/2006/relationships/customXml" Target="../ink/ink876.xml"/><Relationship Id="rId8" Type="http://schemas.openxmlformats.org/officeDocument/2006/relationships/image" Target="../media/image787.png"/><Relationship Id="rId51" Type="http://schemas.openxmlformats.org/officeDocument/2006/relationships/customXml" Target="../ink/ink817.xml"/><Relationship Id="rId72" Type="http://schemas.openxmlformats.org/officeDocument/2006/relationships/customXml" Target="../ink/ink828.xml"/><Relationship Id="rId93" Type="http://schemas.openxmlformats.org/officeDocument/2006/relationships/image" Target="../media/image829.png"/><Relationship Id="rId98" Type="http://schemas.openxmlformats.org/officeDocument/2006/relationships/customXml" Target="../ink/ink841.xml"/><Relationship Id="rId121" Type="http://schemas.openxmlformats.org/officeDocument/2006/relationships/image" Target="../media/image843.png"/><Relationship Id="rId142" Type="http://schemas.openxmlformats.org/officeDocument/2006/relationships/customXml" Target="../ink/ink863.xml"/><Relationship Id="rId163" Type="http://schemas.openxmlformats.org/officeDocument/2006/relationships/image" Target="../media/image864.png"/><Relationship Id="rId184" Type="http://schemas.openxmlformats.org/officeDocument/2006/relationships/image" Target="../media/image874.png"/><Relationship Id="rId189" Type="http://schemas.openxmlformats.org/officeDocument/2006/relationships/customXml" Target="../ink/ink887.xml"/><Relationship Id="rId219" Type="http://schemas.openxmlformats.org/officeDocument/2006/relationships/customXml" Target="../ink/ink902.xml"/><Relationship Id="rId3" Type="http://schemas.openxmlformats.org/officeDocument/2006/relationships/customXml" Target="../ink/ink793.xml"/><Relationship Id="rId214" Type="http://schemas.openxmlformats.org/officeDocument/2006/relationships/image" Target="../media/image889.png"/><Relationship Id="rId230" Type="http://schemas.openxmlformats.org/officeDocument/2006/relationships/image" Target="../media/image897.png"/><Relationship Id="rId235" Type="http://schemas.openxmlformats.org/officeDocument/2006/relationships/customXml" Target="../ink/ink910.xml"/><Relationship Id="rId25" Type="http://schemas.openxmlformats.org/officeDocument/2006/relationships/customXml" Target="../ink/ink804.xml"/><Relationship Id="rId46" Type="http://schemas.openxmlformats.org/officeDocument/2006/relationships/image" Target="../media/image806.png"/><Relationship Id="rId67" Type="http://schemas.openxmlformats.org/officeDocument/2006/relationships/image" Target="../media/image816.png"/><Relationship Id="rId116" Type="http://schemas.openxmlformats.org/officeDocument/2006/relationships/customXml" Target="../ink/ink850.xml"/><Relationship Id="rId137" Type="http://schemas.openxmlformats.org/officeDocument/2006/relationships/image" Target="../media/image851.png"/><Relationship Id="rId158" Type="http://schemas.openxmlformats.org/officeDocument/2006/relationships/customXml" Target="../ink/ink871.xml"/><Relationship Id="rId20" Type="http://schemas.openxmlformats.org/officeDocument/2006/relationships/image" Target="../media/image793.png"/><Relationship Id="rId41" Type="http://schemas.openxmlformats.org/officeDocument/2006/relationships/customXml" Target="../ink/ink812.xml"/><Relationship Id="rId62" Type="http://schemas.openxmlformats.org/officeDocument/2006/relationships/customXml" Target="../ink/ink823.xml"/><Relationship Id="rId83" Type="http://schemas.openxmlformats.org/officeDocument/2006/relationships/image" Target="../media/image824.png"/><Relationship Id="rId88" Type="http://schemas.openxmlformats.org/officeDocument/2006/relationships/customXml" Target="../ink/ink836.xml"/><Relationship Id="rId111" Type="http://schemas.openxmlformats.org/officeDocument/2006/relationships/image" Target="../media/image838.png"/><Relationship Id="rId132" Type="http://schemas.openxmlformats.org/officeDocument/2006/relationships/customXml" Target="../ink/ink858.xml"/><Relationship Id="rId153" Type="http://schemas.openxmlformats.org/officeDocument/2006/relationships/image" Target="../media/image859.png"/><Relationship Id="rId174" Type="http://schemas.openxmlformats.org/officeDocument/2006/relationships/customXml" Target="../ink/ink879.xml"/><Relationship Id="rId179" Type="http://schemas.openxmlformats.org/officeDocument/2006/relationships/customXml" Target="../ink/ink882.xml"/><Relationship Id="rId195" Type="http://schemas.openxmlformats.org/officeDocument/2006/relationships/customXml" Target="../ink/ink890.xml"/><Relationship Id="rId209" Type="http://schemas.openxmlformats.org/officeDocument/2006/relationships/customXml" Target="../ink/ink897.xml"/><Relationship Id="rId190" Type="http://schemas.openxmlformats.org/officeDocument/2006/relationships/image" Target="../media/image877.png"/><Relationship Id="rId204" Type="http://schemas.openxmlformats.org/officeDocument/2006/relationships/image" Target="../media/image884.png"/><Relationship Id="rId220" Type="http://schemas.openxmlformats.org/officeDocument/2006/relationships/image" Target="../media/image892.png"/><Relationship Id="rId225" Type="http://schemas.openxmlformats.org/officeDocument/2006/relationships/customXml" Target="../ink/ink905.xml"/><Relationship Id="rId241" Type="http://schemas.openxmlformats.org/officeDocument/2006/relationships/customXml" Target="../ink/ink913.xml"/><Relationship Id="rId246" Type="http://schemas.openxmlformats.org/officeDocument/2006/relationships/image" Target="../media/image905.png"/><Relationship Id="rId15" Type="http://schemas.openxmlformats.org/officeDocument/2006/relationships/customXml" Target="../ink/ink799.xml"/><Relationship Id="rId36" Type="http://schemas.openxmlformats.org/officeDocument/2006/relationships/image" Target="../media/image801.png"/><Relationship Id="rId57" Type="http://schemas.openxmlformats.org/officeDocument/2006/relationships/customXml" Target="../ink/ink820.xml"/><Relationship Id="rId106" Type="http://schemas.openxmlformats.org/officeDocument/2006/relationships/customXml" Target="../ink/ink845.xml"/><Relationship Id="rId127" Type="http://schemas.openxmlformats.org/officeDocument/2006/relationships/image" Target="../media/image846.png"/><Relationship Id="rId10" Type="http://schemas.openxmlformats.org/officeDocument/2006/relationships/image" Target="../media/image788.png"/><Relationship Id="rId31" Type="http://schemas.openxmlformats.org/officeDocument/2006/relationships/customXml" Target="../ink/ink807.xml"/><Relationship Id="rId52" Type="http://schemas.openxmlformats.org/officeDocument/2006/relationships/image" Target="../media/image809.png"/><Relationship Id="rId73" Type="http://schemas.openxmlformats.org/officeDocument/2006/relationships/image" Target="../media/image819.png"/><Relationship Id="rId78" Type="http://schemas.openxmlformats.org/officeDocument/2006/relationships/customXml" Target="../ink/ink831.xml"/><Relationship Id="rId94" Type="http://schemas.openxmlformats.org/officeDocument/2006/relationships/customXml" Target="../ink/ink839.xml"/><Relationship Id="rId99" Type="http://schemas.openxmlformats.org/officeDocument/2006/relationships/image" Target="../media/image832.png"/><Relationship Id="rId101" Type="http://schemas.openxmlformats.org/officeDocument/2006/relationships/image" Target="../media/image833.png"/><Relationship Id="rId122" Type="http://schemas.openxmlformats.org/officeDocument/2006/relationships/customXml" Target="../ink/ink853.xml"/><Relationship Id="rId143" Type="http://schemas.openxmlformats.org/officeDocument/2006/relationships/image" Target="../media/image854.png"/><Relationship Id="rId148" Type="http://schemas.openxmlformats.org/officeDocument/2006/relationships/customXml" Target="../ink/ink866.xml"/><Relationship Id="rId164" Type="http://schemas.openxmlformats.org/officeDocument/2006/relationships/customXml" Target="../ink/ink874.xml"/><Relationship Id="rId169" Type="http://schemas.openxmlformats.org/officeDocument/2006/relationships/image" Target="../media/image867.png"/><Relationship Id="rId185" Type="http://schemas.openxmlformats.org/officeDocument/2006/relationships/customXml" Target="../ink/ink885.xml"/><Relationship Id="rId4" Type="http://schemas.openxmlformats.org/officeDocument/2006/relationships/image" Target="../media/image1410.png"/><Relationship Id="rId9" Type="http://schemas.openxmlformats.org/officeDocument/2006/relationships/customXml" Target="../ink/ink796.xml"/><Relationship Id="rId180" Type="http://schemas.openxmlformats.org/officeDocument/2006/relationships/image" Target="../media/image872.png"/><Relationship Id="rId210" Type="http://schemas.openxmlformats.org/officeDocument/2006/relationships/image" Target="../media/image887.png"/><Relationship Id="rId215" Type="http://schemas.openxmlformats.org/officeDocument/2006/relationships/customXml" Target="../ink/ink900.xml"/><Relationship Id="rId236" Type="http://schemas.openxmlformats.org/officeDocument/2006/relationships/image" Target="../media/image900.png"/><Relationship Id="rId26" Type="http://schemas.openxmlformats.org/officeDocument/2006/relationships/image" Target="../media/image796.png"/><Relationship Id="rId231" Type="http://schemas.openxmlformats.org/officeDocument/2006/relationships/customXml" Target="../ink/ink908.xml"/><Relationship Id="rId47" Type="http://schemas.openxmlformats.org/officeDocument/2006/relationships/customXml" Target="../ink/ink815.xml"/><Relationship Id="rId68" Type="http://schemas.openxmlformats.org/officeDocument/2006/relationships/customXml" Target="../ink/ink826.xml"/><Relationship Id="rId89" Type="http://schemas.openxmlformats.org/officeDocument/2006/relationships/image" Target="../media/image827.png"/><Relationship Id="rId112" Type="http://schemas.openxmlformats.org/officeDocument/2006/relationships/customXml" Target="../ink/ink848.xml"/><Relationship Id="rId133" Type="http://schemas.openxmlformats.org/officeDocument/2006/relationships/image" Target="../media/image849.png"/><Relationship Id="rId154" Type="http://schemas.openxmlformats.org/officeDocument/2006/relationships/customXml" Target="../ink/ink869.xml"/><Relationship Id="rId175" Type="http://schemas.openxmlformats.org/officeDocument/2006/relationships/customXml" Target="../ink/ink880.xml"/><Relationship Id="rId196" Type="http://schemas.openxmlformats.org/officeDocument/2006/relationships/image" Target="../media/image880.png"/><Relationship Id="rId200" Type="http://schemas.openxmlformats.org/officeDocument/2006/relationships/image" Target="../media/image882.png"/><Relationship Id="rId16" Type="http://schemas.openxmlformats.org/officeDocument/2006/relationships/image" Target="../media/image791.png"/><Relationship Id="rId221" Type="http://schemas.openxmlformats.org/officeDocument/2006/relationships/customXml" Target="../ink/ink903.xml"/><Relationship Id="rId242" Type="http://schemas.openxmlformats.org/officeDocument/2006/relationships/image" Target="../media/image903.png"/><Relationship Id="rId37" Type="http://schemas.openxmlformats.org/officeDocument/2006/relationships/customXml" Target="../ink/ink810.xml"/><Relationship Id="rId58" Type="http://schemas.openxmlformats.org/officeDocument/2006/relationships/customXml" Target="../ink/ink821.xml"/><Relationship Id="rId79" Type="http://schemas.openxmlformats.org/officeDocument/2006/relationships/image" Target="../media/image822.png"/><Relationship Id="rId102" Type="http://schemas.openxmlformats.org/officeDocument/2006/relationships/customXml" Target="../ink/ink843.xml"/><Relationship Id="rId123" Type="http://schemas.openxmlformats.org/officeDocument/2006/relationships/image" Target="../media/image844.png"/><Relationship Id="rId144" Type="http://schemas.openxmlformats.org/officeDocument/2006/relationships/customXml" Target="../ink/ink864.xml"/><Relationship Id="rId90" Type="http://schemas.openxmlformats.org/officeDocument/2006/relationships/customXml" Target="../ink/ink837.xml"/><Relationship Id="rId165" Type="http://schemas.openxmlformats.org/officeDocument/2006/relationships/image" Target="../media/image865.png"/><Relationship Id="rId186" Type="http://schemas.openxmlformats.org/officeDocument/2006/relationships/image" Target="../media/image875.png"/><Relationship Id="rId211" Type="http://schemas.openxmlformats.org/officeDocument/2006/relationships/customXml" Target="../ink/ink898.xml"/><Relationship Id="rId232" Type="http://schemas.openxmlformats.org/officeDocument/2006/relationships/image" Target="../media/image898.png"/><Relationship Id="rId27" Type="http://schemas.openxmlformats.org/officeDocument/2006/relationships/customXml" Target="../ink/ink805.xml"/><Relationship Id="rId48" Type="http://schemas.openxmlformats.org/officeDocument/2006/relationships/image" Target="../media/image807.png"/><Relationship Id="rId69" Type="http://schemas.openxmlformats.org/officeDocument/2006/relationships/image" Target="../media/image817.png"/><Relationship Id="rId113" Type="http://schemas.openxmlformats.org/officeDocument/2006/relationships/image" Target="../media/image839.png"/><Relationship Id="rId134" Type="http://schemas.openxmlformats.org/officeDocument/2006/relationships/customXml" Target="../ink/ink859.xml"/><Relationship Id="rId80" Type="http://schemas.openxmlformats.org/officeDocument/2006/relationships/customXml" Target="../ink/ink832.xml"/><Relationship Id="rId155" Type="http://schemas.openxmlformats.org/officeDocument/2006/relationships/image" Target="../media/image860.png"/><Relationship Id="rId176" Type="http://schemas.openxmlformats.org/officeDocument/2006/relationships/image" Target="../media/image870.png"/><Relationship Id="rId197" Type="http://schemas.openxmlformats.org/officeDocument/2006/relationships/customXml" Target="../ink/ink891.xml"/><Relationship Id="rId201" Type="http://schemas.openxmlformats.org/officeDocument/2006/relationships/customXml" Target="../ink/ink893.xml"/><Relationship Id="rId222" Type="http://schemas.openxmlformats.org/officeDocument/2006/relationships/image" Target="../media/image893.png"/><Relationship Id="rId243" Type="http://schemas.openxmlformats.org/officeDocument/2006/relationships/customXml" Target="../ink/ink9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0.xml"/><Relationship Id="rId13" Type="http://schemas.openxmlformats.org/officeDocument/2006/relationships/image" Target="../media/image913.png"/><Relationship Id="rId18" Type="http://schemas.openxmlformats.org/officeDocument/2006/relationships/customXml" Target="../ink/ink925.xml"/><Relationship Id="rId26" Type="http://schemas.openxmlformats.org/officeDocument/2006/relationships/customXml" Target="../ink/ink929.xml"/><Relationship Id="rId39" Type="http://schemas.openxmlformats.org/officeDocument/2006/relationships/image" Target="../media/image925.png"/><Relationship Id="rId3" Type="http://schemas.openxmlformats.org/officeDocument/2006/relationships/image" Target="../media/image908.png"/><Relationship Id="rId21" Type="http://schemas.openxmlformats.org/officeDocument/2006/relationships/image" Target="../media/image917.png"/><Relationship Id="rId34" Type="http://schemas.openxmlformats.org/officeDocument/2006/relationships/customXml" Target="../ink/ink933.xml"/><Relationship Id="rId7" Type="http://schemas.openxmlformats.org/officeDocument/2006/relationships/image" Target="../media/image910.png"/><Relationship Id="rId12" Type="http://schemas.openxmlformats.org/officeDocument/2006/relationships/customXml" Target="../ink/ink922.xml"/><Relationship Id="rId17" Type="http://schemas.openxmlformats.org/officeDocument/2006/relationships/image" Target="../media/image915.png"/><Relationship Id="rId25" Type="http://schemas.openxmlformats.org/officeDocument/2006/relationships/image" Target="../media/image919.png"/><Relationship Id="rId33" Type="http://schemas.openxmlformats.org/officeDocument/2006/relationships/image" Target="../media/image923.png"/><Relationship Id="rId38" Type="http://schemas.openxmlformats.org/officeDocument/2006/relationships/customXml" Target="../ink/ink935.xml"/><Relationship Id="rId2" Type="http://schemas.openxmlformats.org/officeDocument/2006/relationships/image" Target="../media/image361.png"/><Relationship Id="rId16" Type="http://schemas.openxmlformats.org/officeDocument/2006/relationships/customXml" Target="../ink/ink924.xml"/><Relationship Id="rId20" Type="http://schemas.openxmlformats.org/officeDocument/2006/relationships/customXml" Target="../ink/ink926.xml"/><Relationship Id="rId29" Type="http://schemas.openxmlformats.org/officeDocument/2006/relationships/image" Target="../media/image9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9.xml"/><Relationship Id="rId11" Type="http://schemas.openxmlformats.org/officeDocument/2006/relationships/image" Target="../media/image912.png"/><Relationship Id="rId24" Type="http://schemas.openxmlformats.org/officeDocument/2006/relationships/customXml" Target="../ink/ink928.xml"/><Relationship Id="rId32" Type="http://schemas.openxmlformats.org/officeDocument/2006/relationships/customXml" Target="../ink/ink932.xml"/><Relationship Id="rId37" Type="http://schemas.openxmlformats.org/officeDocument/2006/relationships/image" Target="../media/image924.png"/><Relationship Id="rId5" Type="http://schemas.openxmlformats.org/officeDocument/2006/relationships/image" Target="../media/image909.png"/><Relationship Id="rId15" Type="http://schemas.openxmlformats.org/officeDocument/2006/relationships/image" Target="../media/image914.png"/><Relationship Id="rId23" Type="http://schemas.openxmlformats.org/officeDocument/2006/relationships/image" Target="../media/image918.png"/><Relationship Id="rId28" Type="http://schemas.openxmlformats.org/officeDocument/2006/relationships/customXml" Target="../ink/ink930.xml"/><Relationship Id="rId36" Type="http://schemas.openxmlformats.org/officeDocument/2006/relationships/customXml" Target="../ink/ink934.xml"/><Relationship Id="rId10" Type="http://schemas.openxmlformats.org/officeDocument/2006/relationships/customXml" Target="../ink/ink921.xml"/><Relationship Id="rId19" Type="http://schemas.openxmlformats.org/officeDocument/2006/relationships/image" Target="../media/image916.png"/><Relationship Id="rId31" Type="http://schemas.openxmlformats.org/officeDocument/2006/relationships/image" Target="../media/image922.png"/><Relationship Id="rId4" Type="http://schemas.openxmlformats.org/officeDocument/2006/relationships/customXml" Target="../ink/ink918.xml"/><Relationship Id="rId9" Type="http://schemas.openxmlformats.org/officeDocument/2006/relationships/image" Target="../media/image911.png"/><Relationship Id="rId14" Type="http://schemas.openxmlformats.org/officeDocument/2006/relationships/customXml" Target="../ink/ink923.xml"/><Relationship Id="rId22" Type="http://schemas.openxmlformats.org/officeDocument/2006/relationships/customXml" Target="../ink/ink927.xml"/><Relationship Id="rId27" Type="http://schemas.openxmlformats.org/officeDocument/2006/relationships/image" Target="../media/image920.png"/><Relationship Id="rId30" Type="http://schemas.openxmlformats.org/officeDocument/2006/relationships/customXml" Target="../ink/ink931.xml"/><Relationship Id="rId35" Type="http://schemas.openxmlformats.org/officeDocument/2006/relationships/image" Target="../media/image80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1.xml"/><Relationship Id="rId18" Type="http://schemas.openxmlformats.org/officeDocument/2006/relationships/image" Target="../media/image934.png"/><Relationship Id="rId26" Type="http://schemas.openxmlformats.org/officeDocument/2006/relationships/image" Target="../media/image938.png"/><Relationship Id="rId39" Type="http://schemas.openxmlformats.org/officeDocument/2006/relationships/customXml" Target="../ink/ink954.xml"/><Relationship Id="rId21" Type="http://schemas.openxmlformats.org/officeDocument/2006/relationships/customXml" Target="../ink/ink945.xml"/><Relationship Id="rId34" Type="http://schemas.openxmlformats.org/officeDocument/2006/relationships/image" Target="../media/image942.png"/><Relationship Id="rId42" Type="http://schemas.openxmlformats.org/officeDocument/2006/relationships/image" Target="../media/image946.png"/><Relationship Id="rId47" Type="http://schemas.openxmlformats.org/officeDocument/2006/relationships/customXml" Target="../ink/ink958.xml"/><Relationship Id="rId50" Type="http://schemas.openxmlformats.org/officeDocument/2006/relationships/image" Target="../media/image950.png"/><Relationship Id="rId55" Type="http://schemas.openxmlformats.org/officeDocument/2006/relationships/customXml" Target="../ink/ink962.xml"/><Relationship Id="rId63" Type="http://schemas.openxmlformats.org/officeDocument/2006/relationships/customXml" Target="../ink/ink966.xml"/><Relationship Id="rId68" Type="http://schemas.openxmlformats.org/officeDocument/2006/relationships/image" Target="../media/image959.png"/><Relationship Id="rId76" Type="http://schemas.openxmlformats.org/officeDocument/2006/relationships/image" Target="../media/image963.png"/><Relationship Id="rId84" Type="http://schemas.openxmlformats.org/officeDocument/2006/relationships/image" Target="../media/image967.png"/><Relationship Id="rId89" Type="http://schemas.openxmlformats.org/officeDocument/2006/relationships/customXml" Target="../ink/ink979.xml"/><Relationship Id="rId7" Type="http://schemas.openxmlformats.org/officeDocument/2006/relationships/customXml" Target="../ink/ink938.xml"/><Relationship Id="rId71" Type="http://schemas.openxmlformats.org/officeDocument/2006/relationships/customXml" Target="../ink/ink970.xml"/><Relationship Id="rId92" Type="http://schemas.openxmlformats.org/officeDocument/2006/relationships/image" Target="../media/image971.png"/><Relationship Id="rId2" Type="http://schemas.openxmlformats.org/officeDocument/2006/relationships/image" Target="../media/image361.png"/><Relationship Id="rId16" Type="http://schemas.openxmlformats.org/officeDocument/2006/relationships/image" Target="../media/image933.png"/><Relationship Id="rId29" Type="http://schemas.openxmlformats.org/officeDocument/2006/relationships/customXml" Target="../ink/ink949.xml"/><Relationship Id="rId11" Type="http://schemas.openxmlformats.org/officeDocument/2006/relationships/customXml" Target="../ink/ink940.xml"/><Relationship Id="rId24" Type="http://schemas.openxmlformats.org/officeDocument/2006/relationships/image" Target="../media/image937.png"/><Relationship Id="rId32" Type="http://schemas.openxmlformats.org/officeDocument/2006/relationships/image" Target="../media/image941.png"/><Relationship Id="rId37" Type="http://schemas.openxmlformats.org/officeDocument/2006/relationships/customXml" Target="../ink/ink953.xml"/><Relationship Id="rId40" Type="http://schemas.openxmlformats.org/officeDocument/2006/relationships/image" Target="../media/image945.png"/><Relationship Id="rId45" Type="http://schemas.openxmlformats.org/officeDocument/2006/relationships/customXml" Target="../ink/ink957.xml"/><Relationship Id="rId53" Type="http://schemas.openxmlformats.org/officeDocument/2006/relationships/customXml" Target="../ink/ink961.xml"/><Relationship Id="rId58" Type="http://schemas.openxmlformats.org/officeDocument/2006/relationships/image" Target="../media/image954.png"/><Relationship Id="rId66" Type="http://schemas.openxmlformats.org/officeDocument/2006/relationships/image" Target="../media/image958.png"/><Relationship Id="rId74" Type="http://schemas.openxmlformats.org/officeDocument/2006/relationships/image" Target="../media/image962.png"/><Relationship Id="rId79" Type="http://schemas.openxmlformats.org/officeDocument/2006/relationships/customXml" Target="../ink/ink974.xml"/><Relationship Id="rId87" Type="http://schemas.openxmlformats.org/officeDocument/2006/relationships/customXml" Target="../ink/ink978.xml"/><Relationship Id="rId5" Type="http://schemas.openxmlformats.org/officeDocument/2006/relationships/customXml" Target="../ink/ink937.xml"/><Relationship Id="rId61" Type="http://schemas.openxmlformats.org/officeDocument/2006/relationships/customXml" Target="../ink/ink965.xml"/><Relationship Id="rId82" Type="http://schemas.openxmlformats.org/officeDocument/2006/relationships/image" Target="../media/image966.png"/><Relationship Id="rId90" Type="http://schemas.openxmlformats.org/officeDocument/2006/relationships/image" Target="../media/image970.png"/><Relationship Id="rId95" Type="http://schemas.openxmlformats.org/officeDocument/2006/relationships/customXml" Target="../ink/ink982.xml"/><Relationship Id="rId19" Type="http://schemas.openxmlformats.org/officeDocument/2006/relationships/customXml" Target="../ink/ink944.xml"/><Relationship Id="rId14" Type="http://schemas.openxmlformats.org/officeDocument/2006/relationships/image" Target="../media/image932.png"/><Relationship Id="rId22" Type="http://schemas.openxmlformats.org/officeDocument/2006/relationships/image" Target="../media/image936.png"/><Relationship Id="rId27" Type="http://schemas.openxmlformats.org/officeDocument/2006/relationships/customXml" Target="../ink/ink948.xml"/><Relationship Id="rId30" Type="http://schemas.openxmlformats.org/officeDocument/2006/relationships/image" Target="../media/image940.png"/><Relationship Id="rId35" Type="http://schemas.openxmlformats.org/officeDocument/2006/relationships/customXml" Target="../ink/ink952.xml"/><Relationship Id="rId43" Type="http://schemas.openxmlformats.org/officeDocument/2006/relationships/customXml" Target="../ink/ink956.xml"/><Relationship Id="rId48" Type="http://schemas.openxmlformats.org/officeDocument/2006/relationships/image" Target="../media/image949.png"/><Relationship Id="rId56" Type="http://schemas.openxmlformats.org/officeDocument/2006/relationships/image" Target="../media/image953.png"/><Relationship Id="rId64" Type="http://schemas.openxmlformats.org/officeDocument/2006/relationships/image" Target="../media/image957.png"/><Relationship Id="rId69" Type="http://schemas.openxmlformats.org/officeDocument/2006/relationships/customXml" Target="../ink/ink969.xml"/><Relationship Id="rId77" Type="http://schemas.openxmlformats.org/officeDocument/2006/relationships/customXml" Target="../ink/ink973.xml"/><Relationship Id="rId8" Type="http://schemas.openxmlformats.org/officeDocument/2006/relationships/image" Target="../media/image929.png"/><Relationship Id="rId51" Type="http://schemas.openxmlformats.org/officeDocument/2006/relationships/customXml" Target="../ink/ink960.xml"/><Relationship Id="rId72" Type="http://schemas.openxmlformats.org/officeDocument/2006/relationships/image" Target="../media/image961.png"/><Relationship Id="rId80" Type="http://schemas.openxmlformats.org/officeDocument/2006/relationships/image" Target="../media/image965.png"/><Relationship Id="rId85" Type="http://schemas.openxmlformats.org/officeDocument/2006/relationships/customXml" Target="../ink/ink977.xml"/><Relationship Id="rId93" Type="http://schemas.openxmlformats.org/officeDocument/2006/relationships/customXml" Target="../ink/ink981.xml"/><Relationship Id="rId3" Type="http://schemas.openxmlformats.org/officeDocument/2006/relationships/customXml" Target="../ink/ink936.xml"/><Relationship Id="rId12" Type="http://schemas.openxmlformats.org/officeDocument/2006/relationships/image" Target="../media/image931.png"/><Relationship Id="rId17" Type="http://schemas.openxmlformats.org/officeDocument/2006/relationships/customXml" Target="../ink/ink943.xml"/><Relationship Id="rId25" Type="http://schemas.openxmlformats.org/officeDocument/2006/relationships/customXml" Target="../ink/ink947.xml"/><Relationship Id="rId33" Type="http://schemas.openxmlformats.org/officeDocument/2006/relationships/customXml" Target="../ink/ink951.xml"/><Relationship Id="rId38" Type="http://schemas.openxmlformats.org/officeDocument/2006/relationships/image" Target="../media/image944.png"/><Relationship Id="rId46" Type="http://schemas.openxmlformats.org/officeDocument/2006/relationships/image" Target="../media/image948.png"/><Relationship Id="rId59" Type="http://schemas.openxmlformats.org/officeDocument/2006/relationships/customXml" Target="../ink/ink964.xml"/><Relationship Id="rId67" Type="http://schemas.openxmlformats.org/officeDocument/2006/relationships/customXml" Target="../ink/ink968.xml"/><Relationship Id="rId20" Type="http://schemas.openxmlformats.org/officeDocument/2006/relationships/image" Target="../media/image935.png"/><Relationship Id="rId41" Type="http://schemas.openxmlformats.org/officeDocument/2006/relationships/customXml" Target="../ink/ink955.xml"/><Relationship Id="rId54" Type="http://schemas.openxmlformats.org/officeDocument/2006/relationships/image" Target="../media/image952.png"/><Relationship Id="rId62" Type="http://schemas.openxmlformats.org/officeDocument/2006/relationships/image" Target="../media/image956.png"/><Relationship Id="rId70" Type="http://schemas.openxmlformats.org/officeDocument/2006/relationships/image" Target="../media/image960.png"/><Relationship Id="rId75" Type="http://schemas.openxmlformats.org/officeDocument/2006/relationships/customXml" Target="../ink/ink972.xml"/><Relationship Id="rId83" Type="http://schemas.openxmlformats.org/officeDocument/2006/relationships/customXml" Target="../ink/ink976.xml"/><Relationship Id="rId88" Type="http://schemas.openxmlformats.org/officeDocument/2006/relationships/image" Target="../media/image969.png"/><Relationship Id="rId91" Type="http://schemas.openxmlformats.org/officeDocument/2006/relationships/customXml" Target="../ink/ink980.xml"/><Relationship Id="rId96" Type="http://schemas.openxmlformats.org/officeDocument/2006/relationships/image" Target="../media/image9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8.png"/><Relationship Id="rId15" Type="http://schemas.openxmlformats.org/officeDocument/2006/relationships/customXml" Target="../ink/ink942.xml"/><Relationship Id="rId23" Type="http://schemas.openxmlformats.org/officeDocument/2006/relationships/customXml" Target="../ink/ink946.xml"/><Relationship Id="rId28" Type="http://schemas.openxmlformats.org/officeDocument/2006/relationships/image" Target="../media/image939.png"/><Relationship Id="rId36" Type="http://schemas.openxmlformats.org/officeDocument/2006/relationships/image" Target="../media/image943.png"/><Relationship Id="rId49" Type="http://schemas.openxmlformats.org/officeDocument/2006/relationships/customXml" Target="../ink/ink959.xml"/><Relationship Id="rId57" Type="http://schemas.openxmlformats.org/officeDocument/2006/relationships/customXml" Target="../ink/ink963.xml"/><Relationship Id="rId10" Type="http://schemas.openxmlformats.org/officeDocument/2006/relationships/image" Target="../media/image930.png"/><Relationship Id="rId31" Type="http://schemas.openxmlformats.org/officeDocument/2006/relationships/customXml" Target="../ink/ink950.xml"/><Relationship Id="rId44" Type="http://schemas.openxmlformats.org/officeDocument/2006/relationships/image" Target="../media/image947.png"/><Relationship Id="rId52" Type="http://schemas.openxmlformats.org/officeDocument/2006/relationships/image" Target="../media/image951.png"/><Relationship Id="rId60" Type="http://schemas.openxmlformats.org/officeDocument/2006/relationships/image" Target="../media/image955.png"/><Relationship Id="rId65" Type="http://schemas.openxmlformats.org/officeDocument/2006/relationships/customXml" Target="../ink/ink967.xml"/><Relationship Id="rId73" Type="http://schemas.openxmlformats.org/officeDocument/2006/relationships/customXml" Target="../ink/ink971.xml"/><Relationship Id="rId78" Type="http://schemas.openxmlformats.org/officeDocument/2006/relationships/image" Target="../media/image964.png"/><Relationship Id="rId81" Type="http://schemas.openxmlformats.org/officeDocument/2006/relationships/customXml" Target="../ink/ink975.xml"/><Relationship Id="rId86" Type="http://schemas.openxmlformats.org/officeDocument/2006/relationships/image" Target="../media/image968.png"/><Relationship Id="rId94" Type="http://schemas.openxmlformats.org/officeDocument/2006/relationships/image" Target="../media/image972.png"/><Relationship Id="rId4" Type="http://schemas.openxmlformats.org/officeDocument/2006/relationships/image" Target="../media/image927.png"/><Relationship Id="rId9" Type="http://schemas.openxmlformats.org/officeDocument/2006/relationships/customXml" Target="../ink/ink939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88.xml"/><Relationship Id="rId18" Type="http://schemas.openxmlformats.org/officeDocument/2006/relationships/image" Target="../media/image979.png"/><Relationship Id="rId26" Type="http://schemas.openxmlformats.org/officeDocument/2006/relationships/image" Target="../media/image982.png"/><Relationship Id="rId39" Type="http://schemas.openxmlformats.org/officeDocument/2006/relationships/customXml" Target="../ink/ink1001.xml"/><Relationship Id="rId3" Type="http://schemas.openxmlformats.org/officeDocument/2006/relationships/customXml" Target="../ink/ink983.xml"/><Relationship Id="rId21" Type="http://schemas.openxmlformats.org/officeDocument/2006/relationships/customXml" Target="../ink/ink992.xml"/><Relationship Id="rId34" Type="http://schemas.openxmlformats.org/officeDocument/2006/relationships/image" Target="../media/image986.png"/><Relationship Id="rId42" Type="http://schemas.openxmlformats.org/officeDocument/2006/relationships/image" Target="../media/image990.png"/><Relationship Id="rId47" Type="http://schemas.openxmlformats.org/officeDocument/2006/relationships/customXml" Target="../ink/ink1005.xml"/><Relationship Id="rId50" Type="http://schemas.openxmlformats.org/officeDocument/2006/relationships/image" Target="../media/image994.png"/><Relationship Id="rId7" Type="http://schemas.openxmlformats.org/officeDocument/2006/relationships/customXml" Target="../ink/ink985.xml"/><Relationship Id="rId12" Type="http://schemas.openxmlformats.org/officeDocument/2006/relationships/image" Target="../media/image922.png"/><Relationship Id="rId17" Type="http://schemas.openxmlformats.org/officeDocument/2006/relationships/customXml" Target="../ink/ink990.xml"/><Relationship Id="rId25" Type="http://schemas.openxmlformats.org/officeDocument/2006/relationships/customXml" Target="../ink/ink994.xml"/><Relationship Id="rId33" Type="http://schemas.openxmlformats.org/officeDocument/2006/relationships/customXml" Target="../ink/ink998.xml"/><Relationship Id="rId38" Type="http://schemas.openxmlformats.org/officeDocument/2006/relationships/image" Target="../media/image988.png"/><Relationship Id="rId46" Type="http://schemas.openxmlformats.org/officeDocument/2006/relationships/image" Target="../media/image992.png"/><Relationship Id="rId2" Type="http://schemas.openxmlformats.org/officeDocument/2006/relationships/image" Target="../media/image361.png"/><Relationship Id="rId16" Type="http://schemas.openxmlformats.org/officeDocument/2006/relationships/image" Target="../media/image978.png"/><Relationship Id="rId20" Type="http://schemas.openxmlformats.org/officeDocument/2006/relationships/image" Target="../media/image980.png"/><Relationship Id="rId29" Type="http://schemas.openxmlformats.org/officeDocument/2006/relationships/customXml" Target="../ink/ink996.xml"/><Relationship Id="rId41" Type="http://schemas.openxmlformats.org/officeDocument/2006/relationships/customXml" Target="../ink/ink1002.xml"/><Relationship Id="rId54" Type="http://schemas.openxmlformats.org/officeDocument/2006/relationships/image" Target="../media/image9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customXml" Target="../ink/ink987.xml"/><Relationship Id="rId24" Type="http://schemas.openxmlformats.org/officeDocument/2006/relationships/image" Target="../media/image806.png"/><Relationship Id="rId32" Type="http://schemas.openxmlformats.org/officeDocument/2006/relationships/image" Target="../media/image985.png"/><Relationship Id="rId37" Type="http://schemas.openxmlformats.org/officeDocument/2006/relationships/customXml" Target="../ink/ink1000.xml"/><Relationship Id="rId40" Type="http://schemas.openxmlformats.org/officeDocument/2006/relationships/image" Target="../media/image989.png"/><Relationship Id="rId45" Type="http://schemas.openxmlformats.org/officeDocument/2006/relationships/customXml" Target="../ink/ink1004.xml"/><Relationship Id="rId53" Type="http://schemas.openxmlformats.org/officeDocument/2006/relationships/customXml" Target="../ink/ink1008.xml"/><Relationship Id="rId5" Type="http://schemas.openxmlformats.org/officeDocument/2006/relationships/customXml" Target="../ink/ink984.xml"/><Relationship Id="rId15" Type="http://schemas.openxmlformats.org/officeDocument/2006/relationships/customXml" Target="../ink/ink989.xml"/><Relationship Id="rId23" Type="http://schemas.openxmlformats.org/officeDocument/2006/relationships/customXml" Target="../ink/ink993.xml"/><Relationship Id="rId28" Type="http://schemas.openxmlformats.org/officeDocument/2006/relationships/image" Target="../media/image983.png"/><Relationship Id="rId36" Type="http://schemas.openxmlformats.org/officeDocument/2006/relationships/image" Target="../media/image987.png"/><Relationship Id="rId49" Type="http://schemas.openxmlformats.org/officeDocument/2006/relationships/customXml" Target="../ink/ink1006.xml"/><Relationship Id="rId10" Type="http://schemas.openxmlformats.org/officeDocument/2006/relationships/image" Target="../media/image976.png"/><Relationship Id="rId19" Type="http://schemas.openxmlformats.org/officeDocument/2006/relationships/customXml" Target="../ink/ink991.xml"/><Relationship Id="rId31" Type="http://schemas.openxmlformats.org/officeDocument/2006/relationships/customXml" Target="../ink/ink997.xml"/><Relationship Id="rId44" Type="http://schemas.openxmlformats.org/officeDocument/2006/relationships/image" Target="../media/image991.png"/><Relationship Id="rId52" Type="http://schemas.openxmlformats.org/officeDocument/2006/relationships/image" Target="../media/image995.png"/><Relationship Id="rId4" Type="http://schemas.openxmlformats.org/officeDocument/2006/relationships/image" Target="../media/image974.png"/><Relationship Id="rId9" Type="http://schemas.openxmlformats.org/officeDocument/2006/relationships/customXml" Target="../ink/ink986.xml"/><Relationship Id="rId14" Type="http://schemas.openxmlformats.org/officeDocument/2006/relationships/image" Target="../media/image977.png"/><Relationship Id="rId22" Type="http://schemas.openxmlformats.org/officeDocument/2006/relationships/image" Target="../media/image981.png"/><Relationship Id="rId27" Type="http://schemas.openxmlformats.org/officeDocument/2006/relationships/customXml" Target="../ink/ink995.xml"/><Relationship Id="rId30" Type="http://schemas.openxmlformats.org/officeDocument/2006/relationships/image" Target="../media/image984.png"/><Relationship Id="rId35" Type="http://schemas.openxmlformats.org/officeDocument/2006/relationships/customXml" Target="../ink/ink999.xml"/><Relationship Id="rId43" Type="http://schemas.openxmlformats.org/officeDocument/2006/relationships/customXml" Target="../ink/ink1003.xml"/><Relationship Id="rId48" Type="http://schemas.openxmlformats.org/officeDocument/2006/relationships/image" Target="../media/image993.png"/><Relationship Id="rId8" Type="http://schemas.openxmlformats.org/officeDocument/2006/relationships/image" Target="../media/image975.png"/><Relationship Id="rId51" Type="http://schemas.openxmlformats.org/officeDocument/2006/relationships/customXml" Target="../ink/ink100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9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90.png"/><Relationship Id="rId18" Type="http://schemas.openxmlformats.org/officeDocument/2006/relationships/customXml" Target="../ink/ink1018.xml"/><Relationship Id="rId26" Type="http://schemas.openxmlformats.org/officeDocument/2006/relationships/customXml" Target="../ink/ink1022.xml"/><Relationship Id="rId39" Type="http://schemas.openxmlformats.org/officeDocument/2006/relationships/image" Target="../media/image2502.png"/><Relationship Id="rId3" Type="http://schemas.openxmlformats.org/officeDocument/2006/relationships/image" Target="../media/image2485.png"/><Relationship Id="rId21" Type="http://schemas.openxmlformats.org/officeDocument/2006/relationships/image" Target="../media/image2494.png"/><Relationship Id="rId34" Type="http://schemas.openxmlformats.org/officeDocument/2006/relationships/customXml" Target="../ink/ink1026.xml"/><Relationship Id="rId42" Type="http://schemas.openxmlformats.org/officeDocument/2006/relationships/customXml" Target="../ink/ink1030.xml"/><Relationship Id="rId47" Type="http://schemas.openxmlformats.org/officeDocument/2006/relationships/image" Target="../media/image2506.png"/><Relationship Id="rId50" Type="http://schemas.openxmlformats.org/officeDocument/2006/relationships/customXml" Target="../ink/ink1034.xml"/><Relationship Id="rId7" Type="http://schemas.openxmlformats.org/officeDocument/2006/relationships/image" Target="../media/image2487.png"/><Relationship Id="rId12" Type="http://schemas.openxmlformats.org/officeDocument/2006/relationships/customXml" Target="../ink/ink1015.xml"/><Relationship Id="rId17" Type="http://schemas.openxmlformats.org/officeDocument/2006/relationships/image" Target="../media/image2492.png"/><Relationship Id="rId25" Type="http://schemas.openxmlformats.org/officeDocument/2006/relationships/image" Target="../media/image2496.png"/><Relationship Id="rId33" Type="http://schemas.openxmlformats.org/officeDocument/2006/relationships/image" Target="../media/image1596.png"/><Relationship Id="rId38" Type="http://schemas.openxmlformats.org/officeDocument/2006/relationships/customXml" Target="../ink/ink1028.xml"/><Relationship Id="rId46" Type="http://schemas.openxmlformats.org/officeDocument/2006/relationships/customXml" Target="../ink/ink1032.xml"/><Relationship Id="rId2" Type="http://schemas.openxmlformats.org/officeDocument/2006/relationships/customXml" Target="../ink/ink1010.xml"/><Relationship Id="rId16" Type="http://schemas.openxmlformats.org/officeDocument/2006/relationships/customXml" Target="../ink/ink1017.xml"/><Relationship Id="rId20" Type="http://schemas.openxmlformats.org/officeDocument/2006/relationships/customXml" Target="../ink/ink1019.xml"/><Relationship Id="rId29" Type="http://schemas.openxmlformats.org/officeDocument/2006/relationships/image" Target="../media/image2498.png"/><Relationship Id="rId41" Type="http://schemas.openxmlformats.org/officeDocument/2006/relationships/image" Target="../media/image25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2.xml"/><Relationship Id="rId11" Type="http://schemas.openxmlformats.org/officeDocument/2006/relationships/image" Target="../media/image2489.png"/><Relationship Id="rId24" Type="http://schemas.openxmlformats.org/officeDocument/2006/relationships/customXml" Target="../ink/ink1021.xml"/><Relationship Id="rId32" Type="http://schemas.openxmlformats.org/officeDocument/2006/relationships/customXml" Target="../ink/ink1025.xml"/><Relationship Id="rId37" Type="http://schemas.openxmlformats.org/officeDocument/2006/relationships/image" Target="../media/image2501.png"/><Relationship Id="rId40" Type="http://schemas.openxmlformats.org/officeDocument/2006/relationships/customXml" Target="../ink/ink1029.xml"/><Relationship Id="rId45" Type="http://schemas.openxmlformats.org/officeDocument/2006/relationships/image" Target="../media/image2505.png"/><Relationship Id="rId53" Type="http://schemas.openxmlformats.org/officeDocument/2006/relationships/image" Target="../media/image2509.png"/><Relationship Id="rId5" Type="http://schemas.openxmlformats.org/officeDocument/2006/relationships/image" Target="../media/image2486.png"/><Relationship Id="rId15" Type="http://schemas.openxmlformats.org/officeDocument/2006/relationships/image" Target="../media/image2491.png"/><Relationship Id="rId23" Type="http://schemas.openxmlformats.org/officeDocument/2006/relationships/image" Target="../media/image2495.png"/><Relationship Id="rId28" Type="http://schemas.openxmlformats.org/officeDocument/2006/relationships/customXml" Target="../ink/ink1023.xml"/><Relationship Id="rId36" Type="http://schemas.openxmlformats.org/officeDocument/2006/relationships/customXml" Target="../ink/ink1027.xml"/><Relationship Id="rId49" Type="http://schemas.openxmlformats.org/officeDocument/2006/relationships/image" Target="../media/image2507.png"/><Relationship Id="rId10" Type="http://schemas.openxmlformats.org/officeDocument/2006/relationships/customXml" Target="../ink/ink1014.xml"/><Relationship Id="rId19" Type="http://schemas.openxmlformats.org/officeDocument/2006/relationships/image" Target="../media/image2493.png"/><Relationship Id="rId31" Type="http://schemas.openxmlformats.org/officeDocument/2006/relationships/image" Target="../media/image2499.png"/><Relationship Id="rId44" Type="http://schemas.openxmlformats.org/officeDocument/2006/relationships/customXml" Target="../ink/ink1031.xml"/><Relationship Id="rId52" Type="http://schemas.openxmlformats.org/officeDocument/2006/relationships/customXml" Target="../ink/ink1035.xml"/><Relationship Id="rId4" Type="http://schemas.openxmlformats.org/officeDocument/2006/relationships/customXml" Target="../ink/ink1011.xml"/><Relationship Id="rId9" Type="http://schemas.openxmlformats.org/officeDocument/2006/relationships/image" Target="../media/image2488.png"/><Relationship Id="rId14" Type="http://schemas.openxmlformats.org/officeDocument/2006/relationships/customXml" Target="../ink/ink1016.xml"/><Relationship Id="rId22" Type="http://schemas.openxmlformats.org/officeDocument/2006/relationships/customXml" Target="../ink/ink1020.xml"/><Relationship Id="rId27" Type="http://schemas.openxmlformats.org/officeDocument/2006/relationships/image" Target="../media/image2497.png"/><Relationship Id="rId30" Type="http://schemas.openxmlformats.org/officeDocument/2006/relationships/customXml" Target="../ink/ink1024.xml"/><Relationship Id="rId35" Type="http://schemas.openxmlformats.org/officeDocument/2006/relationships/image" Target="../media/image2500.png"/><Relationship Id="rId43" Type="http://schemas.openxmlformats.org/officeDocument/2006/relationships/image" Target="../media/image2504.png"/><Relationship Id="rId48" Type="http://schemas.openxmlformats.org/officeDocument/2006/relationships/customXml" Target="../ink/ink1033.xml"/><Relationship Id="rId8" Type="http://schemas.openxmlformats.org/officeDocument/2006/relationships/customXml" Target="../ink/ink1013.xml"/><Relationship Id="rId51" Type="http://schemas.openxmlformats.org/officeDocument/2006/relationships/image" Target="../media/image250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70.png"/><Relationship Id="rId21" Type="http://schemas.openxmlformats.org/officeDocument/2006/relationships/image" Target="../media/image7990.png"/><Relationship Id="rId42" Type="http://schemas.openxmlformats.org/officeDocument/2006/relationships/customXml" Target="../ink/ink1056.xml"/><Relationship Id="rId63" Type="http://schemas.openxmlformats.org/officeDocument/2006/relationships/image" Target="../media/image8200.png"/><Relationship Id="rId84" Type="http://schemas.openxmlformats.org/officeDocument/2006/relationships/customXml" Target="../ink/ink1077.xml"/><Relationship Id="rId138" Type="http://schemas.openxmlformats.org/officeDocument/2006/relationships/customXml" Target="../ink/ink1104.xml"/><Relationship Id="rId159" Type="http://schemas.openxmlformats.org/officeDocument/2006/relationships/image" Target="../media/image8680.png"/><Relationship Id="rId170" Type="http://schemas.openxmlformats.org/officeDocument/2006/relationships/customXml" Target="../ink/ink1120.xml"/><Relationship Id="rId191" Type="http://schemas.openxmlformats.org/officeDocument/2006/relationships/image" Target="../media/image8840.png"/><Relationship Id="rId205" Type="http://schemas.openxmlformats.org/officeDocument/2006/relationships/image" Target="../media/image8910.png"/><Relationship Id="rId226" Type="http://schemas.openxmlformats.org/officeDocument/2006/relationships/customXml" Target="../ink/ink1148.xml"/><Relationship Id="rId247" Type="http://schemas.openxmlformats.org/officeDocument/2006/relationships/image" Target="../media/image9120.png"/><Relationship Id="rId107" Type="http://schemas.openxmlformats.org/officeDocument/2006/relationships/image" Target="../media/image8420.png"/><Relationship Id="rId11" Type="http://schemas.openxmlformats.org/officeDocument/2006/relationships/image" Target="../media/image7940.png"/><Relationship Id="rId32" Type="http://schemas.openxmlformats.org/officeDocument/2006/relationships/customXml" Target="../ink/ink1051.xml"/><Relationship Id="rId53" Type="http://schemas.openxmlformats.org/officeDocument/2006/relationships/image" Target="../media/image8150.png"/><Relationship Id="rId74" Type="http://schemas.openxmlformats.org/officeDocument/2006/relationships/customXml" Target="../ink/ink1072.xml"/><Relationship Id="rId128" Type="http://schemas.openxmlformats.org/officeDocument/2006/relationships/customXml" Target="../ink/ink1099.xml"/><Relationship Id="rId149" Type="http://schemas.openxmlformats.org/officeDocument/2006/relationships/image" Target="../media/image8630.png"/><Relationship Id="rId5" Type="http://schemas.openxmlformats.org/officeDocument/2006/relationships/image" Target="../media/image7910.png"/><Relationship Id="rId95" Type="http://schemas.openxmlformats.org/officeDocument/2006/relationships/image" Target="../media/image8360.png"/><Relationship Id="rId160" Type="http://schemas.openxmlformats.org/officeDocument/2006/relationships/customXml" Target="../ink/ink1115.xml"/><Relationship Id="rId181" Type="http://schemas.openxmlformats.org/officeDocument/2006/relationships/image" Target="../media/image8790.png"/><Relationship Id="rId216" Type="http://schemas.openxmlformats.org/officeDocument/2006/relationships/customXml" Target="../ink/ink1143.xml"/><Relationship Id="rId237" Type="http://schemas.openxmlformats.org/officeDocument/2006/relationships/image" Target="../media/image9070.png"/><Relationship Id="rId22" Type="http://schemas.openxmlformats.org/officeDocument/2006/relationships/customXml" Target="../ink/ink1046.xml"/><Relationship Id="rId43" Type="http://schemas.openxmlformats.org/officeDocument/2006/relationships/image" Target="../media/image8100.png"/><Relationship Id="rId64" Type="http://schemas.openxmlformats.org/officeDocument/2006/relationships/customXml" Target="../ink/ink1067.xml"/><Relationship Id="rId118" Type="http://schemas.openxmlformats.org/officeDocument/2006/relationships/customXml" Target="../ink/ink1094.xml"/><Relationship Id="rId139" Type="http://schemas.openxmlformats.org/officeDocument/2006/relationships/image" Target="../media/image8580.png"/><Relationship Id="rId85" Type="http://schemas.openxmlformats.org/officeDocument/2006/relationships/image" Target="../media/image8310.png"/><Relationship Id="rId150" Type="http://schemas.openxmlformats.org/officeDocument/2006/relationships/customXml" Target="../ink/ink1110.xml"/><Relationship Id="rId171" Type="http://schemas.openxmlformats.org/officeDocument/2006/relationships/image" Target="../media/image8740.png"/><Relationship Id="rId192" Type="http://schemas.openxmlformats.org/officeDocument/2006/relationships/customXml" Target="../ink/ink1131.xml"/><Relationship Id="rId206" Type="http://schemas.openxmlformats.org/officeDocument/2006/relationships/customXml" Target="../ink/ink1138.xml"/><Relationship Id="rId227" Type="http://schemas.openxmlformats.org/officeDocument/2006/relationships/image" Target="../media/image9020.png"/><Relationship Id="rId248" Type="http://schemas.openxmlformats.org/officeDocument/2006/relationships/customXml" Target="../ink/ink1159.xml"/><Relationship Id="rId12" Type="http://schemas.openxmlformats.org/officeDocument/2006/relationships/customXml" Target="../ink/ink1041.xml"/><Relationship Id="rId17" Type="http://schemas.openxmlformats.org/officeDocument/2006/relationships/image" Target="../media/image7970.png"/><Relationship Id="rId33" Type="http://schemas.openxmlformats.org/officeDocument/2006/relationships/image" Target="../media/image8050.png"/><Relationship Id="rId38" Type="http://schemas.openxmlformats.org/officeDocument/2006/relationships/customXml" Target="../ink/ink1054.xml"/><Relationship Id="rId59" Type="http://schemas.openxmlformats.org/officeDocument/2006/relationships/image" Target="../media/image8180.png"/><Relationship Id="rId103" Type="http://schemas.openxmlformats.org/officeDocument/2006/relationships/image" Target="../media/image8400.png"/><Relationship Id="rId108" Type="http://schemas.openxmlformats.org/officeDocument/2006/relationships/customXml" Target="../ink/ink1089.xml"/><Relationship Id="rId124" Type="http://schemas.openxmlformats.org/officeDocument/2006/relationships/customXml" Target="../ink/ink1097.xml"/><Relationship Id="rId129" Type="http://schemas.openxmlformats.org/officeDocument/2006/relationships/image" Target="../media/image8530.png"/><Relationship Id="rId54" Type="http://schemas.openxmlformats.org/officeDocument/2006/relationships/customXml" Target="../ink/ink1062.xml"/><Relationship Id="rId70" Type="http://schemas.openxmlformats.org/officeDocument/2006/relationships/customXml" Target="../ink/ink1070.xml"/><Relationship Id="rId75" Type="http://schemas.openxmlformats.org/officeDocument/2006/relationships/image" Target="../media/image8260.png"/><Relationship Id="rId91" Type="http://schemas.openxmlformats.org/officeDocument/2006/relationships/image" Target="../media/image8340.png"/><Relationship Id="rId96" Type="http://schemas.openxmlformats.org/officeDocument/2006/relationships/customXml" Target="../ink/ink1083.xml"/><Relationship Id="rId140" Type="http://schemas.openxmlformats.org/officeDocument/2006/relationships/customXml" Target="../ink/ink1105.xml"/><Relationship Id="rId145" Type="http://schemas.openxmlformats.org/officeDocument/2006/relationships/image" Target="../media/image8610.png"/><Relationship Id="rId161" Type="http://schemas.openxmlformats.org/officeDocument/2006/relationships/image" Target="../media/image8690.png"/><Relationship Id="rId166" Type="http://schemas.openxmlformats.org/officeDocument/2006/relationships/customXml" Target="../ink/ink1118.xml"/><Relationship Id="rId182" Type="http://schemas.openxmlformats.org/officeDocument/2006/relationships/customXml" Target="../ink/ink1126.xml"/><Relationship Id="rId187" Type="http://schemas.openxmlformats.org/officeDocument/2006/relationships/image" Target="../media/image8820.png"/><Relationship Id="rId217" Type="http://schemas.openxmlformats.org/officeDocument/2006/relationships/image" Target="../media/image89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8.xml"/><Relationship Id="rId212" Type="http://schemas.openxmlformats.org/officeDocument/2006/relationships/customXml" Target="../ink/ink1141.xml"/><Relationship Id="rId233" Type="http://schemas.openxmlformats.org/officeDocument/2006/relationships/image" Target="../media/image9050.png"/><Relationship Id="rId238" Type="http://schemas.openxmlformats.org/officeDocument/2006/relationships/customXml" Target="../ink/ink1154.xml"/><Relationship Id="rId23" Type="http://schemas.openxmlformats.org/officeDocument/2006/relationships/image" Target="../media/image8000.png"/><Relationship Id="rId28" Type="http://schemas.openxmlformats.org/officeDocument/2006/relationships/customXml" Target="../ink/ink1049.xml"/><Relationship Id="rId49" Type="http://schemas.openxmlformats.org/officeDocument/2006/relationships/image" Target="../media/image8130.png"/><Relationship Id="rId114" Type="http://schemas.openxmlformats.org/officeDocument/2006/relationships/customXml" Target="../ink/ink1092.xml"/><Relationship Id="rId119" Type="http://schemas.openxmlformats.org/officeDocument/2006/relationships/image" Target="../media/image8480.png"/><Relationship Id="rId44" Type="http://schemas.openxmlformats.org/officeDocument/2006/relationships/customXml" Target="../ink/ink1057.xml"/><Relationship Id="rId60" Type="http://schemas.openxmlformats.org/officeDocument/2006/relationships/customXml" Target="../ink/ink1065.xml"/><Relationship Id="rId65" Type="http://schemas.openxmlformats.org/officeDocument/2006/relationships/image" Target="../media/image8210.png"/><Relationship Id="rId81" Type="http://schemas.openxmlformats.org/officeDocument/2006/relationships/image" Target="../media/image8290.png"/><Relationship Id="rId86" Type="http://schemas.openxmlformats.org/officeDocument/2006/relationships/customXml" Target="../ink/ink1078.xml"/><Relationship Id="rId130" Type="http://schemas.openxmlformats.org/officeDocument/2006/relationships/customXml" Target="../ink/ink1100.xml"/><Relationship Id="rId135" Type="http://schemas.openxmlformats.org/officeDocument/2006/relationships/image" Target="../media/image8560.png"/><Relationship Id="rId151" Type="http://schemas.openxmlformats.org/officeDocument/2006/relationships/image" Target="../media/image8640.png"/><Relationship Id="rId156" Type="http://schemas.openxmlformats.org/officeDocument/2006/relationships/customXml" Target="../ink/ink1113.xml"/><Relationship Id="rId177" Type="http://schemas.openxmlformats.org/officeDocument/2006/relationships/image" Target="../media/image8770.png"/><Relationship Id="rId198" Type="http://schemas.openxmlformats.org/officeDocument/2006/relationships/customXml" Target="../ink/ink1134.xml"/><Relationship Id="rId172" Type="http://schemas.openxmlformats.org/officeDocument/2006/relationships/customXml" Target="../ink/ink1121.xml"/><Relationship Id="rId193" Type="http://schemas.openxmlformats.org/officeDocument/2006/relationships/image" Target="../media/image8850.png"/><Relationship Id="rId202" Type="http://schemas.openxmlformats.org/officeDocument/2006/relationships/customXml" Target="../ink/ink1136.xml"/><Relationship Id="rId207" Type="http://schemas.openxmlformats.org/officeDocument/2006/relationships/image" Target="../media/image8920.png"/><Relationship Id="rId223" Type="http://schemas.openxmlformats.org/officeDocument/2006/relationships/image" Target="../media/image9000.png"/><Relationship Id="rId228" Type="http://schemas.openxmlformats.org/officeDocument/2006/relationships/customXml" Target="../ink/ink1149.xml"/><Relationship Id="rId244" Type="http://schemas.openxmlformats.org/officeDocument/2006/relationships/customXml" Target="../ink/ink1157.xml"/><Relationship Id="rId249" Type="http://schemas.openxmlformats.org/officeDocument/2006/relationships/image" Target="../media/image9130.png"/><Relationship Id="rId13" Type="http://schemas.openxmlformats.org/officeDocument/2006/relationships/image" Target="../media/image7950.png"/><Relationship Id="rId18" Type="http://schemas.openxmlformats.org/officeDocument/2006/relationships/customXml" Target="../ink/ink1044.xml"/><Relationship Id="rId39" Type="http://schemas.openxmlformats.org/officeDocument/2006/relationships/image" Target="../media/image8080.png"/><Relationship Id="rId109" Type="http://schemas.openxmlformats.org/officeDocument/2006/relationships/image" Target="../media/image8430.png"/><Relationship Id="rId34" Type="http://schemas.openxmlformats.org/officeDocument/2006/relationships/customXml" Target="../ink/ink1052.xml"/><Relationship Id="rId50" Type="http://schemas.openxmlformats.org/officeDocument/2006/relationships/customXml" Target="../ink/ink1060.xml"/><Relationship Id="rId55" Type="http://schemas.openxmlformats.org/officeDocument/2006/relationships/image" Target="../media/image8160.png"/><Relationship Id="rId76" Type="http://schemas.openxmlformats.org/officeDocument/2006/relationships/customXml" Target="../ink/ink1073.xml"/><Relationship Id="rId97" Type="http://schemas.openxmlformats.org/officeDocument/2006/relationships/image" Target="../media/image8370.png"/><Relationship Id="rId104" Type="http://schemas.openxmlformats.org/officeDocument/2006/relationships/customXml" Target="../ink/ink1087.xml"/><Relationship Id="rId120" Type="http://schemas.openxmlformats.org/officeDocument/2006/relationships/customXml" Target="../ink/ink1095.xml"/><Relationship Id="rId125" Type="http://schemas.openxmlformats.org/officeDocument/2006/relationships/image" Target="../media/image8510.png"/><Relationship Id="rId141" Type="http://schemas.openxmlformats.org/officeDocument/2006/relationships/image" Target="../media/image8590.png"/><Relationship Id="rId146" Type="http://schemas.openxmlformats.org/officeDocument/2006/relationships/customXml" Target="../ink/ink1108.xml"/><Relationship Id="rId167" Type="http://schemas.openxmlformats.org/officeDocument/2006/relationships/image" Target="../media/image8720.png"/><Relationship Id="rId188" Type="http://schemas.openxmlformats.org/officeDocument/2006/relationships/customXml" Target="../ink/ink1129.xml"/><Relationship Id="rId7" Type="http://schemas.openxmlformats.org/officeDocument/2006/relationships/image" Target="../media/image7920.png"/><Relationship Id="rId71" Type="http://schemas.openxmlformats.org/officeDocument/2006/relationships/image" Target="../media/image8240.png"/><Relationship Id="rId92" Type="http://schemas.openxmlformats.org/officeDocument/2006/relationships/customXml" Target="../ink/ink1081.xml"/><Relationship Id="rId162" Type="http://schemas.openxmlformats.org/officeDocument/2006/relationships/customXml" Target="../ink/ink1116.xml"/><Relationship Id="rId183" Type="http://schemas.openxmlformats.org/officeDocument/2006/relationships/image" Target="../media/image8800.png"/><Relationship Id="rId213" Type="http://schemas.openxmlformats.org/officeDocument/2006/relationships/image" Target="../media/image8950.png"/><Relationship Id="rId218" Type="http://schemas.openxmlformats.org/officeDocument/2006/relationships/customXml" Target="../ink/ink1144.xml"/><Relationship Id="rId234" Type="http://schemas.openxmlformats.org/officeDocument/2006/relationships/customXml" Target="../ink/ink1152.xml"/><Relationship Id="rId239" Type="http://schemas.openxmlformats.org/officeDocument/2006/relationships/image" Target="../media/image9080.png"/><Relationship Id="rId2" Type="http://schemas.openxmlformats.org/officeDocument/2006/relationships/customXml" Target="../ink/ink1036.xml"/><Relationship Id="rId29" Type="http://schemas.openxmlformats.org/officeDocument/2006/relationships/image" Target="../media/image8030.png"/><Relationship Id="rId24" Type="http://schemas.openxmlformats.org/officeDocument/2006/relationships/customXml" Target="../ink/ink1047.xml"/><Relationship Id="rId40" Type="http://schemas.openxmlformats.org/officeDocument/2006/relationships/customXml" Target="../ink/ink1055.xml"/><Relationship Id="rId45" Type="http://schemas.openxmlformats.org/officeDocument/2006/relationships/image" Target="../media/image8110.png"/><Relationship Id="rId66" Type="http://schemas.openxmlformats.org/officeDocument/2006/relationships/customXml" Target="../ink/ink1068.xml"/><Relationship Id="rId87" Type="http://schemas.openxmlformats.org/officeDocument/2006/relationships/image" Target="../media/image8320.png"/><Relationship Id="rId110" Type="http://schemas.openxmlformats.org/officeDocument/2006/relationships/customXml" Target="../ink/ink1090.xml"/><Relationship Id="rId115" Type="http://schemas.openxmlformats.org/officeDocument/2006/relationships/image" Target="../media/image8460.png"/><Relationship Id="rId131" Type="http://schemas.openxmlformats.org/officeDocument/2006/relationships/image" Target="../media/image8540.png"/><Relationship Id="rId136" Type="http://schemas.openxmlformats.org/officeDocument/2006/relationships/customXml" Target="../ink/ink1103.xml"/><Relationship Id="rId157" Type="http://schemas.openxmlformats.org/officeDocument/2006/relationships/image" Target="../media/image8670.png"/><Relationship Id="rId178" Type="http://schemas.openxmlformats.org/officeDocument/2006/relationships/customXml" Target="../ink/ink1124.xml"/><Relationship Id="rId61" Type="http://schemas.openxmlformats.org/officeDocument/2006/relationships/image" Target="../media/image8190.png"/><Relationship Id="rId82" Type="http://schemas.openxmlformats.org/officeDocument/2006/relationships/customXml" Target="../ink/ink1076.xml"/><Relationship Id="rId152" Type="http://schemas.openxmlformats.org/officeDocument/2006/relationships/customXml" Target="../ink/ink1111.xml"/><Relationship Id="rId173" Type="http://schemas.openxmlformats.org/officeDocument/2006/relationships/image" Target="../media/image8750.png"/><Relationship Id="rId194" Type="http://schemas.openxmlformats.org/officeDocument/2006/relationships/customXml" Target="../ink/ink1132.xml"/><Relationship Id="rId199" Type="http://schemas.openxmlformats.org/officeDocument/2006/relationships/image" Target="../media/image8880.png"/><Relationship Id="rId203" Type="http://schemas.openxmlformats.org/officeDocument/2006/relationships/image" Target="../media/image8900.png"/><Relationship Id="rId208" Type="http://schemas.openxmlformats.org/officeDocument/2006/relationships/customXml" Target="../ink/ink1139.xml"/><Relationship Id="rId229" Type="http://schemas.openxmlformats.org/officeDocument/2006/relationships/image" Target="../media/image9030.png"/><Relationship Id="rId19" Type="http://schemas.openxmlformats.org/officeDocument/2006/relationships/image" Target="../media/image7980.png"/><Relationship Id="rId224" Type="http://schemas.openxmlformats.org/officeDocument/2006/relationships/customXml" Target="../ink/ink1147.xml"/><Relationship Id="rId240" Type="http://schemas.openxmlformats.org/officeDocument/2006/relationships/customXml" Target="../ink/ink1155.xml"/><Relationship Id="rId245" Type="http://schemas.openxmlformats.org/officeDocument/2006/relationships/image" Target="../media/image9110.png"/><Relationship Id="rId14" Type="http://schemas.openxmlformats.org/officeDocument/2006/relationships/customXml" Target="../ink/ink1042.xml"/><Relationship Id="rId30" Type="http://schemas.openxmlformats.org/officeDocument/2006/relationships/customXml" Target="../ink/ink1050.xml"/><Relationship Id="rId35" Type="http://schemas.openxmlformats.org/officeDocument/2006/relationships/image" Target="../media/image8060.png"/><Relationship Id="rId56" Type="http://schemas.openxmlformats.org/officeDocument/2006/relationships/customXml" Target="../ink/ink1063.xml"/><Relationship Id="rId77" Type="http://schemas.openxmlformats.org/officeDocument/2006/relationships/image" Target="../media/image8270.png"/><Relationship Id="rId100" Type="http://schemas.openxmlformats.org/officeDocument/2006/relationships/customXml" Target="../ink/ink1085.xml"/><Relationship Id="rId105" Type="http://schemas.openxmlformats.org/officeDocument/2006/relationships/image" Target="../media/image8410.png"/><Relationship Id="rId126" Type="http://schemas.openxmlformats.org/officeDocument/2006/relationships/customXml" Target="../ink/ink1098.xml"/><Relationship Id="rId147" Type="http://schemas.openxmlformats.org/officeDocument/2006/relationships/image" Target="../media/image8620.png"/><Relationship Id="rId168" Type="http://schemas.openxmlformats.org/officeDocument/2006/relationships/customXml" Target="../ink/ink1119.xml"/><Relationship Id="rId8" Type="http://schemas.openxmlformats.org/officeDocument/2006/relationships/customXml" Target="../ink/ink1039.xml"/><Relationship Id="rId51" Type="http://schemas.openxmlformats.org/officeDocument/2006/relationships/image" Target="../media/image8140.png"/><Relationship Id="rId72" Type="http://schemas.openxmlformats.org/officeDocument/2006/relationships/customXml" Target="../ink/ink1071.xml"/><Relationship Id="rId93" Type="http://schemas.openxmlformats.org/officeDocument/2006/relationships/image" Target="../media/image8350.png"/><Relationship Id="rId98" Type="http://schemas.openxmlformats.org/officeDocument/2006/relationships/customXml" Target="../ink/ink1084.xml"/><Relationship Id="rId121" Type="http://schemas.openxmlformats.org/officeDocument/2006/relationships/image" Target="../media/image8490.png"/><Relationship Id="rId142" Type="http://schemas.openxmlformats.org/officeDocument/2006/relationships/customXml" Target="../ink/ink1106.xml"/><Relationship Id="rId163" Type="http://schemas.openxmlformats.org/officeDocument/2006/relationships/image" Target="../media/image8700.png"/><Relationship Id="rId184" Type="http://schemas.openxmlformats.org/officeDocument/2006/relationships/customXml" Target="../ink/ink1127.xml"/><Relationship Id="rId189" Type="http://schemas.openxmlformats.org/officeDocument/2006/relationships/image" Target="../media/image8830.png"/><Relationship Id="rId219" Type="http://schemas.openxmlformats.org/officeDocument/2006/relationships/image" Target="../media/image8980.png"/><Relationship Id="rId3" Type="http://schemas.openxmlformats.org/officeDocument/2006/relationships/image" Target="../media/image7900.png"/><Relationship Id="rId214" Type="http://schemas.openxmlformats.org/officeDocument/2006/relationships/customXml" Target="../ink/ink1142.xml"/><Relationship Id="rId230" Type="http://schemas.openxmlformats.org/officeDocument/2006/relationships/customXml" Target="../ink/ink1150.xml"/><Relationship Id="rId235" Type="http://schemas.openxmlformats.org/officeDocument/2006/relationships/image" Target="../media/image9060.png"/><Relationship Id="rId25" Type="http://schemas.openxmlformats.org/officeDocument/2006/relationships/image" Target="../media/image8010.png"/><Relationship Id="rId46" Type="http://schemas.openxmlformats.org/officeDocument/2006/relationships/customXml" Target="../ink/ink1058.xml"/><Relationship Id="rId67" Type="http://schemas.openxmlformats.org/officeDocument/2006/relationships/image" Target="../media/image8220.png"/><Relationship Id="rId116" Type="http://schemas.openxmlformats.org/officeDocument/2006/relationships/customXml" Target="../ink/ink1093.xml"/><Relationship Id="rId137" Type="http://schemas.openxmlformats.org/officeDocument/2006/relationships/image" Target="../media/image8570.png"/><Relationship Id="rId158" Type="http://schemas.openxmlformats.org/officeDocument/2006/relationships/customXml" Target="../ink/ink1114.xml"/><Relationship Id="rId20" Type="http://schemas.openxmlformats.org/officeDocument/2006/relationships/customXml" Target="../ink/ink1045.xml"/><Relationship Id="rId41" Type="http://schemas.openxmlformats.org/officeDocument/2006/relationships/image" Target="../media/image8090.png"/><Relationship Id="rId62" Type="http://schemas.openxmlformats.org/officeDocument/2006/relationships/customXml" Target="../ink/ink1066.xml"/><Relationship Id="rId83" Type="http://schemas.openxmlformats.org/officeDocument/2006/relationships/image" Target="../media/image8300.png"/><Relationship Id="rId88" Type="http://schemas.openxmlformats.org/officeDocument/2006/relationships/customXml" Target="../ink/ink1079.xml"/><Relationship Id="rId111" Type="http://schemas.openxmlformats.org/officeDocument/2006/relationships/image" Target="../media/image8440.png"/><Relationship Id="rId132" Type="http://schemas.openxmlformats.org/officeDocument/2006/relationships/customXml" Target="../ink/ink1101.xml"/><Relationship Id="rId153" Type="http://schemas.openxmlformats.org/officeDocument/2006/relationships/image" Target="../media/image8650.png"/><Relationship Id="rId174" Type="http://schemas.openxmlformats.org/officeDocument/2006/relationships/customXml" Target="../ink/ink1122.xml"/><Relationship Id="rId179" Type="http://schemas.openxmlformats.org/officeDocument/2006/relationships/image" Target="../media/image8780.png"/><Relationship Id="rId195" Type="http://schemas.openxmlformats.org/officeDocument/2006/relationships/image" Target="../media/image8860.png"/><Relationship Id="rId209" Type="http://schemas.openxmlformats.org/officeDocument/2006/relationships/image" Target="../media/image8930.png"/><Relationship Id="rId190" Type="http://schemas.openxmlformats.org/officeDocument/2006/relationships/customXml" Target="../ink/ink1130.xml"/><Relationship Id="rId204" Type="http://schemas.openxmlformats.org/officeDocument/2006/relationships/customXml" Target="../ink/ink1137.xml"/><Relationship Id="rId220" Type="http://schemas.openxmlformats.org/officeDocument/2006/relationships/customXml" Target="../ink/ink1145.xml"/><Relationship Id="rId225" Type="http://schemas.openxmlformats.org/officeDocument/2006/relationships/image" Target="../media/image9010.png"/><Relationship Id="rId241" Type="http://schemas.openxmlformats.org/officeDocument/2006/relationships/image" Target="../media/image9090.png"/><Relationship Id="rId246" Type="http://schemas.openxmlformats.org/officeDocument/2006/relationships/customXml" Target="../ink/ink1158.xml"/><Relationship Id="rId15" Type="http://schemas.openxmlformats.org/officeDocument/2006/relationships/image" Target="../media/image7960.png"/><Relationship Id="rId36" Type="http://schemas.openxmlformats.org/officeDocument/2006/relationships/customXml" Target="../ink/ink1053.xml"/><Relationship Id="rId57" Type="http://schemas.openxmlformats.org/officeDocument/2006/relationships/image" Target="../media/image8170.png"/><Relationship Id="rId106" Type="http://schemas.openxmlformats.org/officeDocument/2006/relationships/customXml" Target="../ink/ink1088.xml"/><Relationship Id="rId127" Type="http://schemas.openxmlformats.org/officeDocument/2006/relationships/image" Target="../media/image8520.png"/><Relationship Id="rId10" Type="http://schemas.openxmlformats.org/officeDocument/2006/relationships/customXml" Target="../ink/ink1040.xml"/><Relationship Id="rId31" Type="http://schemas.openxmlformats.org/officeDocument/2006/relationships/image" Target="../media/image8040.png"/><Relationship Id="rId52" Type="http://schemas.openxmlformats.org/officeDocument/2006/relationships/customXml" Target="../ink/ink1061.xml"/><Relationship Id="rId73" Type="http://schemas.openxmlformats.org/officeDocument/2006/relationships/image" Target="../media/image8250.png"/><Relationship Id="rId78" Type="http://schemas.openxmlformats.org/officeDocument/2006/relationships/customXml" Target="../ink/ink1074.xml"/><Relationship Id="rId94" Type="http://schemas.openxmlformats.org/officeDocument/2006/relationships/customXml" Target="../ink/ink1082.xml"/><Relationship Id="rId99" Type="http://schemas.openxmlformats.org/officeDocument/2006/relationships/image" Target="../media/image8380.png"/><Relationship Id="rId101" Type="http://schemas.openxmlformats.org/officeDocument/2006/relationships/image" Target="../media/image8390.png"/><Relationship Id="rId122" Type="http://schemas.openxmlformats.org/officeDocument/2006/relationships/customXml" Target="../ink/ink1096.xml"/><Relationship Id="rId143" Type="http://schemas.openxmlformats.org/officeDocument/2006/relationships/image" Target="../media/image8600.png"/><Relationship Id="rId148" Type="http://schemas.openxmlformats.org/officeDocument/2006/relationships/customXml" Target="../ink/ink1109.xml"/><Relationship Id="rId164" Type="http://schemas.openxmlformats.org/officeDocument/2006/relationships/customXml" Target="../ink/ink1117.xml"/><Relationship Id="rId169" Type="http://schemas.openxmlformats.org/officeDocument/2006/relationships/image" Target="../media/image8730.png"/><Relationship Id="rId185" Type="http://schemas.openxmlformats.org/officeDocument/2006/relationships/image" Target="../media/image8810.png"/><Relationship Id="rId4" Type="http://schemas.openxmlformats.org/officeDocument/2006/relationships/customXml" Target="../ink/ink1037.xml"/><Relationship Id="rId9" Type="http://schemas.openxmlformats.org/officeDocument/2006/relationships/image" Target="../media/image7930.png"/><Relationship Id="rId180" Type="http://schemas.openxmlformats.org/officeDocument/2006/relationships/customXml" Target="../ink/ink1125.xml"/><Relationship Id="rId210" Type="http://schemas.openxmlformats.org/officeDocument/2006/relationships/customXml" Target="../ink/ink1140.xml"/><Relationship Id="rId215" Type="http://schemas.openxmlformats.org/officeDocument/2006/relationships/image" Target="../media/image8960.png"/><Relationship Id="rId236" Type="http://schemas.openxmlformats.org/officeDocument/2006/relationships/customXml" Target="../ink/ink1153.xml"/><Relationship Id="rId26" Type="http://schemas.openxmlformats.org/officeDocument/2006/relationships/customXml" Target="../ink/ink1048.xml"/><Relationship Id="rId231" Type="http://schemas.openxmlformats.org/officeDocument/2006/relationships/image" Target="../media/image9040.png"/><Relationship Id="rId47" Type="http://schemas.openxmlformats.org/officeDocument/2006/relationships/image" Target="../media/image8120.png"/><Relationship Id="rId68" Type="http://schemas.openxmlformats.org/officeDocument/2006/relationships/customXml" Target="../ink/ink1069.xml"/><Relationship Id="rId89" Type="http://schemas.openxmlformats.org/officeDocument/2006/relationships/image" Target="../media/image8330.png"/><Relationship Id="rId112" Type="http://schemas.openxmlformats.org/officeDocument/2006/relationships/customXml" Target="../ink/ink1091.xml"/><Relationship Id="rId133" Type="http://schemas.openxmlformats.org/officeDocument/2006/relationships/image" Target="../media/image8550.png"/><Relationship Id="rId154" Type="http://schemas.openxmlformats.org/officeDocument/2006/relationships/customXml" Target="../ink/ink1112.xml"/><Relationship Id="rId175" Type="http://schemas.openxmlformats.org/officeDocument/2006/relationships/image" Target="../media/image8760.png"/><Relationship Id="rId196" Type="http://schemas.openxmlformats.org/officeDocument/2006/relationships/customXml" Target="../ink/ink1133.xml"/><Relationship Id="rId200" Type="http://schemas.openxmlformats.org/officeDocument/2006/relationships/customXml" Target="../ink/ink1135.xml"/><Relationship Id="rId16" Type="http://schemas.openxmlformats.org/officeDocument/2006/relationships/customXml" Target="../ink/ink1043.xml"/><Relationship Id="rId221" Type="http://schemas.openxmlformats.org/officeDocument/2006/relationships/image" Target="../media/image8990.png"/><Relationship Id="rId242" Type="http://schemas.openxmlformats.org/officeDocument/2006/relationships/customXml" Target="../ink/ink1156.xml"/><Relationship Id="rId37" Type="http://schemas.openxmlformats.org/officeDocument/2006/relationships/image" Target="../media/image8070.png"/><Relationship Id="rId58" Type="http://schemas.openxmlformats.org/officeDocument/2006/relationships/customXml" Target="../ink/ink1064.xml"/><Relationship Id="rId79" Type="http://schemas.openxmlformats.org/officeDocument/2006/relationships/image" Target="../media/image8280.png"/><Relationship Id="rId102" Type="http://schemas.openxmlformats.org/officeDocument/2006/relationships/customXml" Target="../ink/ink1086.xml"/><Relationship Id="rId123" Type="http://schemas.openxmlformats.org/officeDocument/2006/relationships/image" Target="../media/image8500.png"/><Relationship Id="rId144" Type="http://schemas.openxmlformats.org/officeDocument/2006/relationships/customXml" Target="../ink/ink1107.xml"/><Relationship Id="rId90" Type="http://schemas.openxmlformats.org/officeDocument/2006/relationships/customXml" Target="../ink/ink1080.xml"/><Relationship Id="rId165" Type="http://schemas.openxmlformats.org/officeDocument/2006/relationships/image" Target="../media/image8710.png"/><Relationship Id="rId186" Type="http://schemas.openxmlformats.org/officeDocument/2006/relationships/customXml" Target="../ink/ink1128.xml"/><Relationship Id="rId211" Type="http://schemas.openxmlformats.org/officeDocument/2006/relationships/image" Target="../media/image8940.png"/><Relationship Id="rId232" Type="http://schemas.openxmlformats.org/officeDocument/2006/relationships/customXml" Target="../ink/ink1151.xml"/><Relationship Id="rId27" Type="http://schemas.openxmlformats.org/officeDocument/2006/relationships/image" Target="../media/image8020.png"/><Relationship Id="rId48" Type="http://schemas.openxmlformats.org/officeDocument/2006/relationships/customXml" Target="../ink/ink1059.xml"/><Relationship Id="rId69" Type="http://schemas.openxmlformats.org/officeDocument/2006/relationships/image" Target="../media/image8230.png"/><Relationship Id="rId113" Type="http://schemas.openxmlformats.org/officeDocument/2006/relationships/image" Target="../media/image8450.png"/><Relationship Id="rId134" Type="http://schemas.openxmlformats.org/officeDocument/2006/relationships/customXml" Target="../ink/ink1102.xml"/><Relationship Id="rId80" Type="http://schemas.openxmlformats.org/officeDocument/2006/relationships/customXml" Target="../ink/ink1075.xml"/><Relationship Id="rId155" Type="http://schemas.openxmlformats.org/officeDocument/2006/relationships/image" Target="../media/image8660.png"/><Relationship Id="rId176" Type="http://schemas.openxmlformats.org/officeDocument/2006/relationships/customXml" Target="../ink/ink1123.xml"/><Relationship Id="rId197" Type="http://schemas.openxmlformats.org/officeDocument/2006/relationships/image" Target="../media/image8870.png"/><Relationship Id="rId201" Type="http://schemas.openxmlformats.org/officeDocument/2006/relationships/image" Target="../media/image8890.png"/><Relationship Id="rId222" Type="http://schemas.openxmlformats.org/officeDocument/2006/relationships/customXml" Target="../ink/ink1146.xml"/><Relationship Id="rId243" Type="http://schemas.openxmlformats.org/officeDocument/2006/relationships/image" Target="../media/image9100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4.png"/><Relationship Id="rId21" Type="http://schemas.openxmlformats.org/officeDocument/2006/relationships/image" Target="../media/image1006.png"/><Relationship Id="rId42" Type="http://schemas.openxmlformats.org/officeDocument/2006/relationships/customXml" Target="../ink/ink1180.xml"/><Relationship Id="rId63" Type="http://schemas.openxmlformats.org/officeDocument/2006/relationships/image" Target="../media/image1027.png"/><Relationship Id="rId84" Type="http://schemas.openxmlformats.org/officeDocument/2006/relationships/customXml" Target="../ink/ink1201.xml"/><Relationship Id="rId138" Type="http://schemas.openxmlformats.org/officeDocument/2006/relationships/customXml" Target="../ink/ink1228.xml"/><Relationship Id="rId159" Type="http://schemas.openxmlformats.org/officeDocument/2006/relationships/image" Target="../media/image1075.png"/><Relationship Id="rId170" Type="http://schemas.openxmlformats.org/officeDocument/2006/relationships/customXml" Target="../ink/ink1244.xml"/><Relationship Id="rId191" Type="http://schemas.openxmlformats.org/officeDocument/2006/relationships/image" Target="../media/image1091.png"/><Relationship Id="rId205" Type="http://schemas.openxmlformats.org/officeDocument/2006/relationships/customXml" Target="../ink/ink1262.xml"/><Relationship Id="rId226" Type="http://schemas.openxmlformats.org/officeDocument/2006/relationships/customXml" Target="../ink/ink1273.xml"/><Relationship Id="rId247" Type="http://schemas.openxmlformats.org/officeDocument/2006/relationships/customXml" Target="../ink/ink1284.xml"/><Relationship Id="rId107" Type="http://schemas.openxmlformats.org/officeDocument/2006/relationships/image" Target="../media/image1049.png"/><Relationship Id="rId268" Type="http://schemas.openxmlformats.org/officeDocument/2006/relationships/customXml" Target="../ink/ink1295.xml"/><Relationship Id="rId289" Type="http://schemas.openxmlformats.org/officeDocument/2006/relationships/image" Target="../media/image1136.png"/><Relationship Id="rId11" Type="http://schemas.openxmlformats.org/officeDocument/2006/relationships/image" Target="../media/image1001.png"/><Relationship Id="rId32" Type="http://schemas.openxmlformats.org/officeDocument/2006/relationships/customXml" Target="../ink/ink1175.xml"/><Relationship Id="rId53" Type="http://schemas.openxmlformats.org/officeDocument/2006/relationships/image" Target="../media/image1022.png"/><Relationship Id="rId74" Type="http://schemas.openxmlformats.org/officeDocument/2006/relationships/customXml" Target="../ink/ink1196.xml"/><Relationship Id="rId128" Type="http://schemas.openxmlformats.org/officeDocument/2006/relationships/customXml" Target="../ink/ink1223.xml"/><Relationship Id="rId149" Type="http://schemas.openxmlformats.org/officeDocument/2006/relationships/image" Target="../media/image1070.png"/><Relationship Id="rId5" Type="http://schemas.openxmlformats.org/officeDocument/2006/relationships/image" Target="../media/image998.png"/><Relationship Id="rId95" Type="http://schemas.openxmlformats.org/officeDocument/2006/relationships/image" Target="../media/image1043.png"/><Relationship Id="rId160" Type="http://schemas.openxmlformats.org/officeDocument/2006/relationships/customXml" Target="../ink/ink1239.xml"/><Relationship Id="rId181" Type="http://schemas.openxmlformats.org/officeDocument/2006/relationships/image" Target="../media/image1086.png"/><Relationship Id="rId216" Type="http://schemas.openxmlformats.org/officeDocument/2006/relationships/customXml" Target="../ink/ink1268.xml"/><Relationship Id="rId237" Type="http://schemas.openxmlformats.org/officeDocument/2006/relationships/customXml" Target="../ink/ink1279.xml"/><Relationship Id="rId258" Type="http://schemas.openxmlformats.org/officeDocument/2006/relationships/image" Target="../media/image1121.png"/><Relationship Id="rId279" Type="http://schemas.openxmlformats.org/officeDocument/2006/relationships/image" Target="../media/image1131.png"/><Relationship Id="rId22" Type="http://schemas.openxmlformats.org/officeDocument/2006/relationships/customXml" Target="../ink/ink1170.xml"/><Relationship Id="rId43" Type="http://schemas.openxmlformats.org/officeDocument/2006/relationships/image" Target="../media/image1017.png"/><Relationship Id="rId64" Type="http://schemas.openxmlformats.org/officeDocument/2006/relationships/customXml" Target="../ink/ink1191.xml"/><Relationship Id="rId118" Type="http://schemas.openxmlformats.org/officeDocument/2006/relationships/customXml" Target="../ink/ink1218.xml"/><Relationship Id="rId139" Type="http://schemas.openxmlformats.org/officeDocument/2006/relationships/image" Target="../media/image1065.png"/><Relationship Id="rId290" Type="http://schemas.openxmlformats.org/officeDocument/2006/relationships/customXml" Target="../ink/ink1306.xml"/><Relationship Id="rId85" Type="http://schemas.openxmlformats.org/officeDocument/2006/relationships/image" Target="../media/image1038.png"/><Relationship Id="rId150" Type="http://schemas.openxmlformats.org/officeDocument/2006/relationships/customXml" Target="../ink/ink1234.xml"/><Relationship Id="rId171" Type="http://schemas.openxmlformats.org/officeDocument/2006/relationships/image" Target="../media/image1081.png"/><Relationship Id="rId192" Type="http://schemas.openxmlformats.org/officeDocument/2006/relationships/customXml" Target="../ink/ink1255.xml"/><Relationship Id="rId206" Type="http://schemas.openxmlformats.org/officeDocument/2006/relationships/image" Target="../media/image1097.png"/><Relationship Id="rId227" Type="http://schemas.openxmlformats.org/officeDocument/2006/relationships/image" Target="../media/image1106.png"/><Relationship Id="rId248" Type="http://schemas.openxmlformats.org/officeDocument/2006/relationships/image" Target="../media/image1116.png"/><Relationship Id="rId269" Type="http://schemas.openxmlformats.org/officeDocument/2006/relationships/image" Target="../media/image1126.png"/><Relationship Id="rId12" Type="http://schemas.openxmlformats.org/officeDocument/2006/relationships/customXml" Target="../ink/ink1165.xml"/><Relationship Id="rId33" Type="http://schemas.openxmlformats.org/officeDocument/2006/relationships/image" Target="../media/image1012.png"/><Relationship Id="rId108" Type="http://schemas.openxmlformats.org/officeDocument/2006/relationships/customXml" Target="../ink/ink1213.xml"/><Relationship Id="rId129" Type="http://schemas.openxmlformats.org/officeDocument/2006/relationships/image" Target="../media/image1060.png"/><Relationship Id="rId280" Type="http://schemas.openxmlformats.org/officeDocument/2006/relationships/customXml" Target="../ink/ink1301.xml"/><Relationship Id="rId54" Type="http://schemas.openxmlformats.org/officeDocument/2006/relationships/customXml" Target="../ink/ink1186.xml"/><Relationship Id="rId75" Type="http://schemas.openxmlformats.org/officeDocument/2006/relationships/image" Target="../media/image1033.png"/><Relationship Id="rId96" Type="http://schemas.openxmlformats.org/officeDocument/2006/relationships/customXml" Target="../ink/ink1207.xml"/><Relationship Id="rId140" Type="http://schemas.openxmlformats.org/officeDocument/2006/relationships/customXml" Target="../ink/ink1229.xml"/><Relationship Id="rId161" Type="http://schemas.openxmlformats.org/officeDocument/2006/relationships/image" Target="../media/image1076.png"/><Relationship Id="rId182" Type="http://schemas.openxmlformats.org/officeDocument/2006/relationships/customXml" Target="../ink/ink1250.xml"/><Relationship Id="rId217" Type="http://schemas.openxmlformats.org/officeDocument/2006/relationships/image" Target="../media/image1102.png"/><Relationship Id="rId6" Type="http://schemas.openxmlformats.org/officeDocument/2006/relationships/customXml" Target="../ink/ink1162.xml"/><Relationship Id="rId238" Type="http://schemas.openxmlformats.org/officeDocument/2006/relationships/image" Target="../media/image1111.png"/><Relationship Id="rId259" Type="http://schemas.openxmlformats.org/officeDocument/2006/relationships/customXml" Target="../ink/ink1290.xml"/><Relationship Id="rId23" Type="http://schemas.openxmlformats.org/officeDocument/2006/relationships/image" Target="../media/image1007.png"/><Relationship Id="rId119" Type="http://schemas.openxmlformats.org/officeDocument/2006/relationships/image" Target="../media/image1055.png"/><Relationship Id="rId270" Type="http://schemas.openxmlformats.org/officeDocument/2006/relationships/customXml" Target="../ink/ink1296.xml"/><Relationship Id="rId291" Type="http://schemas.openxmlformats.org/officeDocument/2006/relationships/image" Target="../media/image1137.png"/><Relationship Id="rId44" Type="http://schemas.openxmlformats.org/officeDocument/2006/relationships/customXml" Target="../ink/ink1181.xml"/><Relationship Id="rId65" Type="http://schemas.openxmlformats.org/officeDocument/2006/relationships/image" Target="../media/image1028.png"/><Relationship Id="rId86" Type="http://schemas.openxmlformats.org/officeDocument/2006/relationships/customXml" Target="../ink/ink1202.xml"/><Relationship Id="rId130" Type="http://schemas.openxmlformats.org/officeDocument/2006/relationships/customXml" Target="../ink/ink1224.xml"/><Relationship Id="rId151" Type="http://schemas.openxmlformats.org/officeDocument/2006/relationships/image" Target="../media/image1071.png"/><Relationship Id="rId172" Type="http://schemas.openxmlformats.org/officeDocument/2006/relationships/customXml" Target="../ink/ink1245.xml"/><Relationship Id="rId193" Type="http://schemas.openxmlformats.org/officeDocument/2006/relationships/image" Target="../media/image806.png"/><Relationship Id="rId207" Type="http://schemas.openxmlformats.org/officeDocument/2006/relationships/customXml" Target="../ink/ink1263.xml"/><Relationship Id="rId228" Type="http://schemas.openxmlformats.org/officeDocument/2006/relationships/customXml" Target="../ink/ink1274.xml"/><Relationship Id="rId249" Type="http://schemas.openxmlformats.org/officeDocument/2006/relationships/customXml" Target="../ink/ink1285.xml"/><Relationship Id="rId13" Type="http://schemas.openxmlformats.org/officeDocument/2006/relationships/image" Target="../media/image1002.png"/><Relationship Id="rId109" Type="http://schemas.openxmlformats.org/officeDocument/2006/relationships/image" Target="../media/image1050.png"/><Relationship Id="rId260" Type="http://schemas.openxmlformats.org/officeDocument/2006/relationships/image" Target="../media/image1122.png"/><Relationship Id="rId281" Type="http://schemas.openxmlformats.org/officeDocument/2006/relationships/image" Target="../media/image1132.png"/><Relationship Id="rId34" Type="http://schemas.openxmlformats.org/officeDocument/2006/relationships/customXml" Target="../ink/ink1176.xml"/><Relationship Id="rId55" Type="http://schemas.openxmlformats.org/officeDocument/2006/relationships/image" Target="../media/image1023.png"/><Relationship Id="rId76" Type="http://schemas.openxmlformats.org/officeDocument/2006/relationships/customXml" Target="../ink/ink1197.xml"/><Relationship Id="rId97" Type="http://schemas.openxmlformats.org/officeDocument/2006/relationships/image" Target="../media/image1044.png"/><Relationship Id="rId120" Type="http://schemas.openxmlformats.org/officeDocument/2006/relationships/customXml" Target="../ink/ink1219.xml"/><Relationship Id="rId141" Type="http://schemas.openxmlformats.org/officeDocument/2006/relationships/image" Target="../media/image1066.png"/><Relationship Id="rId7" Type="http://schemas.openxmlformats.org/officeDocument/2006/relationships/image" Target="../media/image999.png"/><Relationship Id="rId71" Type="http://schemas.openxmlformats.org/officeDocument/2006/relationships/image" Target="../media/image1031.png"/><Relationship Id="rId92" Type="http://schemas.openxmlformats.org/officeDocument/2006/relationships/customXml" Target="../ink/ink1205.xml"/><Relationship Id="rId162" Type="http://schemas.openxmlformats.org/officeDocument/2006/relationships/customXml" Target="../ink/ink1240.xml"/><Relationship Id="rId183" Type="http://schemas.openxmlformats.org/officeDocument/2006/relationships/image" Target="../media/image1087.png"/><Relationship Id="rId213" Type="http://schemas.openxmlformats.org/officeDocument/2006/relationships/customXml" Target="../ink/ink1266.xml"/><Relationship Id="rId218" Type="http://schemas.openxmlformats.org/officeDocument/2006/relationships/customXml" Target="../ink/ink1269.xml"/><Relationship Id="rId234" Type="http://schemas.openxmlformats.org/officeDocument/2006/relationships/image" Target="../media/image1109.png"/><Relationship Id="rId239" Type="http://schemas.openxmlformats.org/officeDocument/2006/relationships/customXml" Target="../ink/ink1280.xml"/><Relationship Id="rId2" Type="http://schemas.openxmlformats.org/officeDocument/2006/relationships/customXml" Target="../ink/ink1160.xml"/><Relationship Id="rId29" Type="http://schemas.openxmlformats.org/officeDocument/2006/relationships/image" Target="../media/image1010.png"/><Relationship Id="rId250" Type="http://schemas.openxmlformats.org/officeDocument/2006/relationships/image" Target="../media/image1117.png"/><Relationship Id="rId255" Type="http://schemas.openxmlformats.org/officeDocument/2006/relationships/customXml" Target="../ink/ink1288.xml"/><Relationship Id="rId271" Type="http://schemas.openxmlformats.org/officeDocument/2006/relationships/image" Target="../media/image1127.png"/><Relationship Id="rId276" Type="http://schemas.openxmlformats.org/officeDocument/2006/relationships/customXml" Target="../ink/ink1299.xml"/><Relationship Id="rId292" Type="http://schemas.openxmlformats.org/officeDocument/2006/relationships/customXml" Target="../ink/ink1307.xml"/><Relationship Id="rId24" Type="http://schemas.openxmlformats.org/officeDocument/2006/relationships/customXml" Target="../ink/ink1171.xml"/><Relationship Id="rId40" Type="http://schemas.openxmlformats.org/officeDocument/2006/relationships/customXml" Target="../ink/ink1179.xml"/><Relationship Id="rId45" Type="http://schemas.openxmlformats.org/officeDocument/2006/relationships/image" Target="../media/image1018.png"/><Relationship Id="rId66" Type="http://schemas.openxmlformats.org/officeDocument/2006/relationships/customXml" Target="../ink/ink1192.xml"/><Relationship Id="rId87" Type="http://schemas.openxmlformats.org/officeDocument/2006/relationships/image" Target="../media/image1039.png"/><Relationship Id="rId110" Type="http://schemas.openxmlformats.org/officeDocument/2006/relationships/customXml" Target="../ink/ink1214.xml"/><Relationship Id="rId115" Type="http://schemas.openxmlformats.org/officeDocument/2006/relationships/image" Target="../media/image1053.png"/><Relationship Id="rId131" Type="http://schemas.openxmlformats.org/officeDocument/2006/relationships/image" Target="../media/image1061.png"/><Relationship Id="rId136" Type="http://schemas.openxmlformats.org/officeDocument/2006/relationships/customXml" Target="../ink/ink1227.xml"/><Relationship Id="rId157" Type="http://schemas.openxmlformats.org/officeDocument/2006/relationships/image" Target="../media/image1074.png"/><Relationship Id="rId178" Type="http://schemas.openxmlformats.org/officeDocument/2006/relationships/customXml" Target="../ink/ink1248.xml"/><Relationship Id="rId61" Type="http://schemas.openxmlformats.org/officeDocument/2006/relationships/image" Target="../media/image1026.png"/><Relationship Id="rId82" Type="http://schemas.openxmlformats.org/officeDocument/2006/relationships/customXml" Target="../ink/ink1200.xml"/><Relationship Id="rId152" Type="http://schemas.openxmlformats.org/officeDocument/2006/relationships/customXml" Target="../ink/ink1235.xml"/><Relationship Id="rId173" Type="http://schemas.openxmlformats.org/officeDocument/2006/relationships/image" Target="../media/image1082.png"/><Relationship Id="rId194" Type="http://schemas.openxmlformats.org/officeDocument/2006/relationships/customXml" Target="../ink/ink1256.xml"/><Relationship Id="rId199" Type="http://schemas.openxmlformats.org/officeDocument/2006/relationships/image" Target="../media/image1094.png"/><Relationship Id="rId203" Type="http://schemas.openxmlformats.org/officeDocument/2006/relationships/image" Target="../media/image1096.png"/><Relationship Id="rId208" Type="http://schemas.openxmlformats.org/officeDocument/2006/relationships/image" Target="../media/image1098.png"/><Relationship Id="rId229" Type="http://schemas.openxmlformats.org/officeDocument/2006/relationships/image" Target="../media/image1107.png"/><Relationship Id="rId19" Type="http://schemas.openxmlformats.org/officeDocument/2006/relationships/image" Target="../media/image1005.png"/><Relationship Id="rId224" Type="http://schemas.openxmlformats.org/officeDocument/2006/relationships/customXml" Target="../ink/ink1272.xml"/><Relationship Id="rId240" Type="http://schemas.openxmlformats.org/officeDocument/2006/relationships/image" Target="../media/image1112.png"/><Relationship Id="rId245" Type="http://schemas.openxmlformats.org/officeDocument/2006/relationships/customXml" Target="../ink/ink1283.xml"/><Relationship Id="rId261" Type="http://schemas.openxmlformats.org/officeDocument/2006/relationships/customXml" Target="../ink/ink1291.xml"/><Relationship Id="rId266" Type="http://schemas.openxmlformats.org/officeDocument/2006/relationships/customXml" Target="../ink/ink1294.xml"/><Relationship Id="rId287" Type="http://schemas.openxmlformats.org/officeDocument/2006/relationships/image" Target="../media/image1135.png"/><Relationship Id="rId14" Type="http://schemas.openxmlformats.org/officeDocument/2006/relationships/customXml" Target="../ink/ink1166.xml"/><Relationship Id="rId30" Type="http://schemas.openxmlformats.org/officeDocument/2006/relationships/customXml" Target="../ink/ink1174.xml"/><Relationship Id="rId35" Type="http://schemas.openxmlformats.org/officeDocument/2006/relationships/image" Target="../media/image1013.png"/><Relationship Id="rId56" Type="http://schemas.openxmlformats.org/officeDocument/2006/relationships/customXml" Target="../ink/ink1187.xml"/><Relationship Id="rId77" Type="http://schemas.openxmlformats.org/officeDocument/2006/relationships/image" Target="../media/image1034.png"/><Relationship Id="rId100" Type="http://schemas.openxmlformats.org/officeDocument/2006/relationships/customXml" Target="../ink/ink1209.xml"/><Relationship Id="rId105" Type="http://schemas.openxmlformats.org/officeDocument/2006/relationships/image" Target="../media/image1048.png"/><Relationship Id="rId126" Type="http://schemas.openxmlformats.org/officeDocument/2006/relationships/customXml" Target="../ink/ink1222.xml"/><Relationship Id="rId147" Type="http://schemas.openxmlformats.org/officeDocument/2006/relationships/image" Target="../media/image1069.png"/><Relationship Id="rId168" Type="http://schemas.openxmlformats.org/officeDocument/2006/relationships/customXml" Target="../ink/ink1243.xml"/><Relationship Id="rId282" Type="http://schemas.openxmlformats.org/officeDocument/2006/relationships/customXml" Target="../ink/ink1302.xml"/><Relationship Id="rId8" Type="http://schemas.openxmlformats.org/officeDocument/2006/relationships/customXml" Target="../ink/ink1163.xml"/><Relationship Id="rId51" Type="http://schemas.openxmlformats.org/officeDocument/2006/relationships/image" Target="../media/image1021.png"/><Relationship Id="rId72" Type="http://schemas.openxmlformats.org/officeDocument/2006/relationships/customXml" Target="../ink/ink1195.xml"/><Relationship Id="rId93" Type="http://schemas.openxmlformats.org/officeDocument/2006/relationships/image" Target="../media/image1042.png"/><Relationship Id="rId98" Type="http://schemas.openxmlformats.org/officeDocument/2006/relationships/customXml" Target="../ink/ink1208.xml"/><Relationship Id="rId121" Type="http://schemas.openxmlformats.org/officeDocument/2006/relationships/image" Target="../media/image1056.png"/><Relationship Id="rId142" Type="http://schemas.openxmlformats.org/officeDocument/2006/relationships/customXml" Target="../ink/ink1230.xml"/><Relationship Id="rId163" Type="http://schemas.openxmlformats.org/officeDocument/2006/relationships/image" Target="../media/image1077.png"/><Relationship Id="rId184" Type="http://schemas.openxmlformats.org/officeDocument/2006/relationships/customXml" Target="../ink/ink1251.xml"/><Relationship Id="rId189" Type="http://schemas.openxmlformats.org/officeDocument/2006/relationships/image" Target="../media/image1090.png"/><Relationship Id="rId219" Type="http://schemas.openxmlformats.org/officeDocument/2006/relationships/image" Target="../media/image1103.png"/><Relationship Id="rId3" Type="http://schemas.openxmlformats.org/officeDocument/2006/relationships/image" Target="../media/image997.png"/><Relationship Id="rId214" Type="http://schemas.openxmlformats.org/officeDocument/2006/relationships/customXml" Target="../ink/ink1267.xml"/><Relationship Id="rId230" Type="http://schemas.openxmlformats.org/officeDocument/2006/relationships/customXml" Target="../ink/ink1275.xml"/><Relationship Id="rId235" Type="http://schemas.openxmlformats.org/officeDocument/2006/relationships/customXml" Target="../ink/ink1278.xml"/><Relationship Id="rId251" Type="http://schemas.openxmlformats.org/officeDocument/2006/relationships/customXml" Target="../ink/ink1286.xml"/><Relationship Id="rId256" Type="http://schemas.openxmlformats.org/officeDocument/2006/relationships/image" Target="../media/image1120.png"/><Relationship Id="rId277" Type="http://schemas.openxmlformats.org/officeDocument/2006/relationships/image" Target="../media/image1130.png"/><Relationship Id="rId25" Type="http://schemas.openxmlformats.org/officeDocument/2006/relationships/image" Target="../media/image1008.png"/><Relationship Id="rId46" Type="http://schemas.openxmlformats.org/officeDocument/2006/relationships/customXml" Target="../ink/ink1182.xml"/><Relationship Id="rId67" Type="http://schemas.openxmlformats.org/officeDocument/2006/relationships/image" Target="../media/image1029.png"/><Relationship Id="rId116" Type="http://schemas.openxmlformats.org/officeDocument/2006/relationships/customXml" Target="../ink/ink1217.xml"/><Relationship Id="rId137" Type="http://schemas.openxmlformats.org/officeDocument/2006/relationships/image" Target="../media/image1064.png"/><Relationship Id="rId158" Type="http://schemas.openxmlformats.org/officeDocument/2006/relationships/customXml" Target="../ink/ink1238.xml"/><Relationship Id="rId272" Type="http://schemas.openxmlformats.org/officeDocument/2006/relationships/customXml" Target="../ink/ink1297.xml"/><Relationship Id="rId293" Type="http://schemas.openxmlformats.org/officeDocument/2006/relationships/image" Target="../media/image1138.png"/><Relationship Id="rId20" Type="http://schemas.openxmlformats.org/officeDocument/2006/relationships/customXml" Target="../ink/ink1169.xml"/><Relationship Id="rId41" Type="http://schemas.openxmlformats.org/officeDocument/2006/relationships/image" Target="../media/image1016.png"/><Relationship Id="rId62" Type="http://schemas.openxmlformats.org/officeDocument/2006/relationships/customXml" Target="../ink/ink1190.xml"/><Relationship Id="rId83" Type="http://schemas.openxmlformats.org/officeDocument/2006/relationships/image" Target="../media/image1037.png"/><Relationship Id="rId88" Type="http://schemas.openxmlformats.org/officeDocument/2006/relationships/customXml" Target="../ink/ink1203.xml"/><Relationship Id="rId111" Type="http://schemas.openxmlformats.org/officeDocument/2006/relationships/image" Target="../media/image1051.png"/><Relationship Id="rId132" Type="http://schemas.openxmlformats.org/officeDocument/2006/relationships/customXml" Target="../ink/ink1225.xml"/><Relationship Id="rId153" Type="http://schemas.openxmlformats.org/officeDocument/2006/relationships/image" Target="../media/image1072.png"/><Relationship Id="rId174" Type="http://schemas.openxmlformats.org/officeDocument/2006/relationships/customXml" Target="../ink/ink1246.xml"/><Relationship Id="rId179" Type="http://schemas.openxmlformats.org/officeDocument/2006/relationships/image" Target="../media/image1085.png"/><Relationship Id="rId195" Type="http://schemas.openxmlformats.org/officeDocument/2006/relationships/image" Target="../media/image1092.png"/><Relationship Id="rId209" Type="http://schemas.openxmlformats.org/officeDocument/2006/relationships/customXml" Target="../ink/ink1264.xml"/><Relationship Id="rId190" Type="http://schemas.openxmlformats.org/officeDocument/2006/relationships/customXml" Target="../ink/ink1254.xml"/><Relationship Id="rId204" Type="http://schemas.openxmlformats.org/officeDocument/2006/relationships/customXml" Target="../ink/ink1261.xml"/><Relationship Id="rId220" Type="http://schemas.openxmlformats.org/officeDocument/2006/relationships/customXml" Target="../ink/ink1270.xml"/><Relationship Id="rId225" Type="http://schemas.openxmlformats.org/officeDocument/2006/relationships/image" Target="../media/image922.png"/><Relationship Id="rId241" Type="http://schemas.openxmlformats.org/officeDocument/2006/relationships/customXml" Target="../ink/ink1281.xml"/><Relationship Id="rId246" Type="http://schemas.openxmlformats.org/officeDocument/2006/relationships/image" Target="../media/image1115.png"/><Relationship Id="rId267" Type="http://schemas.openxmlformats.org/officeDocument/2006/relationships/image" Target="../media/image1125.png"/><Relationship Id="rId288" Type="http://schemas.openxmlformats.org/officeDocument/2006/relationships/customXml" Target="../ink/ink1305.xml"/><Relationship Id="rId15" Type="http://schemas.openxmlformats.org/officeDocument/2006/relationships/image" Target="../media/image1003.png"/><Relationship Id="rId36" Type="http://schemas.openxmlformats.org/officeDocument/2006/relationships/customXml" Target="../ink/ink1177.xml"/><Relationship Id="rId57" Type="http://schemas.openxmlformats.org/officeDocument/2006/relationships/image" Target="../media/image1024.png"/><Relationship Id="rId106" Type="http://schemas.openxmlformats.org/officeDocument/2006/relationships/customXml" Target="../ink/ink1212.xml"/><Relationship Id="rId127" Type="http://schemas.openxmlformats.org/officeDocument/2006/relationships/image" Target="../media/image1059.png"/><Relationship Id="rId262" Type="http://schemas.openxmlformats.org/officeDocument/2006/relationships/customXml" Target="../ink/ink1292.xml"/><Relationship Id="rId283" Type="http://schemas.openxmlformats.org/officeDocument/2006/relationships/image" Target="../media/image1133.png"/><Relationship Id="rId10" Type="http://schemas.openxmlformats.org/officeDocument/2006/relationships/customXml" Target="../ink/ink1164.xml"/><Relationship Id="rId31" Type="http://schemas.openxmlformats.org/officeDocument/2006/relationships/image" Target="../media/image1011.png"/><Relationship Id="rId52" Type="http://schemas.openxmlformats.org/officeDocument/2006/relationships/customXml" Target="../ink/ink1185.xml"/><Relationship Id="rId73" Type="http://schemas.openxmlformats.org/officeDocument/2006/relationships/image" Target="../media/image1032.png"/><Relationship Id="rId78" Type="http://schemas.openxmlformats.org/officeDocument/2006/relationships/customXml" Target="../ink/ink1198.xml"/><Relationship Id="rId94" Type="http://schemas.openxmlformats.org/officeDocument/2006/relationships/customXml" Target="../ink/ink1206.xml"/><Relationship Id="rId99" Type="http://schemas.openxmlformats.org/officeDocument/2006/relationships/image" Target="../media/image1045.png"/><Relationship Id="rId101" Type="http://schemas.openxmlformats.org/officeDocument/2006/relationships/image" Target="../media/image1046.png"/><Relationship Id="rId122" Type="http://schemas.openxmlformats.org/officeDocument/2006/relationships/customXml" Target="../ink/ink1220.xml"/><Relationship Id="rId143" Type="http://schemas.openxmlformats.org/officeDocument/2006/relationships/image" Target="../media/image1067.png"/><Relationship Id="rId148" Type="http://schemas.openxmlformats.org/officeDocument/2006/relationships/customXml" Target="../ink/ink1233.xml"/><Relationship Id="rId164" Type="http://schemas.openxmlformats.org/officeDocument/2006/relationships/customXml" Target="../ink/ink1241.xml"/><Relationship Id="rId169" Type="http://schemas.openxmlformats.org/officeDocument/2006/relationships/image" Target="../media/image1080.png"/><Relationship Id="rId185" Type="http://schemas.openxmlformats.org/officeDocument/2006/relationships/image" Target="../media/image1088.png"/><Relationship Id="rId4" Type="http://schemas.openxmlformats.org/officeDocument/2006/relationships/customXml" Target="../ink/ink1161.xml"/><Relationship Id="rId9" Type="http://schemas.openxmlformats.org/officeDocument/2006/relationships/image" Target="../media/image1000.png"/><Relationship Id="rId180" Type="http://schemas.openxmlformats.org/officeDocument/2006/relationships/customXml" Target="../ink/ink1249.xml"/><Relationship Id="rId210" Type="http://schemas.openxmlformats.org/officeDocument/2006/relationships/image" Target="../media/image1099.png"/><Relationship Id="rId215" Type="http://schemas.openxmlformats.org/officeDocument/2006/relationships/image" Target="../media/image1101.png"/><Relationship Id="rId236" Type="http://schemas.openxmlformats.org/officeDocument/2006/relationships/image" Target="../media/image1110.png"/><Relationship Id="rId257" Type="http://schemas.openxmlformats.org/officeDocument/2006/relationships/customXml" Target="../ink/ink1289.xml"/><Relationship Id="rId278" Type="http://schemas.openxmlformats.org/officeDocument/2006/relationships/customXml" Target="../ink/ink1300.xml"/><Relationship Id="rId26" Type="http://schemas.openxmlformats.org/officeDocument/2006/relationships/customXml" Target="../ink/ink1172.xml"/><Relationship Id="rId231" Type="http://schemas.openxmlformats.org/officeDocument/2006/relationships/image" Target="../media/image1108.png"/><Relationship Id="rId252" Type="http://schemas.openxmlformats.org/officeDocument/2006/relationships/image" Target="../media/image1118.png"/><Relationship Id="rId273" Type="http://schemas.openxmlformats.org/officeDocument/2006/relationships/image" Target="../media/image1128.png"/><Relationship Id="rId294" Type="http://schemas.openxmlformats.org/officeDocument/2006/relationships/customXml" Target="../ink/ink1308.xml"/><Relationship Id="rId47" Type="http://schemas.openxmlformats.org/officeDocument/2006/relationships/image" Target="../media/image1019.png"/><Relationship Id="rId68" Type="http://schemas.openxmlformats.org/officeDocument/2006/relationships/customXml" Target="../ink/ink1193.xml"/><Relationship Id="rId89" Type="http://schemas.openxmlformats.org/officeDocument/2006/relationships/image" Target="../media/image1040.png"/><Relationship Id="rId112" Type="http://schemas.openxmlformats.org/officeDocument/2006/relationships/customXml" Target="../ink/ink1215.xml"/><Relationship Id="rId133" Type="http://schemas.openxmlformats.org/officeDocument/2006/relationships/image" Target="../media/image1062.png"/><Relationship Id="rId154" Type="http://schemas.openxmlformats.org/officeDocument/2006/relationships/customXml" Target="../ink/ink1236.xml"/><Relationship Id="rId175" Type="http://schemas.openxmlformats.org/officeDocument/2006/relationships/image" Target="../media/image1083.png"/><Relationship Id="rId196" Type="http://schemas.openxmlformats.org/officeDocument/2006/relationships/customXml" Target="../ink/ink1257.xml"/><Relationship Id="rId200" Type="http://schemas.openxmlformats.org/officeDocument/2006/relationships/customXml" Target="../ink/ink1259.xml"/><Relationship Id="rId16" Type="http://schemas.openxmlformats.org/officeDocument/2006/relationships/customXml" Target="../ink/ink1167.xml"/><Relationship Id="rId221" Type="http://schemas.openxmlformats.org/officeDocument/2006/relationships/image" Target="../media/image1104.png"/><Relationship Id="rId242" Type="http://schemas.openxmlformats.org/officeDocument/2006/relationships/image" Target="../media/image1113.png"/><Relationship Id="rId263" Type="http://schemas.openxmlformats.org/officeDocument/2006/relationships/image" Target="../media/image1123.png"/><Relationship Id="rId284" Type="http://schemas.openxmlformats.org/officeDocument/2006/relationships/customXml" Target="../ink/ink1303.xml"/><Relationship Id="rId37" Type="http://schemas.openxmlformats.org/officeDocument/2006/relationships/image" Target="../media/image1014.png"/><Relationship Id="rId58" Type="http://schemas.openxmlformats.org/officeDocument/2006/relationships/customXml" Target="../ink/ink1188.xml"/><Relationship Id="rId79" Type="http://schemas.openxmlformats.org/officeDocument/2006/relationships/image" Target="../media/image1035.png"/><Relationship Id="rId102" Type="http://schemas.openxmlformats.org/officeDocument/2006/relationships/customXml" Target="../ink/ink1210.xml"/><Relationship Id="rId123" Type="http://schemas.openxmlformats.org/officeDocument/2006/relationships/image" Target="../media/image1057.png"/><Relationship Id="rId144" Type="http://schemas.openxmlformats.org/officeDocument/2006/relationships/customXml" Target="../ink/ink1231.xml"/><Relationship Id="rId90" Type="http://schemas.openxmlformats.org/officeDocument/2006/relationships/customXml" Target="../ink/ink1204.xml"/><Relationship Id="rId165" Type="http://schemas.openxmlformats.org/officeDocument/2006/relationships/image" Target="../media/image1078.png"/><Relationship Id="rId186" Type="http://schemas.openxmlformats.org/officeDocument/2006/relationships/customXml" Target="../ink/ink1252.xml"/><Relationship Id="rId211" Type="http://schemas.openxmlformats.org/officeDocument/2006/relationships/customXml" Target="../ink/ink1265.xml"/><Relationship Id="rId232" Type="http://schemas.openxmlformats.org/officeDocument/2006/relationships/customXml" Target="../ink/ink1276.xml"/><Relationship Id="rId253" Type="http://schemas.openxmlformats.org/officeDocument/2006/relationships/customXml" Target="../ink/ink1287.xml"/><Relationship Id="rId274" Type="http://schemas.openxmlformats.org/officeDocument/2006/relationships/customXml" Target="../ink/ink1298.xml"/><Relationship Id="rId295" Type="http://schemas.openxmlformats.org/officeDocument/2006/relationships/image" Target="../media/image1139.png"/><Relationship Id="rId27" Type="http://schemas.openxmlformats.org/officeDocument/2006/relationships/image" Target="../media/image1009.png"/><Relationship Id="rId48" Type="http://schemas.openxmlformats.org/officeDocument/2006/relationships/customXml" Target="../ink/ink1183.xml"/><Relationship Id="rId69" Type="http://schemas.openxmlformats.org/officeDocument/2006/relationships/image" Target="../media/image1030.png"/><Relationship Id="rId113" Type="http://schemas.openxmlformats.org/officeDocument/2006/relationships/image" Target="../media/image1052.png"/><Relationship Id="rId134" Type="http://schemas.openxmlformats.org/officeDocument/2006/relationships/customXml" Target="../ink/ink1226.xml"/><Relationship Id="rId80" Type="http://schemas.openxmlformats.org/officeDocument/2006/relationships/customXml" Target="../ink/ink1199.xml"/><Relationship Id="rId155" Type="http://schemas.openxmlformats.org/officeDocument/2006/relationships/image" Target="../media/image1073.png"/><Relationship Id="rId176" Type="http://schemas.openxmlformats.org/officeDocument/2006/relationships/customXml" Target="../ink/ink1247.xml"/><Relationship Id="rId197" Type="http://schemas.openxmlformats.org/officeDocument/2006/relationships/image" Target="../media/image1093.png"/><Relationship Id="rId201" Type="http://schemas.openxmlformats.org/officeDocument/2006/relationships/image" Target="../media/image1095.png"/><Relationship Id="rId222" Type="http://schemas.openxmlformats.org/officeDocument/2006/relationships/customXml" Target="../ink/ink1271.xml"/><Relationship Id="rId243" Type="http://schemas.openxmlformats.org/officeDocument/2006/relationships/customXml" Target="../ink/ink1282.xml"/><Relationship Id="rId264" Type="http://schemas.openxmlformats.org/officeDocument/2006/relationships/customXml" Target="../ink/ink1293.xml"/><Relationship Id="rId285" Type="http://schemas.openxmlformats.org/officeDocument/2006/relationships/image" Target="../media/image1134.png"/><Relationship Id="rId17" Type="http://schemas.openxmlformats.org/officeDocument/2006/relationships/image" Target="../media/image1004.png"/><Relationship Id="rId38" Type="http://schemas.openxmlformats.org/officeDocument/2006/relationships/customXml" Target="../ink/ink1178.xml"/><Relationship Id="rId59" Type="http://schemas.openxmlformats.org/officeDocument/2006/relationships/image" Target="../media/image1025.png"/><Relationship Id="rId103" Type="http://schemas.openxmlformats.org/officeDocument/2006/relationships/image" Target="../media/image1047.png"/><Relationship Id="rId124" Type="http://schemas.openxmlformats.org/officeDocument/2006/relationships/customXml" Target="../ink/ink1221.xml"/><Relationship Id="rId70" Type="http://schemas.openxmlformats.org/officeDocument/2006/relationships/customXml" Target="../ink/ink1194.xml"/><Relationship Id="rId91" Type="http://schemas.openxmlformats.org/officeDocument/2006/relationships/image" Target="../media/image1041.png"/><Relationship Id="rId145" Type="http://schemas.openxmlformats.org/officeDocument/2006/relationships/image" Target="../media/image1068.png"/><Relationship Id="rId166" Type="http://schemas.openxmlformats.org/officeDocument/2006/relationships/customXml" Target="../ink/ink1242.xml"/><Relationship Id="rId187" Type="http://schemas.openxmlformats.org/officeDocument/2006/relationships/image" Target="../media/image1089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00.png"/><Relationship Id="rId233" Type="http://schemas.openxmlformats.org/officeDocument/2006/relationships/customXml" Target="../ink/ink1277.xml"/><Relationship Id="rId254" Type="http://schemas.openxmlformats.org/officeDocument/2006/relationships/image" Target="../media/image1119.png"/><Relationship Id="rId28" Type="http://schemas.openxmlformats.org/officeDocument/2006/relationships/customXml" Target="../ink/ink1173.xml"/><Relationship Id="rId49" Type="http://schemas.openxmlformats.org/officeDocument/2006/relationships/image" Target="../media/image1020.png"/><Relationship Id="rId114" Type="http://schemas.openxmlformats.org/officeDocument/2006/relationships/customXml" Target="../ink/ink1216.xml"/><Relationship Id="rId275" Type="http://schemas.openxmlformats.org/officeDocument/2006/relationships/image" Target="../media/image1129.png"/><Relationship Id="rId60" Type="http://schemas.openxmlformats.org/officeDocument/2006/relationships/customXml" Target="../ink/ink1189.xml"/><Relationship Id="rId81" Type="http://schemas.openxmlformats.org/officeDocument/2006/relationships/image" Target="../media/image1036.png"/><Relationship Id="rId135" Type="http://schemas.openxmlformats.org/officeDocument/2006/relationships/image" Target="../media/image1063.png"/><Relationship Id="rId156" Type="http://schemas.openxmlformats.org/officeDocument/2006/relationships/customXml" Target="../ink/ink1237.xml"/><Relationship Id="rId177" Type="http://schemas.openxmlformats.org/officeDocument/2006/relationships/image" Target="../media/image1084.png"/><Relationship Id="rId198" Type="http://schemas.openxmlformats.org/officeDocument/2006/relationships/customXml" Target="../ink/ink1258.xml"/><Relationship Id="rId202" Type="http://schemas.openxmlformats.org/officeDocument/2006/relationships/customXml" Target="../ink/ink1260.xml"/><Relationship Id="rId223" Type="http://schemas.openxmlformats.org/officeDocument/2006/relationships/image" Target="../media/image1105.png"/><Relationship Id="rId244" Type="http://schemas.openxmlformats.org/officeDocument/2006/relationships/image" Target="../media/image1114.png"/><Relationship Id="rId18" Type="http://schemas.openxmlformats.org/officeDocument/2006/relationships/customXml" Target="../ink/ink1168.xml"/><Relationship Id="rId39" Type="http://schemas.openxmlformats.org/officeDocument/2006/relationships/image" Target="../media/image1015.png"/><Relationship Id="rId265" Type="http://schemas.openxmlformats.org/officeDocument/2006/relationships/image" Target="../media/image1124.png"/><Relationship Id="rId286" Type="http://schemas.openxmlformats.org/officeDocument/2006/relationships/customXml" Target="../ink/ink1304.xml"/><Relationship Id="rId50" Type="http://schemas.openxmlformats.org/officeDocument/2006/relationships/customXml" Target="../ink/ink1184.xml"/><Relationship Id="rId104" Type="http://schemas.openxmlformats.org/officeDocument/2006/relationships/customXml" Target="../ink/ink1211.xml"/><Relationship Id="rId125" Type="http://schemas.openxmlformats.org/officeDocument/2006/relationships/image" Target="../media/image1058.png"/><Relationship Id="rId146" Type="http://schemas.openxmlformats.org/officeDocument/2006/relationships/customXml" Target="../ink/ink1232.xml"/><Relationship Id="rId167" Type="http://schemas.openxmlformats.org/officeDocument/2006/relationships/image" Target="../media/image1079.png"/><Relationship Id="rId188" Type="http://schemas.openxmlformats.org/officeDocument/2006/relationships/customXml" Target="../ink/ink1253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7.png"/><Relationship Id="rId299" Type="http://schemas.openxmlformats.org/officeDocument/2006/relationships/image" Target="../media/image1290.png"/><Relationship Id="rId21" Type="http://schemas.openxmlformats.org/officeDocument/2006/relationships/image" Target="../media/image1149.png"/><Relationship Id="rId63" Type="http://schemas.openxmlformats.org/officeDocument/2006/relationships/image" Target="../media/image1170.png"/><Relationship Id="rId159" Type="http://schemas.openxmlformats.org/officeDocument/2006/relationships/image" Target="../media/image1221.png"/><Relationship Id="rId324" Type="http://schemas.openxmlformats.org/officeDocument/2006/relationships/customXml" Target="../ink/ink1470.xml"/><Relationship Id="rId366" Type="http://schemas.openxmlformats.org/officeDocument/2006/relationships/customXml" Target="../ink/ink1491.xml"/><Relationship Id="rId170" Type="http://schemas.openxmlformats.org/officeDocument/2006/relationships/customXml" Target="../ink/ink1393.xml"/><Relationship Id="rId226" Type="http://schemas.openxmlformats.org/officeDocument/2006/relationships/customXml" Target="../ink/ink1421.xml"/><Relationship Id="rId433" Type="http://schemas.openxmlformats.org/officeDocument/2006/relationships/image" Target="../media/image1357.png"/><Relationship Id="rId268" Type="http://schemas.openxmlformats.org/officeDocument/2006/relationships/customXml" Target="../ink/ink1442.xml"/><Relationship Id="rId475" Type="http://schemas.openxmlformats.org/officeDocument/2006/relationships/image" Target="../media/image1378.png"/><Relationship Id="rId32" Type="http://schemas.openxmlformats.org/officeDocument/2006/relationships/customXml" Target="../ink/ink1324.xml"/><Relationship Id="rId74" Type="http://schemas.openxmlformats.org/officeDocument/2006/relationships/customXml" Target="../ink/ink1345.xml"/><Relationship Id="rId128" Type="http://schemas.openxmlformats.org/officeDocument/2006/relationships/customXml" Target="../ink/ink1372.xml"/><Relationship Id="rId335" Type="http://schemas.openxmlformats.org/officeDocument/2006/relationships/image" Target="../media/image1308.png"/><Relationship Id="rId377" Type="http://schemas.openxmlformats.org/officeDocument/2006/relationships/image" Target="../media/image1329.png"/><Relationship Id="rId500" Type="http://schemas.openxmlformats.org/officeDocument/2006/relationships/customXml" Target="../ink/ink1558.xml"/><Relationship Id="rId5" Type="http://schemas.openxmlformats.org/officeDocument/2006/relationships/image" Target="../media/image1141.png"/><Relationship Id="rId181" Type="http://schemas.openxmlformats.org/officeDocument/2006/relationships/image" Target="../media/image1232.png"/><Relationship Id="rId237" Type="http://schemas.openxmlformats.org/officeDocument/2006/relationships/image" Target="../media/image1259.png"/><Relationship Id="rId402" Type="http://schemas.openxmlformats.org/officeDocument/2006/relationships/customXml" Target="../ink/ink1509.xml"/><Relationship Id="rId279" Type="http://schemas.openxmlformats.org/officeDocument/2006/relationships/image" Target="../media/image1280.png"/><Relationship Id="rId444" Type="http://schemas.openxmlformats.org/officeDocument/2006/relationships/customXml" Target="../ink/ink1530.xml"/><Relationship Id="rId486" Type="http://schemas.openxmlformats.org/officeDocument/2006/relationships/customXml" Target="../ink/ink1551.xml"/><Relationship Id="rId43" Type="http://schemas.openxmlformats.org/officeDocument/2006/relationships/image" Target="../media/image1160.png"/><Relationship Id="rId139" Type="http://schemas.openxmlformats.org/officeDocument/2006/relationships/image" Target="../media/image1211.png"/><Relationship Id="rId290" Type="http://schemas.openxmlformats.org/officeDocument/2006/relationships/customXml" Target="../ink/ink1453.xml"/><Relationship Id="rId304" Type="http://schemas.openxmlformats.org/officeDocument/2006/relationships/customXml" Target="../ink/ink1460.xml"/><Relationship Id="rId346" Type="http://schemas.openxmlformats.org/officeDocument/2006/relationships/customXml" Target="../ink/ink1481.xml"/><Relationship Id="rId388" Type="http://schemas.openxmlformats.org/officeDocument/2006/relationships/customXml" Target="../ink/ink1502.xml"/><Relationship Id="rId511" Type="http://schemas.openxmlformats.org/officeDocument/2006/relationships/image" Target="../media/image1396.png"/><Relationship Id="rId85" Type="http://schemas.openxmlformats.org/officeDocument/2006/relationships/image" Target="../media/image1181.png"/><Relationship Id="rId150" Type="http://schemas.openxmlformats.org/officeDocument/2006/relationships/customXml" Target="../ink/ink1383.xml"/><Relationship Id="rId192" Type="http://schemas.openxmlformats.org/officeDocument/2006/relationships/customXml" Target="../ink/ink1404.xml"/><Relationship Id="rId206" Type="http://schemas.openxmlformats.org/officeDocument/2006/relationships/customXml" Target="../ink/ink1411.xml"/><Relationship Id="rId413" Type="http://schemas.openxmlformats.org/officeDocument/2006/relationships/image" Target="../media/image1347.png"/><Relationship Id="rId248" Type="http://schemas.openxmlformats.org/officeDocument/2006/relationships/customXml" Target="../ink/ink1432.xml"/><Relationship Id="rId455" Type="http://schemas.openxmlformats.org/officeDocument/2006/relationships/image" Target="../media/image1368.png"/><Relationship Id="rId497" Type="http://schemas.openxmlformats.org/officeDocument/2006/relationships/image" Target="../media/image1389.png"/><Relationship Id="rId12" Type="http://schemas.openxmlformats.org/officeDocument/2006/relationships/customXml" Target="../ink/ink1314.xml"/><Relationship Id="rId108" Type="http://schemas.openxmlformats.org/officeDocument/2006/relationships/customXml" Target="../ink/ink1362.xml"/><Relationship Id="rId315" Type="http://schemas.openxmlformats.org/officeDocument/2006/relationships/image" Target="../media/image1298.png"/><Relationship Id="rId357" Type="http://schemas.openxmlformats.org/officeDocument/2006/relationships/image" Target="../media/image1319.png"/><Relationship Id="rId54" Type="http://schemas.openxmlformats.org/officeDocument/2006/relationships/customXml" Target="../ink/ink1335.xml"/><Relationship Id="rId96" Type="http://schemas.openxmlformats.org/officeDocument/2006/relationships/customXml" Target="../ink/ink1356.xml"/><Relationship Id="rId161" Type="http://schemas.openxmlformats.org/officeDocument/2006/relationships/image" Target="../media/image1222.png"/><Relationship Id="rId217" Type="http://schemas.openxmlformats.org/officeDocument/2006/relationships/image" Target="../media/image1250.png"/><Relationship Id="rId399" Type="http://schemas.openxmlformats.org/officeDocument/2006/relationships/image" Target="../media/image1340.png"/><Relationship Id="rId259" Type="http://schemas.openxmlformats.org/officeDocument/2006/relationships/image" Target="../media/image1270.png"/><Relationship Id="rId424" Type="http://schemas.openxmlformats.org/officeDocument/2006/relationships/customXml" Target="../ink/ink1520.xml"/><Relationship Id="rId466" Type="http://schemas.openxmlformats.org/officeDocument/2006/relationships/customXml" Target="../ink/ink1541.xml"/><Relationship Id="rId23" Type="http://schemas.openxmlformats.org/officeDocument/2006/relationships/image" Target="../media/image1150.png"/><Relationship Id="rId119" Type="http://schemas.openxmlformats.org/officeDocument/2006/relationships/image" Target="../media/image1198.png"/><Relationship Id="rId270" Type="http://schemas.openxmlformats.org/officeDocument/2006/relationships/customXml" Target="../ink/ink1443.xml"/><Relationship Id="rId326" Type="http://schemas.openxmlformats.org/officeDocument/2006/relationships/customXml" Target="../ink/ink1471.xml"/><Relationship Id="rId65" Type="http://schemas.openxmlformats.org/officeDocument/2006/relationships/image" Target="../media/image1171.png"/><Relationship Id="rId130" Type="http://schemas.openxmlformats.org/officeDocument/2006/relationships/customXml" Target="../ink/ink1373.xml"/><Relationship Id="rId368" Type="http://schemas.openxmlformats.org/officeDocument/2006/relationships/customXml" Target="../ink/ink1492.xml"/><Relationship Id="rId172" Type="http://schemas.openxmlformats.org/officeDocument/2006/relationships/customXml" Target="../ink/ink1394.xml"/><Relationship Id="rId228" Type="http://schemas.openxmlformats.org/officeDocument/2006/relationships/customXml" Target="../ink/ink1422.xml"/><Relationship Id="rId435" Type="http://schemas.openxmlformats.org/officeDocument/2006/relationships/image" Target="../media/image1358.png"/><Relationship Id="rId477" Type="http://schemas.openxmlformats.org/officeDocument/2006/relationships/image" Target="../media/image1379.png"/><Relationship Id="rId281" Type="http://schemas.openxmlformats.org/officeDocument/2006/relationships/image" Target="../media/image1281.png"/><Relationship Id="rId337" Type="http://schemas.openxmlformats.org/officeDocument/2006/relationships/image" Target="../media/image1309.png"/><Relationship Id="rId502" Type="http://schemas.openxmlformats.org/officeDocument/2006/relationships/customXml" Target="../ink/ink1559.xml"/><Relationship Id="rId34" Type="http://schemas.openxmlformats.org/officeDocument/2006/relationships/customXml" Target="../ink/ink1325.xml"/><Relationship Id="rId76" Type="http://schemas.openxmlformats.org/officeDocument/2006/relationships/customXml" Target="../ink/ink1346.xml"/><Relationship Id="rId141" Type="http://schemas.openxmlformats.org/officeDocument/2006/relationships/image" Target="../media/image1212.png"/><Relationship Id="rId379" Type="http://schemas.openxmlformats.org/officeDocument/2006/relationships/image" Target="../media/image1330.png"/><Relationship Id="rId7" Type="http://schemas.openxmlformats.org/officeDocument/2006/relationships/image" Target="../media/image1142.png"/><Relationship Id="rId183" Type="http://schemas.openxmlformats.org/officeDocument/2006/relationships/image" Target="../media/image1233.png"/><Relationship Id="rId239" Type="http://schemas.openxmlformats.org/officeDocument/2006/relationships/image" Target="../media/image1260.png"/><Relationship Id="rId390" Type="http://schemas.openxmlformats.org/officeDocument/2006/relationships/customXml" Target="../ink/ink1503.xml"/><Relationship Id="rId404" Type="http://schemas.openxmlformats.org/officeDocument/2006/relationships/customXml" Target="../ink/ink1510.xml"/><Relationship Id="rId446" Type="http://schemas.openxmlformats.org/officeDocument/2006/relationships/customXml" Target="../ink/ink1531.xml"/><Relationship Id="rId250" Type="http://schemas.openxmlformats.org/officeDocument/2006/relationships/customXml" Target="../ink/ink1433.xml"/><Relationship Id="rId292" Type="http://schemas.openxmlformats.org/officeDocument/2006/relationships/customXml" Target="../ink/ink1454.xml"/><Relationship Id="rId306" Type="http://schemas.openxmlformats.org/officeDocument/2006/relationships/customXml" Target="../ink/ink1461.xml"/><Relationship Id="rId488" Type="http://schemas.openxmlformats.org/officeDocument/2006/relationships/customXml" Target="../ink/ink1552.xml"/><Relationship Id="rId45" Type="http://schemas.openxmlformats.org/officeDocument/2006/relationships/image" Target="../media/image1161.png"/><Relationship Id="rId87" Type="http://schemas.openxmlformats.org/officeDocument/2006/relationships/image" Target="../media/image1182.png"/><Relationship Id="rId110" Type="http://schemas.openxmlformats.org/officeDocument/2006/relationships/customXml" Target="../ink/ink1363.xml"/><Relationship Id="rId348" Type="http://schemas.openxmlformats.org/officeDocument/2006/relationships/customXml" Target="../ink/ink1482.xml"/><Relationship Id="rId513" Type="http://schemas.openxmlformats.org/officeDocument/2006/relationships/image" Target="../media/image1397.png"/><Relationship Id="rId152" Type="http://schemas.openxmlformats.org/officeDocument/2006/relationships/customXml" Target="../ink/ink1384.xml"/><Relationship Id="rId194" Type="http://schemas.openxmlformats.org/officeDocument/2006/relationships/customXml" Target="../ink/ink1405.xml"/><Relationship Id="rId208" Type="http://schemas.openxmlformats.org/officeDocument/2006/relationships/customXml" Target="../ink/ink1412.xml"/><Relationship Id="rId415" Type="http://schemas.openxmlformats.org/officeDocument/2006/relationships/image" Target="../media/image1348.png"/><Relationship Id="rId457" Type="http://schemas.openxmlformats.org/officeDocument/2006/relationships/image" Target="../media/image1369.png"/><Relationship Id="rId240" Type="http://schemas.openxmlformats.org/officeDocument/2006/relationships/customXml" Target="../ink/ink1428.xml"/><Relationship Id="rId261" Type="http://schemas.openxmlformats.org/officeDocument/2006/relationships/image" Target="../media/image1271.png"/><Relationship Id="rId478" Type="http://schemas.openxmlformats.org/officeDocument/2006/relationships/customXml" Target="../ink/ink1547.xml"/><Relationship Id="rId499" Type="http://schemas.openxmlformats.org/officeDocument/2006/relationships/image" Target="../media/image1390.png"/><Relationship Id="rId14" Type="http://schemas.openxmlformats.org/officeDocument/2006/relationships/customXml" Target="../ink/ink1315.xml"/><Relationship Id="rId35" Type="http://schemas.openxmlformats.org/officeDocument/2006/relationships/image" Target="../media/image1156.png"/><Relationship Id="rId56" Type="http://schemas.openxmlformats.org/officeDocument/2006/relationships/customXml" Target="../ink/ink1336.xml"/><Relationship Id="rId77" Type="http://schemas.openxmlformats.org/officeDocument/2006/relationships/image" Target="../media/image1177.png"/><Relationship Id="rId100" Type="http://schemas.openxmlformats.org/officeDocument/2006/relationships/customXml" Target="../ink/ink1358.xml"/><Relationship Id="rId282" Type="http://schemas.openxmlformats.org/officeDocument/2006/relationships/customXml" Target="../ink/ink1449.xml"/><Relationship Id="rId317" Type="http://schemas.openxmlformats.org/officeDocument/2006/relationships/image" Target="../media/image1299.png"/><Relationship Id="rId338" Type="http://schemas.openxmlformats.org/officeDocument/2006/relationships/customXml" Target="../ink/ink1477.xml"/><Relationship Id="rId359" Type="http://schemas.openxmlformats.org/officeDocument/2006/relationships/image" Target="../media/image1320.png"/><Relationship Id="rId503" Type="http://schemas.openxmlformats.org/officeDocument/2006/relationships/image" Target="../media/image1392.png"/><Relationship Id="rId8" Type="http://schemas.openxmlformats.org/officeDocument/2006/relationships/customXml" Target="../ink/ink1312.xml"/><Relationship Id="rId98" Type="http://schemas.openxmlformats.org/officeDocument/2006/relationships/customXml" Target="../ink/ink1357.xml"/><Relationship Id="rId121" Type="http://schemas.openxmlformats.org/officeDocument/2006/relationships/image" Target="../media/image1199.png"/><Relationship Id="rId142" Type="http://schemas.openxmlformats.org/officeDocument/2006/relationships/customXml" Target="../ink/ink1379.xml"/><Relationship Id="rId163" Type="http://schemas.openxmlformats.org/officeDocument/2006/relationships/image" Target="../media/image1223.png"/><Relationship Id="rId184" Type="http://schemas.openxmlformats.org/officeDocument/2006/relationships/customXml" Target="../ink/ink1400.xml"/><Relationship Id="rId219" Type="http://schemas.openxmlformats.org/officeDocument/2006/relationships/image" Target="../media/image1251.png"/><Relationship Id="rId370" Type="http://schemas.openxmlformats.org/officeDocument/2006/relationships/customXml" Target="../ink/ink1493.xml"/><Relationship Id="rId391" Type="http://schemas.openxmlformats.org/officeDocument/2006/relationships/image" Target="../media/image1336.png"/><Relationship Id="rId405" Type="http://schemas.openxmlformats.org/officeDocument/2006/relationships/image" Target="../media/image1343.png"/><Relationship Id="rId426" Type="http://schemas.openxmlformats.org/officeDocument/2006/relationships/customXml" Target="../ink/ink1521.xml"/><Relationship Id="rId447" Type="http://schemas.openxmlformats.org/officeDocument/2006/relationships/image" Target="../media/image1364.png"/><Relationship Id="rId230" Type="http://schemas.openxmlformats.org/officeDocument/2006/relationships/customXml" Target="../ink/ink1423.xml"/><Relationship Id="rId251" Type="http://schemas.openxmlformats.org/officeDocument/2006/relationships/image" Target="../media/image1266.png"/><Relationship Id="rId468" Type="http://schemas.openxmlformats.org/officeDocument/2006/relationships/customXml" Target="../ink/ink1542.xml"/><Relationship Id="rId489" Type="http://schemas.openxmlformats.org/officeDocument/2006/relationships/image" Target="../media/image1385.png"/><Relationship Id="rId25" Type="http://schemas.openxmlformats.org/officeDocument/2006/relationships/image" Target="../media/image1151.png"/><Relationship Id="rId46" Type="http://schemas.openxmlformats.org/officeDocument/2006/relationships/customXml" Target="../ink/ink1331.xml"/><Relationship Id="rId67" Type="http://schemas.openxmlformats.org/officeDocument/2006/relationships/image" Target="../media/image1172.png"/><Relationship Id="rId272" Type="http://schemas.openxmlformats.org/officeDocument/2006/relationships/customXml" Target="../ink/ink1444.xml"/><Relationship Id="rId293" Type="http://schemas.openxmlformats.org/officeDocument/2006/relationships/image" Target="../media/image1287.png"/><Relationship Id="rId307" Type="http://schemas.openxmlformats.org/officeDocument/2006/relationships/image" Target="../media/image1294.png"/><Relationship Id="rId328" Type="http://schemas.openxmlformats.org/officeDocument/2006/relationships/customXml" Target="../ink/ink1472.xml"/><Relationship Id="rId349" Type="http://schemas.openxmlformats.org/officeDocument/2006/relationships/image" Target="../media/image1315.png"/><Relationship Id="rId514" Type="http://schemas.openxmlformats.org/officeDocument/2006/relationships/customXml" Target="../ink/ink1565.xml"/><Relationship Id="rId88" Type="http://schemas.openxmlformats.org/officeDocument/2006/relationships/customXml" Target="../ink/ink1352.xml"/><Relationship Id="rId111" Type="http://schemas.openxmlformats.org/officeDocument/2006/relationships/image" Target="../media/image1194.png"/><Relationship Id="rId132" Type="http://schemas.openxmlformats.org/officeDocument/2006/relationships/customXml" Target="../ink/ink1374.xml"/><Relationship Id="rId153" Type="http://schemas.openxmlformats.org/officeDocument/2006/relationships/image" Target="../media/image1218.png"/><Relationship Id="rId174" Type="http://schemas.openxmlformats.org/officeDocument/2006/relationships/customXml" Target="../ink/ink1395.xml"/><Relationship Id="rId195" Type="http://schemas.openxmlformats.org/officeDocument/2006/relationships/image" Target="../media/image1239.png"/><Relationship Id="rId209" Type="http://schemas.openxmlformats.org/officeDocument/2006/relationships/image" Target="../media/image1246.png"/><Relationship Id="rId360" Type="http://schemas.openxmlformats.org/officeDocument/2006/relationships/customXml" Target="../ink/ink1488.xml"/><Relationship Id="rId381" Type="http://schemas.openxmlformats.org/officeDocument/2006/relationships/image" Target="../media/image1331.png"/><Relationship Id="rId416" Type="http://schemas.openxmlformats.org/officeDocument/2006/relationships/customXml" Target="../ink/ink1516.xml"/><Relationship Id="rId220" Type="http://schemas.openxmlformats.org/officeDocument/2006/relationships/customXml" Target="../ink/ink1418.xml"/><Relationship Id="rId241" Type="http://schemas.openxmlformats.org/officeDocument/2006/relationships/image" Target="../media/image1261.png"/><Relationship Id="rId437" Type="http://schemas.openxmlformats.org/officeDocument/2006/relationships/image" Target="../media/image1359.png"/><Relationship Id="rId458" Type="http://schemas.openxmlformats.org/officeDocument/2006/relationships/customXml" Target="../ink/ink1537.xml"/><Relationship Id="rId479" Type="http://schemas.openxmlformats.org/officeDocument/2006/relationships/image" Target="../media/image1380.png"/><Relationship Id="rId15" Type="http://schemas.openxmlformats.org/officeDocument/2006/relationships/image" Target="../media/image1146.png"/><Relationship Id="rId36" Type="http://schemas.openxmlformats.org/officeDocument/2006/relationships/customXml" Target="../ink/ink1326.xml"/><Relationship Id="rId57" Type="http://schemas.openxmlformats.org/officeDocument/2006/relationships/image" Target="../media/image1167.png"/><Relationship Id="rId262" Type="http://schemas.openxmlformats.org/officeDocument/2006/relationships/customXml" Target="../ink/ink1439.xml"/><Relationship Id="rId283" Type="http://schemas.openxmlformats.org/officeDocument/2006/relationships/image" Target="../media/image1282.png"/><Relationship Id="rId318" Type="http://schemas.openxmlformats.org/officeDocument/2006/relationships/customXml" Target="../ink/ink1467.xml"/><Relationship Id="rId339" Type="http://schemas.openxmlformats.org/officeDocument/2006/relationships/image" Target="../media/image1310.png"/><Relationship Id="rId490" Type="http://schemas.openxmlformats.org/officeDocument/2006/relationships/customXml" Target="../ink/ink1553.xml"/><Relationship Id="rId504" Type="http://schemas.openxmlformats.org/officeDocument/2006/relationships/customXml" Target="../ink/ink1560.xml"/><Relationship Id="rId78" Type="http://schemas.openxmlformats.org/officeDocument/2006/relationships/customXml" Target="../ink/ink1347.xml"/><Relationship Id="rId99" Type="http://schemas.openxmlformats.org/officeDocument/2006/relationships/image" Target="../media/image1188.png"/><Relationship Id="rId101" Type="http://schemas.openxmlformats.org/officeDocument/2006/relationships/image" Target="../media/image1189.png"/><Relationship Id="rId122" Type="http://schemas.openxmlformats.org/officeDocument/2006/relationships/customXml" Target="../ink/ink1369.xml"/><Relationship Id="rId143" Type="http://schemas.openxmlformats.org/officeDocument/2006/relationships/image" Target="../media/image1213.png"/><Relationship Id="rId164" Type="http://schemas.openxmlformats.org/officeDocument/2006/relationships/customXml" Target="../ink/ink1390.xml"/><Relationship Id="rId185" Type="http://schemas.openxmlformats.org/officeDocument/2006/relationships/image" Target="../media/image1234.png"/><Relationship Id="rId350" Type="http://schemas.openxmlformats.org/officeDocument/2006/relationships/customXml" Target="../ink/ink1483.xml"/><Relationship Id="rId371" Type="http://schemas.openxmlformats.org/officeDocument/2006/relationships/image" Target="../media/image1326.png"/><Relationship Id="rId406" Type="http://schemas.openxmlformats.org/officeDocument/2006/relationships/customXml" Target="../ink/ink1511.xml"/><Relationship Id="rId9" Type="http://schemas.openxmlformats.org/officeDocument/2006/relationships/image" Target="../media/image1143.png"/><Relationship Id="rId210" Type="http://schemas.openxmlformats.org/officeDocument/2006/relationships/customXml" Target="../ink/ink1413.xml"/><Relationship Id="rId392" Type="http://schemas.openxmlformats.org/officeDocument/2006/relationships/customXml" Target="../ink/ink1504.xml"/><Relationship Id="rId427" Type="http://schemas.openxmlformats.org/officeDocument/2006/relationships/image" Target="../media/image1354.png"/><Relationship Id="rId448" Type="http://schemas.openxmlformats.org/officeDocument/2006/relationships/customXml" Target="../ink/ink1532.xml"/><Relationship Id="rId469" Type="http://schemas.openxmlformats.org/officeDocument/2006/relationships/image" Target="../media/image1375.png"/><Relationship Id="rId26" Type="http://schemas.openxmlformats.org/officeDocument/2006/relationships/customXml" Target="../ink/ink1321.xml"/><Relationship Id="rId231" Type="http://schemas.openxmlformats.org/officeDocument/2006/relationships/image" Target="../media/image922.png"/><Relationship Id="rId252" Type="http://schemas.openxmlformats.org/officeDocument/2006/relationships/customXml" Target="../ink/ink1434.xml"/><Relationship Id="rId273" Type="http://schemas.openxmlformats.org/officeDocument/2006/relationships/image" Target="../media/image1277.png"/><Relationship Id="rId294" Type="http://schemas.openxmlformats.org/officeDocument/2006/relationships/customXml" Target="../ink/ink1455.xml"/><Relationship Id="rId308" Type="http://schemas.openxmlformats.org/officeDocument/2006/relationships/customXml" Target="../ink/ink1462.xml"/><Relationship Id="rId329" Type="http://schemas.openxmlformats.org/officeDocument/2006/relationships/image" Target="../media/image1305.png"/><Relationship Id="rId480" Type="http://schemas.openxmlformats.org/officeDocument/2006/relationships/customXml" Target="../ink/ink1548.xml"/><Relationship Id="rId515" Type="http://schemas.openxmlformats.org/officeDocument/2006/relationships/image" Target="../media/image1398.png"/><Relationship Id="rId47" Type="http://schemas.openxmlformats.org/officeDocument/2006/relationships/image" Target="../media/image1162.png"/><Relationship Id="rId68" Type="http://schemas.openxmlformats.org/officeDocument/2006/relationships/customXml" Target="../ink/ink1342.xml"/><Relationship Id="rId89" Type="http://schemas.openxmlformats.org/officeDocument/2006/relationships/image" Target="../media/image1183.png"/><Relationship Id="rId112" Type="http://schemas.openxmlformats.org/officeDocument/2006/relationships/customXml" Target="../ink/ink1364.xml"/><Relationship Id="rId133" Type="http://schemas.openxmlformats.org/officeDocument/2006/relationships/image" Target="../media/image1207.png"/><Relationship Id="rId154" Type="http://schemas.openxmlformats.org/officeDocument/2006/relationships/customXml" Target="../ink/ink1385.xml"/><Relationship Id="rId175" Type="http://schemas.openxmlformats.org/officeDocument/2006/relationships/image" Target="../media/image1229.png"/><Relationship Id="rId340" Type="http://schemas.openxmlformats.org/officeDocument/2006/relationships/customXml" Target="../ink/ink1478.xml"/><Relationship Id="rId361" Type="http://schemas.openxmlformats.org/officeDocument/2006/relationships/image" Target="../media/image1321.png"/><Relationship Id="rId196" Type="http://schemas.openxmlformats.org/officeDocument/2006/relationships/customXml" Target="../ink/ink1406.xml"/><Relationship Id="rId200" Type="http://schemas.openxmlformats.org/officeDocument/2006/relationships/customXml" Target="../ink/ink1408.xml"/><Relationship Id="rId382" Type="http://schemas.openxmlformats.org/officeDocument/2006/relationships/customXml" Target="../ink/ink1499.xml"/><Relationship Id="rId417" Type="http://schemas.openxmlformats.org/officeDocument/2006/relationships/image" Target="../media/image1349.png"/><Relationship Id="rId438" Type="http://schemas.openxmlformats.org/officeDocument/2006/relationships/customXml" Target="../ink/ink1527.xml"/><Relationship Id="rId459" Type="http://schemas.openxmlformats.org/officeDocument/2006/relationships/image" Target="../media/image1370.png"/><Relationship Id="rId16" Type="http://schemas.openxmlformats.org/officeDocument/2006/relationships/customXml" Target="../ink/ink1316.xml"/><Relationship Id="rId221" Type="http://schemas.openxmlformats.org/officeDocument/2006/relationships/image" Target="../media/image1252.png"/><Relationship Id="rId242" Type="http://schemas.openxmlformats.org/officeDocument/2006/relationships/customXml" Target="../ink/ink1429.xml"/><Relationship Id="rId263" Type="http://schemas.openxmlformats.org/officeDocument/2006/relationships/image" Target="../media/image1272.png"/><Relationship Id="rId284" Type="http://schemas.openxmlformats.org/officeDocument/2006/relationships/customXml" Target="../ink/ink1450.xml"/><Relationship Id="rId319" Type="http://schemas.openxmlformats.org/officeDocument/2006/relationships/image" Target="../media/image1300.png"/><Relationship Id="rId470" Type="http://schemas.openxmlformats.org/officeDocument/2006/relationships/customXml" Target="../ink/ink1543.xml"/><Relationship Id="rId491" Type="http://schemas.openxmlformats.org/officeDocument/2006/relationships/image" Target="../media/image1386.png"/><Relationship Id="rId505" Type="http://schemas.openxmlformats.org/officeDocument/2006/relationships/image" Target="../media/image1393.png"/><Relationship Id="rId37" Type="http://schemas.openxmlformats.org/officeDocument/2006/relationships/image" Target="../media/image1157.png"/><Relationship Id="rId58" Type="http://schemas.openxmlformats.org/officeDocument/2006/relationships/customXml" Target="../ink/ink1337.xml"/><Relationship Id="rId79" Type="http://schemas.openxmlformats.org/officeDocument/2006/relationships/image" Target="../media/image1178.png"/><Relationship Id="rId102" Type="http://schemas.openxmlformats.org/officeDocument/2006/relationships/customXml" Target="../ink/ink1359.xml"/><Relationship Id="rId123" Type="http://schemas.openxmlformats.org/officeDocument/2006/relationships/image" Target="../media/image1200.png"/><Relationship Id="rId144" Type="http://schemas.openxmlformats.org/officeDocument/2006/relationships/customXml" Target="../ink/ink1380.xml"/><Relationship Id="rId330" Type="http://schemas.openxmlformats.org/officeDocument/2006/relationships/customXml" Target="../ink/ink1473.xml"/><Relationship Id="rId90" Type="http://schemas.openxmlformats.org/officeDocument/2006/relationships/customXml" Target="../ink/ink1353.xml"/><Relationship Id="rId165" Type="http://schemas.openxmlformats.org/officeDocument/2006/relationships/image" Target="../media/image1224.png"/><Relationship Id="rId186" Type="http://schemas.openxmlformats.org/officeDocument/2006/relationships/customXml" Target="../ink/ink1401.xml"/><Relationship Id="rId351" Type="http://schemas.openxmlformats.org/officeDocument/2006/relationships/image" Target="../media/image1316.png"/><Relationship Id="rId372" Type="http://schemas.openxmlformats.org/officeDocument/2006/relationships/customXml" Target="../ink/ink1494.xml"/><Relationship Id="rId393" Type="http://schemas.openxmlformats.org/officeDocument/2006/relationships/image" Target="../media/image1337.png"/><Relationship Id="rId407" Type="http://schemas.openxmlformats.org/officeDocument/2006/relationships/image" Target="../media/image1344.png"/><Relationship Id="rId428" Type="http://schemas.openxmlformats.org/officeDocument/2006/relationships/customXml" Target="../ink/ink1522.xml"/><Relationship Id="rId449" Type="http://schemas.openxmlformats.org/officeDocument/2006/relationships/image" Target="../media/image1365.png"/><Relationship Id="rId211" Type="http://schemas.openxmlformats.org/officeDocument/2006/relationships/image" Target="../media/image1247.png"/><Relationship Id="rId232" Type="http://schemas.openxmlformats.org/officeDocument/2006/relationships/customXml" Target="../ink/ink1424.xml"/><Relationship Id="rId253" Type="http://schemas.openxmlformats.org/officeDocument/2006/relationships/image" Target="../media/image1267.png"/><Relationship Id="rId274" Type="http://schemas.openxmlformats.org/officeDocument/2006/relationships/customXml" Target="../ink/ink1445.xml"/><Relationship Id="rId295" Type="http://schemas.openxmlformats.org/officeDocument/2006/relationships/image" Target="../media/image1288.png"/><Relationship Id="rId309" Type="http://schemas.openxmlformats.org/officeDocument/2006/relationships/image" Target="../media/image1295.png"/><Relationship Id="rId460" Type="http://schemas.openxmlformats.org/officeDocument/2006/relationships/customXml" Target="../ink/ink1538.xml"/><Relationship Id="rId481" Type="http://schemas.openxmlformats.org/officeDocument/2006/relationships/image" Target="../media/image1381.png"/><Relationship Id="rId27" Type="http://schemas.openxmlformats.org/officeDocument/2006/relationships/image" Target="../media/image1152.png"/><Relationship Id="rId48" Type="http://schemas.openxmlformats.org/officeDocument/2006/relationships/customXml" Target="../ink/ink1332.xml"/><Relationship Id="rId69" Type="http://schemas.openxmlformats.org/officeDocument/2006/relationships/image" Target="../media/image1173.png"/><Relationship Id="rId113" Type="http://schemas.openxmlformats.org/officeDocument/2006/relationships/image" Target="../media/image1195.png"/><Relationship Id="rId134" Type="http://schemas.openxmlformats.org/officeDocument/2006/relationships/customXml" Target="../ink/ink1375.xml"/><Relationship Id="rId320" Type="http://schemas.openxmlformats.org/officeDocument/2006/relationships/customXml" Target="../ink/ink1468.xml"/><Relationship Id="rId80" Type="http://schemas.openxmlformats.org/officeDocument/2006/relationships/customXml" Target="../ink/ink1348.xml"/><Relationship Id="rId155" Type="http://schemas.openxmlformats.org/officeDocument/2006/relationships/image" Target="../media/image1219.png"/><Relationship Id="rId176" Type="http://schemas.openxmlformats.org/officeDocument/2006/relationships/customXml" Target="../ink/ink1396.xml"/><Relationship Id="rId197" Type="http://schemas.openxmlformats.org/officeDocument/2006/relationships/image" Target="../media/image1240.png"/><Relationship Id="rId341" Type="http://schemas.openxmlformats.org/officeDocument/2006/relationships/image" Target="../media/image1311.png"/><Relationship Id="rId362" Type="http://schemas.openxmlformats.org/officeDocument/2006/relationships/customXml" Target="../ink/ink1489.xml"/><Relationship Id="rId383" Type="http://schemas.openxmlformats.org/officeDocument/2006/relationships/image" Target="../media/image1332.png"/><Relationship Id="rId418" Type="http://schemas.openxmlformats.org/officeDocument/2006/relationships/customXml" Target="../ink/ink1517.xml"/><Relationship Id="rId439" Type="http://schemas.openxmlformats.org/officeDocument/2006/relationships/image" Target="../media/image1360.png"/><Relationship Id="rId201" Type="http://schemas.openxmlformats.org/officeDocument/2006/relationships/image" Target="../media/image1242.png"/><Relationship Id="rId222" Type="http://schemas.openxmlformats.org/officeDocument/2006/relationships/customXml" Target="../ink/ink1419.xml"/><Relationship Id="rId243" Type="http://schemas.openxmlformats.org/officeDocument/2006/relationships/image" Target="../media/image1262.png"/><Relationship Id="rId264" Type="http://schemas.openxmlformats.org/officeDocument/2006/relationships/customXml" Target="../ink/ink1440.xml"/><Relationship Id="rId285" Type="http://schemas.openxmlformats.org/officeDocument/2006/relationships/image" Target="../media/image1283.png"/><Relationship Id="rId450" Type="http://schemas.openxmlformats.org/officeDocument/2006/relationships/customXml" Target="../ink/ink1533.xml"/><Relationship Id="rId471" Type="http://schemas.openxmlformats.org/officeDocument/2006/relationships/image" Target="../media/image1376.png"/><Relationship Id="rId506" Type="http://schemas.openxmlformats.org/officeDocument/2006/relationships/customXml" Target="../ink/ink1561.xml"/><Relationship Id="rId17" Type="http://schemas.openxmlformats.org/officeDocument/2006/relationships/image" Target="../media/image1147.png"/><Relationship Id="rId38" Type="http://schemas.openxmlformats.org/officeDocument/2006/relationships/customXml" Target="../ink/ink1327.xml"/><Relationship Id="rId59" Type="http://schemas.openxmlformats.org/officeDocument/2006/relationships/image" Target="../media/image1168.png"/><Relationship Id="rId103" Type="http://schemas.openxmlformats.org/officeDocument/2006/relationships/image" Target="../media/image1190.png"/><Relationship Id="rId124" Type="http://schemas.openxmlformats.org/officeDocument/2006/relationships/customXml" Target="../ink/ink1370.xml"/><Relationship Id="rId310" Type="http://schemas.openxmlformats.org/officeDocument/2006/relationships/customXml" Target="../ink/ink1463.xml"/><Relationship Id="rId492" Type="http://schemas.openxmlformats.org/officeDocument/2006/relationships/customXml" Target="../ink/ink1554.xml"/><Relationship Id="rId70" Type="http://schemas.openxmlformats.org/officeDocument/2006/relationships/customXml" Target="../ink/ink1343.xml"/><Relationship Id="rId91" Type="http://schemas.openxmlformats.org/officeDocument/2006/relationships/image" Target="../media/image1184.png"/><Relationship Id="rId145" Type="http://schemas.openxmlformats.org/officeDocument/2006/relationships/image" Target="../media/image1214.png"/><Relationship Id="rId166" Type="http://schemas.openxmlformats.org/officeDocument/2006/relationships/customXml" Target="../ink/ink1391.xml"/><Relationship Id="rId187" Type="http://schemas.openxmlformats.org/officeDocument/2006/relationships/image" Target="../media/image1235.png"/><Relationship Id="rId331" Type="http://schemas.openxmlformats.org/officeDocument/2006/relationships/image" Target="../media/image1306.png"/><Relationship Id="rId352" Type="http://schemas.openxmlformats.org/officeDocument/2006/relationships/customXml" Target="../ink/ink1484.xml"/><Relationship Id="rId373" Type="http://schemas.openxmlformats.org/officeDocument/2006/relationships/image" Target="../media/image1327.png"/><Relationship Id="rId394" Type="http://schemas.openxmlformats.org/officeDocument/2006/relationships/customXml" Target="../ink/ink1505.xml"/><Relationship Id="rId408" Type="http://schemas.openxmlformats.org/officeDocument/2006/relationships/customXml" Target="../ink/ink1512.xml"/><Relationship Id="rId429" Type="http://schemas.openxmlformats.org/officeDocument/2006/relationships/image" Target="../media/image135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14.xml"/><Relationship Id="rId233" Type="http://schemas.openxmlformats.org/officeDocument/2006/relationships/image" Target="../media/image1257.png"/><Relationship Id="rId254" Type="http://schemas.openxmlformats.org/officeDocument/2006/relationships/customXml" Target="../ink/ink1435.xml"/><Relationship Id="rId440" Type="http://schemas.openxmlformats.org/officeDocument/2006/relationships/customXml" Target="../ink/ink1528.xml"/><Relationship Id="rId28" Type="http://schemas.openxmlformats.org/officeDocument/2006/relationships/customXml" Target="../ink/ink1322.xml"/><Relationship Id="rId49" Type="http://schemas.openxmlformats.org/officeDocument/2006/relationships/image" Target="../media/image1163.png"/><Relationship Id="rId114" Type="http://schemas.openxmlformats.org/officeDocument/2006/relationships/customXml" Target="../ink/ink1365.xml"/><Relationship Id="rId275" Type="http://schemas.openxmlformats.org/officeDocument/2006/relationships/image" Target="../media/image1278.png"/><Relationship Id="rId296" Type="http://schemas.openxmlformats.org/officeDocument/2006/relationships/customXml" Target="../ink/ink1456.xml"/><Relationship Id="rId300" Type="http://schemas.openxmlformats.org/officeDocument/2006/relationships/customXml" Target="../ink/ink1458.xml"/><Relationship Id="rId461" Type="http://schemas.openxmlformats.org/officeDocument/2006/relationships/image" Target="../media/image1371.png"/><Relationship Id="rId482" Type="http://schemas.openxmlformats.org/officeDocument/2006/relationships/customXml" Target="../ink/ink1549.xml"/><Relationship Id="rId60" Type="http://schemas.openxmlformats.org/officeDocument/2006/relationships/customXml" Target="../ink/ink1338.xml"/><Relationship Id="rId81" Type="http://schemas.openxmlformats.org/officeDocument/2006/relationships/image" Target="../media/image1179.png"/><Relationship Id="rId135" Type="http://schemas.openxmlformats.org/officeDocument/2006/relationships/image" Target="../media/image1208.png"/><Relationship Id="rId156" Type="http://schemas.openxmlformats.org/officeDocument/2006/relationships/customXml" Target="../ink/ink1386.xml"/><Relationship Id="rId177" Type="http://schemas.openxmlformats.org/officeDocument/2006/relationships/image" Target="../media/image1230.png"/><Relationship Id="rId198" Type="http://schemas.openxmlformats.org/officeDocument/2006/relationships/customXml" Target="../ink/ink1407.xml"/><Relationship Id="rId321" Type="http://schemas.openxmlformats.org/officeDocument/2006/relationships/image" Target="../media/image1301.png"/><Relationship Id="rId342" Type="http://schemas.openxmlformats.org/officeDocument/2006/relationships/customXml" Target="../ink/ink1479.xml"/><Relationship Id="rId363" Type="http://schemas.openxmlformats.org/officeDocument/2006/relationships/image" Target="../media/image1322.png"/><Relationship Id="rId384" Type="http://schemas.openxmlformats.org/officeDocument/2006/relationships/customXml" Target="../ink/ink1500.xml"/><Relationship Id="rId419" Type="http://schemas.openxmlformats.org/officeDocument/2006/relationships/image" Target="../media/image1350.png"/><Relationship Id="rId202" Type="http://schemas.openxmlformats.org/officeDocument/2006/relationships/customXml" Target="../ink/ink1409.xml"/><Relationship Id="rId223" Type="http://schemas.openxmlformats.org/officeDocument/2006/relationships/image" Target="../media/image1253.png"/><Relationship Id="rId244" Type="http://schemas.openxmlformats.org/officeDocument/2006/relationships/customXml" Target="../ink/ink1430.xml"/><Relationship Id="rId430" Type="http://schemas.openxmlformats.org/officeDocument/2006/relationships/customXml" Target="../ink/ink1523.xml"/><Relationship Id="rId18" Type="http://schemas.openxmlformats.org/officeDocument/2006/relationships/customXml" Target="../ink/ink1317.xml"/><Relationship Id="rId39" Type="http://schemas.openxmlformats.org/officeDocument/2006/relationships/image" Target="../media/image1158.png"/><Relationship Id="rId265" Type="http://schemas.openxmlformats.org/officeDocument/2006/relationships/image" Target="../media/image1273.png"/><Relationship Id="rId286" Type="http://schemas.openxmlformats.org/officeDocument/2006/relationships/customXml" Target="../ink/ink1451.xml"/><Relationship Id="rId451" Type="http://schemas.openxmlformats.org/officeDocument/2006/relationships/image" Target="../media/image1366.png"/><Relationship Id="rId472" Type="http://schemas.openxmlformats.org/officeDocument/2006/relationships/customXml" Target="../ink/ink1544.xml"/><Relationship Id="rId493" Type="http://schemas.openxmlformats.org/officeDocument/2006/relationships/image" Target="../media/image1387.png"/><Relationship Id="rId507" Type="http://schemas.openxmlformats.org/officeDocument/2006/relationships/image" Target="../media/image1394.png"/><Relationship Id="rId50" Type="http://schemas.openxmlformats.org/officeDocument/2006/relationships/customXml" Target="../ink/ink1333.xml"/><Relationship Id="rId104" Type="http://schemas.openxmlformats.org/officeDocument/2006/relationships/customXml" Target="../ink/ink1360.xml"/><Relationship Id="rId125" Type="http://schemas.openxmlformats.org/officeDocument/2006/relationships/image" Target="../media/image1201.png"/><Relationship Id="rId146" Type="http://schemas.openxmlformats.org/officeDocument/2006/relationships/customXml" Target="../ink/ink1381.xml"/><Relationship Id="rId167" Type="http://schemas.openxmlformats.org/officeDocument/2006/relationships/image" Target="../media/image1225.png"/><Relationship Id="rId188" Type="http://schemas.openxmlformats.org/officeDocument/2006/relationships/customXml" Target="../ink/ink1402.xml"/><Relationship Id="rId311" Type="http://schemas.openxmlformats.org/officeDocument/2006/relationships/image" Target="../media/image1296.png"/><Relationship Id="rId332" Type="http://schemas.openxmlformats.org/officeDocument/2006/relationships/customXml" Target="../ink/ink1474.xml"/><Relationship Id="rId353" Type="http://schemas.openxmlformats.org/officeDocument/2006/relationships/image" Target="../media/image1317.png"/><Relationship Id="rId374" Type="http://schemas.openxmlformats.org/officeDocument/2006/relationships/customXml" Target="../ink/ink1495.xml"/><Relationship Id="rId395" Type="http://schemas.openxmlformats.org/officeDocument/2006/relationships/image" Target="../media/image1338.png"/><Relationship Id="rId409" Type="http://schemas.openxmlformats.org/officeDocument/2006/relationships/image" Target="../media/image1345.png"/><Relationship Id="rId71" Type="http://schemas.openxmlformats.org/officeDocument/2006/relationships/image" Target="../media/image1174.png"/><Relationship Id="rId92" Type="http://schemas.openxmlformats.org/officeDocument/2006/relationships/customXml" Target="../ink/ink1354.xml"/><Relationship Id="rId213" Type="http://schemas.openxmlformats.org/officeDocument/2006/relationships/image" Target="../media/image1248.png"/><Relationship Id="rId234" Type="http://schemas.openxmlformats.org/officeDocument/2006/relationships/customXml" Target="../ink/ink1425.xml"/><Relationship Id="rId420" Type="http://schemas.openxmlformats.org/officeDocument/2006/relationships/customXml" Target="../ink/ink1518.xml"/><Relationship Id="rId2" Type="http://schemas.openxmlformats.org/officeDocument/2006/relationships/customXml" Target="../ink/ink1309.xml"/><Relationship Id="rId29" Type="http://schemas.openxmlformats.org/officeDocument/2006/relationships/image" Target="../media/image1153.png"/><Relationship Id="rId255" Type="http://schemas.openxmlformats.org/officeDocument/2006/relationships/image" Target="../media/image1268.png"/><Relationship Id="rId276" Type="http://schemas.openxmlformats.org/officeDocument/2006/relationships/customXml" Target="../ink/ink1446.xml"/><Relationship Id="rId297" Type="http://schemas.openxmlformats.org/officeDocument/2006/relationships/image" Target="../media/image1289.png"/><Relationship Id="rId441" Type="http://schemas.openxmlformats.org/officeDocument/2006/relationships/image" Target="../media/image1361.png"/><Relationship Id="rId462" Type="http://schemas.openxmlformats.org/officeDocument/2006/relationships/customXml" Target="../ink/ink1539.xml"/><Relationship Id="rId483" Type="http://schemas.openxmlformats.org/officeDocument/2006/relationships/image" Target="../media/image1382.png"/><Relationship Id="rId40" Type="http://schemas.openxmlformats.org/officeDocument/2006/relationships/customXml" Target="../ink/ink1328.xml"/><Relationship Id="rId115" Type="http://schemas.openxmlformats.org/officeDocument/2006/relationships/image" Target="../media/image1196.png"/><Relationship Id="rId136" Type="http://schemas.openxmlformats.org/officeDocument/2006/relationships/customXml" Target="../ink/ink1376.xml"/><Relationship Id="rId157" Type="http://schemas.openxmlformats.org/officeDocument/2006/relationships/image" Target="../media/image1220.png"/><Relationship Id="rId178" Type="http://schemas.openxmlformats.org/officeDocument/2006/relationships/customXml" Target="../ink/ink1397.xml"/><Relationship Id="rId301" Type="http://schemas.openxmlformats.org/officeDocument/2006/relationships/image" Target="../media/image1291.png"/><Relationship Id="rId322" Type="http://schemas.openxmlformats.org/officeDocument/2006/relationships/customXml" Target="../ink/ink1469.xml"/><Relationship Id="rId343" Type="http://schemas.openxmlformats.org/officeDocument/2006/relationships/image" Target="../media/image1312.png"/><Relationship Id="rId364" Type="http://schemas.openxmlformats.org/officeDocument/2006/relationships/customXml" Target="../ink/ink1490.xml"/><Relationship Id="rId61" Type="http://schemas.openxmlformats.org/officeDocument/2006/relationships/image" Target="../media/image1169.png"/><Relationship Id="rId82" Type="http://schemas.openxmlformats.org/officeDocument/2006/relationships/customXml" Target="../ink/ink1349.xml"/><Relationship Id="rId199" Type="http://schemas.openxmlformats.org/officeDocument/2006/relationships/image" Target="../media/image1241.png"/><Relationship Id="rId203" Type="http://schemas.openxmlformats.org/officeDocument/2006/relationships/image" Target="../media/image1243.png"/><Relationship Id="rId385" Type="http://schemas.openxmlformats.org/officeDocument/2006/relationships/image" Target="../media/image1333.png"/><Relationship Id="rId19" Type="http://schemas.openxmlformats.org/officeDocument/2006/relationships/image" Target="../media/image1148.png"/><Relationship Id="rId224" Type="http://schemas.openxmlformats.org/officeDocument/2006/relationships/customXml" Target="../ink/ink1420.xml"/><Relationship Id="rId245" Type="http://schemas.openxmlformats.org/officeDocument/2006/relationships/image" Target="../media/image1263.png"/><Relationship Id="rId266" Type="http://schemas.openxmlformats.org/officeDocument/2006/relationships/customXml" Target="../ink/ink1441.xml"/><Relationship Id="rId287" Type="http://schemas.openxmlformats.org/officeDocument/2006/relationships/image" Target="../media/image1284.png"/><Relationship Id="rId410" Type="http://schemas.openxmlformats.org/officeDocument/2006/relationships/customXml" Target="../ink/ink1513.xml"/><Relationship Id="rId431" Type="http://schemas.openxmlformats.org/officeDocument/2006/relationships/image" Target="../media/image1356.png"/><Relationship Id="rId452" Type="http://schemas.openxmlformats.org/officeDocument/2006/relationships/customXml" Target="../ink/ink1534.xml"/><Relationship Id="rId473" Type="http://schemas.openxmlformats.org/officeDocument/2006/relationships/image" Target="../media/image1377.png"/><Relationship Id="rId494" Type="http://schemas.openxmlformats.org/officeDocument/2006/relationships/customXml" Target="../ink/ink1555.xml"/><Relationship Id="rId508" Type="http://schemas.openxmlformats.org/officeDocument/2006/relationships/customXml" Target="../ink/ink1562.xml"/><Relationship Id="rId30" Type="http://schemas.openxmlformats.org/officeDocument/2006/relationships/customXml" Target="../ink/ink1323.xml"/><Relationship Id="rId105" Type="http://schemas.openxmlformats.org/officeDocument/2006/relationships/image" Target="../media/image1191.png"/><Relationship Id="rId126" Type="http://schemas.openxmlformats.org/officeDocument/2006/relationships/customXml" Target="../ink/ink1371.xml"/><Relationship Id="rId147" Type="http://schemas.openxmlformats.org/officeDocument/2006/relationships/image" Target="../media/image1215.png"/><Relationship Id="rId168" Type="http://schemas.openxmlformats.org/officeDocument/2006/relationships/customXml" Target="../ink/ink1392.xml"/><Relationship Id="rId312" Type="http://schemas.openxmlformats.org/officeDocument/2006/relationships/customXml" Target="../ink/ink1464.xml"/><Relationship Id="rId333" Type="http://schemas.openxmlformats.org/officeDocument/2006/relationships/image" Target="../media/image1307.png"/><Relationship Id="rId354" Type="http://schemas.openxmlformats.org/officeDocument/2006/relationships/customXml" Target="../ink/ink1485.xml"/><Relationship Id="rId51" Type="http://schemas.openxmlformats.org/officeDocument/2006/relationships/image" Target="../media/image1164.png"/><Relationship Id="rId72" Type="http://schemas.openxmlformats.org/officeDocument/2006/relationships/customXml" Target="../ink/ink1344.xml"/><Relationship Id="rId93" Type="http://schemas.openxmlformats.org/officeDocument/2006/relationships/image" Target="../media/image1185.png"/><Relationship Id="rId189" Type="http://schemas.openxmlformats.org/officeDocument/2006/relationships/image" Target="../media/image1236.png"/><Relationship Id="rId375" Type="http://schemas.openxmlformats.org/officeDocument/2006/relationships/image" Target="../media/image1328.png"/><Relationship Id="rId396" Type="http://schemas.openxmlformats.org/officeDocument/2006/relationships/customXml" Target="../ink/ink1506.xml"/><Relationship Id="rId3" Type="http://schemas.openxmlformats.org/officeDocument/2006/relationships/image" Target="../media/image1140.png"/><Relationship Id="rId214" Type="http://schemas.openxmlformats.org/officeDocument/2006/relationships/customXml" Target="../ink/ink1415.xml"/><Relationship Id="rId235" Type="http://schemas.openxmlformats.org/officeDocument/2006/relationships/image" Target="../media/image1258.png"/><Relationship Id="rId256" Type="http://schemas.openxmlformats.org/officeDocument/2006/relationships/customXml" Target="../ink/ink1436.xml"/><Relationship Id="rId277" Type="http://schemas.openxmlformats.org/officeDocument/2006/relationships/image" Target="../media/image1279.png"/><Relationship Id="rId298" Type="http://schemas.openxmlformats.org/officeDocument/2006/relationships/customXml" Target="../ink/ink1457.xml"/><Relationship Id="rId400" Type="http://schemas.openxmlformats.org/officeDocument/2006/relationships/customXml" Target="../ink/ink1508.xml"/><Relationship Id="rId421" Type="http://schemas.openxmlformats.org/officeDocument/2006/relationships/image" Target="../media/image1351.png"/><Relationship Id="rId442" Type="http://schemas.openxmlformats.org/officeDocument/2006/relationships/customXml" Target="../ink/ink1529.xml"/><Relationship Id="rId463" Type="http://schemas.openxmlformats.org/officeDocument/2006/relationships/image" Target="../media/image1372.png"/><Relationship Id="rId484" Type="http://schemas.openxmlformats.org/officeDocument/2006/relationships/customXml" Target="../ink/ink1550.xml"/><Relationship Id="rId116" Type="http://schemas.openxmlformats.org/officeDocument/2006/relationships/customXml" Target="../ink/ink1366.xml"/><Relationship Id="rId137" Type="http://schemas.openxmlformats.org/officeDocument/2006/relationships/image" Target="../media/image1209.png"/><Relationship Id="rId158" Type="http://schemas.openxmlformats.org/officeDocument/2006/relationships/customXml" Target="../ink/ink1387.xml"/><Relationship Id="rId302" Type="http://schemas.openxmlformats.org/officeDocument/2006/relationships/customXml" Target="../ink/ink1459.xml"/><Relationship Id="rId323" Type="http://schemas.openxmlformats.org/officeDocument/2006/relationships/image" Target="../media/image1302.png"/><Relationship Id="rId344" Type="http://schemas.openxmlformats.org/officeDocument/2006/relationships/customXml" Target="../ink/ink1480.xml"/><Relationship Id="rId20" Type="http://schemas.openxmlformats.org/officeDocument/2006/relationships/customXml" Target="../ink/ink1318.xml"/><Relationship Id="rId41" Type="http://schemas.openxmlformats.org/officeDocument/2006/relationships/image" Target="../media/image1159.png"/><Relationship Id="rId62" Type="http://schemas.openxmlformats.org/officeDocument/2006/relationships/customXml" Target="../ink/ink1339.xml"/><Relationship Id="rId83" Type="http://schemas.openxmlformats.org/officeDocument/2006/relationships/image" Target="../media/image1180.png"/><Relationship Id="rId179" Type="http://schemas.openxmlformats.org/officeDocument/2006/relationships/image" Target="../media/image1231.png"/><Relationship Id="rId365" Type="http://schemas.openxmlformats.org/officeDocument/2006/relationships/image" Target="../media/image1323.png"/><Relationship Id="rId386" Type="http://schemas.openxmlformats.org/officeDocument/2006/relationships/customXml" Target="../ink/ink1501.xml"/><Relationship Id="rId190" Type="http://schemas.openxmlformats.org/officeDocument/2006/relationships/customXml" Target="../ink/ink1403.xml"/><Relationship Id="rId204" Type="http://schemas.openxmlformats.org/officeDocument/2006/relationships/customXml" Target="../ink/ink1410.xml"/><Relationship Id="rId225" Type="http://schemas.openxmlformats.org/officeDocument/2006/relationships/image" Target="../media/image1254.png"/><Relationship Id="rId246" Type="http://schemas.openxmlformats.org/officeDocument/2006/relationships/customXml" Target="../ink/ink1431.xml"/><Relationship Id="rId267" Type="http://schemas.openxmlformats.org/officeDocument/2006/relationships/image" Target="../media/image1274.png"/><Relationship Id="rId288" Type="http://schemas.openxmlformats.org/officeDocument/2006/relationships/customXml" Target="../ink/ink1452.xml"/><Relationship Id="rId411" Type="http://schemas.openxmlformats.org/officeDocument/2006/relationships/image" Target="../media/image1346.png"/><Relationship Id="rId432" Type="http://schemas.openxmlformats.org/officeDocument/2006/relationships/customXml" Target="../ink/ink1524.xml"/><Relationship Id="rId453" Type="http://schemas.openxmlformats.org/officeDocument/2006/relationships/image" Target="../media/image1367.png"/><Relationship Id="rId474" Type="http://schemas.openxmlformats.org/officeDocument/2006/relationships/customXml" Target="../ink/ink1545.xml"/><Relationship Id="rId509" Type="http://schemas.openxmlformats.org/officeDocument/2006/relationships/image" Target="../media/image1395.png"/><Relationship Id="rId106" Type="http://schemas.openxmlformats.org/officeDocument/2006/relationships/customXml" Target="../ink/ink1361.xml"/><Relationship Id="rId127" Type="http://schemas.openxmlformats.org/officeDocument/2006/relationships/image" Target="../media/image1202.png"/><Relationship Id="rId313" Type="http://schemas.openxmlformats.org/officeDocument/2006/relationships/image" Target="../media/image1297.png"/><Relationship Id="rId495" Type="http://schemas.openxmlformats.org/officeDocument/2006/relationships/image" Target="../media/image1388.png"/><Relationship Id="rId10" Type="http://schemas.openxmlformats.org/officeDocument/2006/relationships/customXml" Target="../ink/ink1313.xml"/><Relationship Id="rId31" Type="http://schemas.openxmlformats.org/officeDocument/2006/relationships/image" Target="../media/image1154.png"/><Relationship Id="rId52" Type="http://schemas.openxmlformats.org/officeDocument/2006/relationships/customXml" Target="../ink/ink1334.xml"/><Relationship Id="rId73" Type="http://schemas.openxmlformats.org/officeDocument/2006/relationships/image" Target="../media/image1175.png"/><Relationship Id="rId94" Type="http://schemas.openxmlformats.org/officeDocument/2006/relationships/customXml" Target="../ink/ink1355.xml"/><Relationship Id="rId148" Type="http://schemas.openxmlformats.org/officeDocument/2006/relationships/customXml" Target="../ink/ink1382.xml"/><Relationship Id="rId169" Type="http://schemas.openxmlformats.org/officeDocument/2006/relationships/image" Target="../media/image1226.png"/><Relationship Id="rId334" Type="http://schemas.openxmlformats.org/officeDocument/2006/relationships/customXml" Target="../ink/ink1475.xml"/><Relationship Id="rId355" Type="http://schemas.openxmlformats.org/officeDocument/2006/relationships/image" Target="../media/image1318.png"/><Relationship Id="rId376" Type="http://schemas.openxmlformats.org/officeDocument/2006/relationships/customXml" Target="../ink/ink1496.xml"/><Relationship Id="rId397" Type="http://schemas.openxmlformats.org/officeDocument/2006/relationships/image" Target="../media/image1339.png"/><Relationship Id="rId4" Type="http://schemas.openxmlformats.org/officeDocument/2006/relationships/customXml" Target="../ink/ink1310.xml"/><Relationship Id="rId180" Type="http://schemas.openxmlformats.org/officeDocument/2006/relationships/customXml" Target="../ink/ink1398.xml"/><Relationship Id="rId215" Type="http://schemas.openxmlformats.org/officeDocument/2006/relationships/image" Target="../media/image1249.png"/><Relationship Id="rId236" Type="http://schemas.openxmlformats.org/officeDocument/2006/relationships/customXml" Target="../ink/ink1426.xml"/><Relationship Id="rId257" Type="http://schemas.openxmlformats.org/officeDocument/2006/relationships/image" Target="../media/image1269.png"/><Relationship Id="rId278" Type="http://schemas.openxmlformats.org/officeDocument/2006/relationships/customXml" Target="../ink/ink1447.xml"/><Relationship Id="rId401" Type="http://schemas.openxmlformats.org/officeDocument/2006/relationships/image" Target="../media/image1341.png"/><Relationship Id="rId422" Type="http://schemas.openxmlformats.org/officeDocument/2006/relationships/customXml" Target="../ink/ink1519.xml"/><Relationship Id="rId443" Type="http://schemas.openxmlformats.org/officeDocument/2006/relationships/image" Target="../media/image1362.png"/><Relationship Id="rId464" Type="http://schemas.openxmlformats.org/officeDocument/2006/relationships/customXml" Target="../ink/ink1540.xml"/><Relationship Id="rId303" Type="http://schemas.openxmlformats.org/officeDocument/2006/relationships/image" Target="../media/image1292.png"/><Relationship Id="rId485" Type="http://schemas.openxmlformats.org/officeDocument/2006/relationships/image" Target="../media/image1383.png"/><Relationship Id="rId42" Type="http://schemas.openxmlformats.org/officeDocument/2006/relationships/customXml" Target="../ink/ink1329.xml"/><Relationship Id="rId84" Type="http://schemas.openxmlformats.org/officeDocument/2006/relationships/customXml" Target="../ink/ink1350.xml"/><Relationship Id="rId138" Type="http://schemas.openxmlformats.org/officeDocument/2006/relationships/customXml" Target="../ink/ink1377.xml"/><Relationship Id="rId345" Type="http://schemas.openxmlformats.org/officeDocument/2006/relationships/image" Target="../media/image1313.png"/><Relationship Id="rId387" Type="http://schemas.openxmlformats.org/officeDocument/2006/relationships/image" Target="../media/image1334.png"/><Relationship Id="rId510" Type="http://schemas.openxmlformats.org/officeDocument/2006/relationships/customXml" Target="../ink/ink1563.xml"/><Relationship Id="rId191" Type="http://schemas.openxmlformats.org/officeDocument/2006/relationships/image" Target="../media/image1237.png"/><Relationship Id="rId205" Type="http://schemas.openxmlformats.org/officeDocument/2006/relationships/image" Target="../media/image1244.png"/><Relationship Id="rId247" Type="http://schemas.openxmlformats.org/officeDocument/2006/relationships/image" Target="../media/image1264.png"/><Relationship Id="rId412" Type="http://schemas.openxmlformats.org/officeDocument/2006/relationships/customXml" Target="../ink/ink1514.xml"/><Relationship Id="rId107" Type="http://schemas.openxmlformats.org/officeDocument/2006/relationships/image" Target="../media/image1192.png"/><Relationship Id="rId289" Type="http://schemas.openxmlformats.org/officeDocument/2006/relationships/image" Target="../media/image1285.png"/><Relationship Id="rId454" Type="http://schemas.openxmlformats.org/officeDocument/2006/relationships/customXml" Target="../ink/ink1535.xml"/><Relationship Id="rId496" Type="http://schemas.openxmlformats.org/officeDocument/2006/relationships/customXml" Target="../ink/ink1556.xml"/><Relationship Id="rId11" Type="http://schemas.openxmlformats.org/officeDocument/2006/relationships/image" Target="../media/image1144.png"/><Relationship Id="rId53" Type="http://schemas.openxmlformats.org/officeDocument/2006/relationships/image" Target="../media/image1165.png"/><Relationship Id="rId149" Type="http://schemas.openxmlformats.org/officeDocument/2006/relationships/image" Target="../media/image1216.png"/><Relationship Id="rId314" Type="http://schemas.openxmlformats.org/officeDocument/2006/relationships/customXml" Target="../ink/ink1465.xml"/><Relationship Id="rId356" Type="http://schemas.openxmlformats.org/officeDocument/2006/relationships/customXml" Target="../ink/ink1486.xml"/><Relationship Id="rId398" Type="http://schemas.openxmlformats.org/officeDocument/2006/relationships/customXml" Target="../ink/ink1507.xml"/><Relationship Id="rId95" Type="http://schemas.openxmlformats.org/officeDocument/2006/relationships/image" Target="../media/image1186.png"/><Relationship Id="rId160" Type="http://schemas.openxmlformats.org/officeDocument/2006/relationships/customXml" Target="../ink/ink1388.xml"/><Relationship Id="rId216" Type="http://schemas.openxmlformats.org/officeDocument/2006/relationships/customXml" Target="../ink/ink1416.xml"/><Relationship Id="rId423" Type="http://schemas.openxmlformats.org/officeDocument/2006/relationships/image" Target="../media/image1352.png"/><Relationship Id="rId258" Type="http://schemas.openxmlformats.org/officeDocument/2006/relationships/customXml" Target="../ink/ink1437.xml"/><Relationship Id="rId465" Type="http://schemas.openxmlformats.org/officeDocument/2006/relationships/image" Target="../media/image1373.png"/><Relationship Id="rId22" Type="http://schemas.openxmlformats.org/officeDocument/2006/relationships/customXml" Target="../ink/ink1319.xml"/><Relationship Id="rId64" Type="http://schemas.openxmlformats.org/officeDocument/2006/relationships/customXml" Target="../ink/ink1340.xml"/><Relationship Id="rId118" Type="http://schemas.openxmlformats.org/officeDocument/2006/relationships/customXml" Target="../ink/ink1367.xml"/><Relationship Id="rId325" Type="http://schemas.openxmlformats.org/officeDocument/2006/relationships/image" Target="../media/image1303.png"/><Relationship Id="rId367" Type="http://schemas.openxmlformats.org/officeDocument/2006/relationships/image" Target="../media/image1324.png"/><Relationship Id="rId171" Type="http://schemas.openxmlformats.org/officeDocument/2006/relationships/image" Target="../media/image1227.png"/><Relationship Id="rId227" Type="http://schemas.openxmlformats.org/officeDocument/2006/relationships/image" Target="../media/image1255.png"/><Relationship Id="rId269" Type="http://schemas.openxmlformats.org/officeDocument/2006/relationships/image" Target="../media/image1275.png"/><Relationship Id="rId434" Type="http://schemas.openxmlformats.org/officeDocument/2006/relationships/customXml" Target="../ink/ink1525.xml"/><Relationship Id="rId476" Type="http://schemas.openxmlformats.org/officeDocument/2006/relationships/customXml" Target="../ink/ink1546.xml"/><Relationship Id="rId33" Type="http://schemas.openxmlformats.org/officeDocument/2006/relationships/image" Target="../media/image1155.png"/><Relationship Id="rId129" Type="http://schemas.openxmlformats.org/officeDocument/2006/relationships/image" Target="../media/image1204.png"/><Relationship Id="rId280" Type="http://schemas.openxmlformats.org/officeDocument/2006/relationships/customXml" Target="../ink/ink1448.xml"/><Relationship Id="rId336" Type="http://schemas.openxmlformats.org/officeDocument/2006/relationships/customXml" Target="../ink/ink1476.xml"/><Relationship Id="rId501" Type="http://schemas.openxmlformats.org/officeDocument/2006/relationships/image" Target="../media/image1391.png"/><Relationship Id="rId75" Type="http://schemas.openxmlformats.org/officeDocument/2006/relationships/image" Target="../media/image1176.png"/><Relationship Id="rId140" Type="http://schemas.openxmlformats.org/officeDocument/2006/relationships/customXml" Target="../ink/ink1378.xml"/><Relationship Id="rId182" Type="http://schemas.openxmlformats.org/officeDocument/2006/relationships/customXml" Target="../ink/ink1399.xml"/><Relationship Id="rId378" Type="http://schemas.openxmlformats.org/officeDocument/2006/relationships/customXml" Target="../ink/ink1497.xml"/><Relationship Id="rId403" Type="http://schemas.openxmlformats.org/officeDocument/2006/relationships/image" Target="../media/image1342.png"/><Relationship Id="rId6" Type="http://schemas.openxmlformats.org/officeDocument/2006/relationships/customXml" Target="../ink/ink1311.xml"/><Relationship Id="rId238" Type="http://schemas.openxmlformats.org/officeDocument/2006/relationships/customXml" Target="../ink/ink1427.xml"/><Relationship Id="rId445" Type="http://schemas.openxmlformats.org/officeDocument/2006/relationships/image" Target="../media/image1363.png"/><Relationship Id="rId487" Type="http://schemas.openxmlformats.org/officeDocument/2006/relationships/image" Target="../media/image1384.png"/><Relationship Id="rId291" Type="http://schemas.openxmlformats.org/officeDocument/2006/relationships/image" Target="../media/image1286.png"/><Relationship Id="rId305" Type="http://schemas.openxmlformats.org/officeDocument/2006/relationships/image" Target="../media/image1293.png"/><Relationship Id="rId347" Type="http://schemas.openxmlformats.org/officeDocument/2006/relationships/image" Target="../media/image1314.png"/><Relationship Id="rId512" Type="http://schemas.openxmlformats.org/officeDocument/2006/relationships/customXml" Target="../ink/ink1564.xml"/><Relationship Id="rId44" Type="http://schemas.openxmlformats.org/officeDocument/2006/relationships/customXml" Target="../ink/ink1330.xml"/><Relationship Id="rId86" Type="http://schemas.openxmlformats.org/officeDocument/2006/relationships/customXml" Target="../ink/ink1351.xml"/><Relationship Id="rId151" Type="http://schemas.openxmlformats.org/officeDocument/2006/relationships/image" Target="../media/image1217.png"/><Relationship Id="rId389" Type="http://schemas.openxmlformats.org/officeDocument/2006/relationships/image" Target="../media/image1335.png"/><Relationship Id="rId193" Type="http://schemas.openxmlformats.org/officeDocument/2006/relationships/image" Target="../media/image1238.png"/><Relationship Id="rId207" Type="http://schemas.openxmlformats.org/officeDocument/2006/relationships/image" Target="../media/image1245.png"/><Relationship Id="rId249" Type="http://schemas.openxmlformats.org/officeDocument/2006/relationships/image" Target="../media/image1265.png"/><Relationship Id="rId414" Type="http://schemas.openxmlformats.org/officeDocument/2006/relationships/customXml" Target="../ink/ink1515.xml"/><Relationship Id="rId456" Type="http://schemas.openxmlformats.org/officeDocument/2006/relationships/customXml" Target="../ink/ink1536.xml"/><Relationship Id="rId498" Type="http://schemas.openxmlformats.org/officeDocument/2006/relationships/customXml" Target="../ink/ink1557.xml"/><Relationship Id="rId13" Type="http://schemas.openxmlformats.org/officeDocument/2006/relationships/image" Target="../media/image1145.png"/><Relationship Id="rId109" Type="http://schemas.openxmlformats.org/officeDocument/2006/relationships/image" Target="../media/image1193.png"/><Relationship Id="rId260" Type="http://schemas.openxmlformats.org/officeDocument/2006/relationships/customXml" Target="../ink/ink1438.xml"/><Relationship Id="rId316" Type="http://schemas.openxmlformats.org/officeDocument/2006/relationships/customXml" Target="../ink/ink1466.xml"/><Relationship Id="rId55" Type="http://schemas.openxmlformats.org/officeDocument/2006/relationships/image" Target="../media/image1166.png"/><Relationship Id="rId97" Type="http://schemas.openxmlformats.org/officeDocument/2006/relationships/image" Target="../media/image1187.png"/><Relationship Id="rId120" Type="http://schemas.openxmlformats.org/officeDocument/2006/relationships/customXml" Target="../ink/ink1368.xml"/><Relationship Id="rId358" Type="http://schemas.openxmlformats.org/officeDocument/2006/relationships/customXml" Target="../ink/ink1487.xml"/><Relationship Id="rId162" Type="http://schemas.openxmlformats.org/officeDocument/2006/relationships/customXml" Target="../ink/ink1389.xml"/><Relationship Id="rId218" Type="http://schemas.openxmlformats.org/officeDocument/2006/relationships/customXml" Target="../ink/ink1417.xml"/><Relationship Id="rId425" Type="http://schemas.openxmlformats.org/officeDocument/2006/relationships/image" Target="../media/image1353.png"/><Relationship Id="rId467" Type="http://schemas.openxmlformats.org/officeDocument/2006/relationships/image" Target="../media/image1374.png"/><Relationship Id="rId271" Type="http://schemas.openxmlformats.org/officeDocument/2006/relationships/image" Target="../media/image1276.png"/><Relationship Id="rId24" Type="http://schemas.openxmlformats.org/officeDocument/2006/relationships/customXml" Target="../ink/ink1320.xml"/><Relationship Id="rId66" Type="http://schemas.openxmlformats.org/officeDocument/2006/relationships/customXml" Target="../ink/ink1341.xml"/><Relationship Id="rId131" Type="http://schemas.openxmlformats.org/officeDocument/2006/relationships/image" Target="../media/image1206.png"/><Relationship Id="rId327" Type="http://schemas.openxmlformats.org/officeDocument/2006/relationships/image" Target="../media/image1304.png"/><Relationship Id="rId369" Type="http://schemas.openxmlformats.org/officeDocument/2006/relationships/image" Target="../media/image1325.png"/><Relationship Id="rId173" Type="http://schemas.openxmlformats.org/officeDocument/2006/relationships/image" Target="../media/image1228.png"/><Relationship Id="rId229" Type="http://schemas.openxmlformats.org/officeDocument/2006/relationships/image" Target="../media/image1256.png"/><Relationship Id="rId380" Type="http://schemas.openxmlformats.org/officeDocument/2006/relationships/customXml" Target="../ink/ink1498.xml"/><Relationship Id="rId436" Type="http://schemas.openxmlformats.org/officeDocument/2006/relationships/customXml" Target="../ink/ink1526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6.png"/><Relationship Id="rId299" Type="http://schemas.openxmlformats.org/officeDocument/2006/relationships/image" Target="../media/image1545.png"/><Relationship Id="rId303" Type="http://schemas.openxmlformats.org/officeDocument/2006/relationships/image" Target="../media/image1547.png"/><Relationship Id="rId21" Type="http://schemas.openxmlformats.org/officeDocument/2006/relationships/image" Target="../media/image1408.png"/><Relationship Id="rId42" Type="http://schemas.openxmlformats.org/officeDocument/2006/relationships/customXml" Target="../ink/ink1586.xml"/><Relationship Id="rId63" Type="http://schemas.openxmlformats.org/officeDocument/2006/relationships/image" Target="../media/image1430.png"/><Relationship Id="rId84" Type="http://schemas.openxmlformats.org/officeDocument/2006/relationships/customXml" Target="../ink/ink1607.xml"/><Relationship Id="rId138" Type="http://schemas.openxmlformats.org/officeDocument/2006/relationships/image" Target="../media/image1466.png"/><Relationship Id="rId159" Type="http://schemas.openxmlformats.org/officeDocument/2006/relationships/customXml" Target="../ink/ink1645.xml"/><Relationship Id="rId324" Type="http://schemas.openxmlformats.org/officeDocument/2006/relationships/customXml" Target="../ink/ink1729.xml"/><Relationship Id="rId345" Type="http://schemas.openxmlformats.org/officeDocument/2006/relationships/image" Target="../media/image1568.png"/><Relationship Id="rId170" Type="http://schemas.openxmlformats.org/officeDocument/2006/relationships/image" Target="../media/image1482.png"/><Relationship Id="rId191" Type="http://schemas.openxmlformats.org/officeDocument/2006/relationships/image" Target="../media/image1492.png"/><Relationship Id="rId205" Type="http://schemas.openxmlformats.org/officeDocument/2006/relationships/image" Target="../media/image1499.png"/><Relationship Id="rId226" Type="http://schemas.openxmlformats.org/officeDocument/2006/relationships/customXml" Target="../ink/ink1679.xml"/><Relationship Id="rId247" Type="http://schemas.openxmlformats.org/officeDocument/2006/relationships/customXml" Target="../ink/ink1690.xml"/><Relationship Id="rId107" Type="http://schemas.openxmlformats.org/officeDocument/2006/relationships/image" Target="../media/image1452.png"/><Relationship Id="rId268" Type="http://schemas.openxmlformats.org/officeDocument/2006/relationships/image" Target="../media/image1530.png"/><Relationship Id="rId289" Type="http://schemas.openxmlformats.org/officeDocument/2006/relationships/image" Target="../media/image1540.png"/><Relationship Id="rId11" Type="http://schemas.openxmlformats.org/officeDocument/2006/relationships/image" Target="../media/image1403.png"/><Relationship Id="rId32" Type="http://schemas.openxmlformats.org/officeDocument/2006/relationships/customXml" Target="../ink/ink1581.xml"/><Relationship Id="rId53" Type="http://schemas.openxmlformats.org/officeDocument/2006/relationships/image" Target="../media/image1425.png"/><Relationship Id="rId74" Type="http://schemas.openxmlformats.org/officeDocument/2006/relationships/customXml" Target="../ink/ink1602.xml"/><Relationship Id="rId128" Type="http://schemas.openxmlformats.org/officeDocument/2006/relationships/customXml" Target="../ink/ink1629.xml"/><Relationship Id="rId149" Type="http://schemas.openxmlformats.org/officeDocument/2006/relationships/customXml" Target="../ink/ink1640.xml"/><Relationship Id="rId314" Type="http://schemas.openxmlformats.org/officeDocument/2006/relationships/customXml" Target="../ink/ink1724.xml"/><Relationship Id="rId335" Type="http://schemas.openxmlformats.org/officeDocument/2006/relationships/image" Target="../media/image1563.png"/><Relationship Id="rId356" Type="http://schemas.openxmlformats.org/officeDocument/2006/relationships/customXml" Target="../ink/ink1745.xml"/><Relationship Id="rId5" Type="http://schemas.openxmlformats.org/officeDocument/2006/relationships/image" Target="../media/image1400.png"/><Relationship Id="rId95" Type="http://schemas.openxmlformats.org/officeDocument/2006/relationships/image" Target="../media/image1446.png"/><Relationship Id="rId160" Type="http://schemas.openxmlformats.org/officeDocument/2006/relationships/image" Target="../media/image1477.png"/><Relationship Id="rId181" Type="http://schemas.openxmlformats.org/officeDocument/2006/relationships/customXml" Target="../ink/ink1656.xml"/><Relationship Id="rId216" Type="http://schemas.openxmlformats.org/officeDocument/2006/relationships/customXml" Target="../ink/ink1674.xml"/><Relationship Id="rId237" Type="http://schemas.openxmlformats.org/officeDocument/2006/relationships/image" Target="../media/image1515.png"/><Relationship Id="rId258" Type="http://schemas.openxmlformats.org/officeDocument/2006/relationships/image" Target="../media/image1525.png"/><Relationship Id="rId279" Type="http://schemas.openxmlformats.org/officeDocument/2006/relationships/customXml" Target="../ink/ink1706.xml"/><Relationship Id="rId22" Type="http://schemas.openxmlformats.org/officeDocument/2006/relationships/customXml" Target="../ink/ink1576.xml"/><Relationship Id="rId43" Type="http://schemas.openxmlformats.org/officeDocument/2006/relationships/image" Target="../media/image1420.png"/><Relationship Id="rId64" Type="http://schemas.openxmlformats.org/officeDocument/2006/relationships/customXml" Target="../ink/ink1597.xml"/><Relationship Id="rId118" Type="http://schemas.openxmlformats.org/officeDocument/2006/relationships/customXml" Target="../ink/ink1624.xml"/><Relationship Id="rId139" Type="http://schemas.openxmlformats.org/officeDocument/2006/relationships/customXml" Target="../ink/ink1635.xml"/><Relationship Id="rId290" Type="http://schemas.openxmlformats.org/officeDocument/2006/relationships/customXml" Target="../ink/ink1712.xml"/><Relationship Id="rId304" Type="http://schemas.openxmlformats.org/officeDocument/2006/relationships/customXml" Target="../ink/ink1719.xml"/><Relationship Id="rId325" Type="http://schemas.openxmlformats.org/officeDocument/2006/relationships/image" Target="../media/image1558.png"/><Relationship Id="rId346" Type="http://schemas.openxmlformats.org/officeDocument/2006/relationships/customXml" Target="../ink/ink1740.xml"/><Relationship Id="rId85" Type="http://schemas.openxmlformats.org/officeDocument/2006/relationships/image" Target="../media/image1441.png"/><Relationship Id="rId150" Type="http://schemas.openxmlformats.org/officeDocument/2006/relationships/image" Target="../media/image1472.png"/><Relationship Id="rId171" Type="http://schemas.openxmlformats.org/officeDocument/2006/relationships/customXml" Target="../ink/ink1651.xml"/><Relationship Id="rId192" Type="http://schemas.openxmlformats.org/officeDocument/2006/relationships/customXml" Target="../ink/ink1662.xml"/><Relationship Id="rId206" Type="http://schemas.openxmlformats.org/officeDocument/2006/relationships/customXml" Target="../ink/ink1669.xml"/><Relationship Id="rId227" Type="http://schemas.openxmlformats.org/officeDocument/2006/relationships/image" Target="../media/image1510.png"/><Relationship Id="rId248" Type="http://schemas.openxmlformats.org/officeDocument/2006/relationships/image" Target="../media/image1520.png"/><Relationship Id="rId269" Type="http://schemas.openxmlformats.org/officeDocument/2006/relationships/customXml" Target="../ink/ink1701.xml"/><Relationship Id="rId12" Type="http://schemas.openxmlformats.org/officeDocument/2006/relationships/customXml" Target="../ink/ink1571.xml"/><Relationship Id="rId33" Type="http://schemas.openxmlformats.org/officeDocument/2006/relationships/image" Target="../media/image1415.png"/><Relationship Id="rId108" Type="http://schemas.openxmlformats.org/officeDocument/2006/relationships/customXml" Target="../ink/ink1619.xml"/><Relationship Id="rId129" Type="http://schemas.openxmlformats.org/officeDocument/2006/relationships/image" Target="../media/image1462.png"/><Relationship Id="rId280" Type="http://schemas.openxmlformats.org/officeDocument/2006/relationships/customXml" Target="../ink/ink1707.xml"/><Relationship Id="rId315" Type="http://schemas.openxmlformats.org/officeDocument/2006/relationships/image" Target="../media/image1553.png"/><Relationship Id="rId336" Type="http://schemas.openxmlformats.org/officeDocument/2006/relationships/customXml" Target="../ink/ink1735.xml"/><Relationship Id="rId357" Type="http://schemas.openxmlformats.org/officeDocument/2006/relationships/image" Target="../media/image1574.png"/><Relationship Id="rId54" Type="http://schemas.openxmlformats.org/officeDocument/2006/relationships/customXml" Target="../ink/ink1592.xml"/><Relationship Id="rId75" Type="http://schemas.openxmlformats.org/officeDocument/2006/relationships/image" Target="../media/image1436.png"/><Relationship Id="rId96" Type="http://schemas.openxmlformats.org/officeDocument/2006/relationships/customXml" Target="../ink/ink1613.xml"/><Relationship Id="rId140" Type="http://schemas.openxmlformats.org/officeDocument/2006/relationships/image" Target="../media/image1467.png"/><Relationship Id="rId161" Type="http://schemas.openxmlformats.org/officeDocument/2006/relationships/customXml" Target="../ink/ink1646.xml"/><Relationship Id="rId182" Type="http://schemas.openxmlformats.org/officeDocument/2006/relationships/image" Target="../media/image1488.png"/><Relationship Id="rId217" Type="http://schemas.openxmlformats.org/officeDocument/2006/relationships/image" Target="../media/image1505.png"/><Relationship Id="rId6" Type="http://schemas.openxmlformats.org/officeDocument/2006/relationships/customXml" Target="../ink/ink1568.xml"/><Relationship Id="rId238" Type="http://schemas.openxmlformats.org/officeDocument/2006/relationships/customXml" Target="../ink/ink1685.xml"/><Relationship Id="rId259" Type="http://schemas.openxmlformats.org/officeDocument/2006/relationships/customXml" Target="../ink/ink1696.xml"/><Relationship Id="rId23" Type="http://schemas.openxmlformats.org/officeDocument/2006/relationships/image" Target="../media/image1409.png"/><Relationship Id="rId119" Type="http://schemas.openxmlformats.org/officeDocument/2006/relationships/image" Target="../media/image1457.png"/><Relationship Id="rId270" Type="http://schemas.openxmlformats.org/officeDocument/2006/relationships/image" Target="../media/image1531.png"/><Relationship Id="rId291" Type="http://schemas.openxmlformats.org/officeDocument/2006/relationships/image" Target="../media/image1541.png"/><Relationship Id="rId305" Type="http://schemas.openxmlformats.org/officeDocument/2006/relationships/image" Target="../media/image1548.png"/><Relationship Id="rId326" Type="http://schemas.openxmlformats.org/officeDocument/2006/relationships/customXml" Target="../ink/ink1730.xml"/><Relationship Id="rId347" Type="http://schemas.openxmlformats.org/officeDocument/2006/relationships/image" Target="../media/image1569.png"/><Relationship Id="rId44" Type="http://schemas.openxmlformats.org/officeDocument/2006/relationships/customXml" Target="../ink/ink1587.xml"/><Relationship Id="rId65" Type="http://schemas.openxmlformats.org/officeDocument/2006/relationships/image" Target="../media/image1431.png"/><Relationship Id="rId86" Type="http://schemas.openxmlformats.org/officeDocument/2006/relationships/customXml" Target="../ink/ink1608.xml"/><Relationship Id="rId130" Type="http://schemas.openxmlformats.org/officeDocument/2006/relationships/customXml" Target="../ink/ink1630.xml"/><Relationship Id="rId151" Type="http://schemas.openxmlformats.org/officeDocument/2006/relationships/customXml" Target="../ink/ink1641.xml"/><Relationship Id="rId172" Type="http://schemas.openxmlformats.org/officeDocument/2006/relationships/image" Target="../media/image1483.png"/><Relationship Id="rId193" Type="http://schemas.openxmlformats.org/officeDocument/2006/relationships/image" Target="../media/image1493.png"/><Relationship Id="rId207" Type="http://schemas.openxmlformats.org/officeDocument/2006/relationships/image" Target="../media/image1500.png"/><Relationship Id="rId228" Type="http://schemas.openxmlformats.org/officeDocument/2006/relationships/customXml" Target="../ink/ink1680.xml"/><Relationship Id="rId249" Type="http://schemas.openxmlformats.org/officeDocument/2006/relationships/customXml" Target="../ink/ink1691.xml"/><Relationship Id="rId13" Type="http://schemas.openxmlformats.org/officeDocument/2006/relationships/image" Target="../media/image1404.png"/><Relationship Id="rId109" Type="http://schemas.openxmlformats.org/officeDocument/2006/relationships/image" Target="../media/image1453.png"/><Relationship Id="rId260" Type="http://schemas.openxmlformats.org/officeDocument/2006/relationships/image" Target="../media/image1526.png"/><Relationship Id="rId281" Type="http://schemas.openxmlformats.org/officeDocument/2006/relationships/image" Target="../media/image1536.png"/><Relationship Id="rId316" Type="http://schemas.openxmlformats.org/officeDocument/2006/relationships/customXml" Target="../ink/ink1725.xml"/><Relationship Id="rId337" Type="http://schemas.openxmlformats.org/officeDocument/2006/relationships/image" Target="../media/image1564.png"/><Relationship Id="rId34" Type="http://schemas.openxmlformats.org/officeDocument/2006/relationships/customXml" Target="../ink/ink1582.xml"/><Relationship Id="rId55" Type="http://schemas.openxmlformats.org/officeDocument/2006/relationships/image" Target="../media/image1426.png"/><Relationship Id="rId76" Type="http://schemas.openxmlformats.org/officeDocument/2006/relationships/customXml" Target="../ink/ink1603.xml"/><Relationship Id="rId97" Type="http://schemas.openxmlformats.org/officeDocument/2006/relationships/image" Target="../media/image1447.png"/><Relationship Id="rId120" Type="http://schemas.openxmlformats.org/officeDocument/2006/relationships/customXml" Target="../ink/ink1625.xml"/><Relationship Id="rId141" Type="http://schemas.openxmlformats.org/officeDocument/2006/relationships/customXml" Target="../ink/ink1636.xml"/><Relationship Id="rId358" Type="http://schemas.openxmlformats.org/officeDocument/2006/relationships/customXml" Target="../ink/ink1746.xml"/><Relationship Id="rId7" Type="http://schemas.openxmlformats.org/officeDocument/2006/relationships/image" Target="../media/image1401.png"/><Relationship Id="rId162" Type="http://schemas.openxmlformats.org/officeDocument/2006/relationships/image" Target="../media/image1478.png"/><Relationship Id="rId183" Type="http://schemas.openxmlformats.org/officeDocument/2006/relationships/customXml" Target="../ink/ink1657.xml"/><Relationship Id="rId218" Type="http://schemas.openxmlformats.org/officeDocument/2006/relationships/customXml" Target="../ink/ink1675.xml"/><Relationship Id="rId239" Type="http://schemas.openxmlformats.org/officeDocument/2006/relationships/image" Target="../media/image1516.png"/><Relationship Id="rId250" Type="http://schemas.openxmlformats.org/officeDocument/2006/relationships/image" Target="../media/image1521.png"/><Relationship Id="rId271" Type="http://schemas.openxmlformats.org/officeDocument/2006/relationships/customXml" Target="../ink/ink1702.xml"/><Relationship Id="rId292" Type="http://schemas.openxmlformats.org/officeDocument/2006/relationships/customXml" Target="../ink/ink1713.xml"/><Relationship Id="rId306" Type="http://schemas.openxmlformats.org/officeDocument/2006/relationships/customXml" Target="../ink/ink1720.xml"/><Relationship Id="rId24" Type="http://schemas.openxmlformats.org/officeDocument/2006/relationships/customXml" Target="../ink/ink1577.xml"/><Relationship Id="rId45" Type="http://schemas.openxmlformats.org/officeDocument/2006/relationships/image" Target="../media/image1421.png"/><Relationship Id="rId66" Type="http://schemas.openxmlformats.org/officeDocument/2006/relationships/customXml" Target="../ink/ink1598.xml"/><Relationship Id="rId87" Type="http://schemas.openxmlformats.org/officeDocument/2006/relationships/image" Target="../media/image1442.png"/><Relationship Id="rId110" Type="http://schemas.openxmlformats.org/officeDocument/2006/relationships/customXml" Target="../ink/ink1620.xml"/><Relationship Id="rId131" Type="http://schemas.openxmlformats.org/officeDocument/2006/relationships/customXml" Target="../ink/ink1631.xml"/><Relationship Id="rId327" Type="http://schemas.openxmlformats.org/officeDocument/2006/relationships/image" Target="../media/image1559.png"/><Relationship Id="rId348" Type="http://schemas.openxmlformats.org/officeDocument/2006/relationships/customXml" Target="../ink/ink1741.xml"/><Relationship Id="rId152" Type="http://schemas.openxmlformats.org/officeDocument/2006/relationships/image" Target="../media/image1473.png"/><Relationship Id="rId173" Type="http://schemas.openxmlformats.org/officeDocument/2006/relationships/customXml" Target="../ink/ink1652.xml"/><Relationship Id="rId194" Type="http://schemas.openxmlformats.org/officeDocument/2006/relationships/customXml" Target="../ink/ink1663.xml"/><Relationship Id="rId208" Type="http://schemas.openxmlformats.org/officeDocument/2006/relationships/customXml" Target="../ink/ink1670.xml"/><Relationship Id="rId229" Type="http://schemas.openxmlformats.org/officeDocument/2006/relationships/image" Target="../media/image1511.png"/><Relationship Id="rId240" Type="http://schemas.openxmlformats.org/officeDocument/2006/relationships/customXml" Target="../ink/ink1686.xml"/><Relationship Id="rId261" Type="http://schemas.openxmlformats.org/officeDocument/2006/relationships/customXml" Target="../ink/ink1697.xml"/><Relationship Id="rId14" Type="http://schemas.openxmlformats.org/officeDocument/2006/relationships/customXml" Target="../ink/ink1572.xml"/><Relationship Id="rId35" Type="http://schemas.openxmlformats.org/officeDocument/2006/relationships/image" Target="../media/image1416.png"/><Relationship Id="rId56" Type="http://schemas.openxmlformats.org/officeDocument/2006/relationships/customXml" Target="../ink/ink1593.xml"/><Relationship Id="rId77" Type="http://schemas.openxmlformats.org/officeDocument/2006/relationships/image" Target="../media/image1437.png"/><Relationship Id="rId100" Type="http://schemas.openxmlformats.org/officeDocument/2006/relationships/customXml" Target="../ink/ink1615.xml"/><Relationship Id="rId282" Type="http://schemas.openxmlformats.org/officeDocument/2006/relationships/customXml" Target="../ink/ink1708.xml"/><Relationship Id="rId317" Type="http://schemas.openxmlformats.org/officeDocument/2006/relationships/image" Target="../media/image1554.png"/><Relationship Id="rId338" Type="http://schemas.openxmlformats.org/officeDocument/2006/relationships/customXml" Target="../ink/ink1736.xml"/><Relationship Id="rId359" Type="http://schemas.openxmlformats.org/officeDocument/2006/relationships/image" Target="../media/image1575.png"/><Relationship Id="rId8" Type="http://schemas.openxmlformats.org/officeDocument/2006/relationships/customXml" Target="../ink/ink1569.xml"/><Relationship Id="rId98" Type="http://schemas.openxmlformats.org/officeDocument/2006/relationships/customXml" Target="../ink/ink1614.xml"/><Relationship Id="rId121" Type="http://schemas.openxmlformats.org/officeDocument/2006/relationships/image" Target="../media/image1458.png"/><Relationship Id="rId142" Type="http://schemas.openxmlformats.org/officeDocument/2006/relationships/image" Target="../media/image1468.png"/><Relationship Id="rId163" Type="http://schemas.openxmlformats.org/officeDocument/2006/relationships/customXml" Target="../ink/ink1647.xml"/><Relationship Id="rId184" Type="http://schemas.openxmlformats.org/officeDocument/2006/relationships/image" Target="../media/image1489.png"/><Relationship Id="rId219" Type="http://schemas.openxmlformats.org/officeDocument/2006/relationships/image" Target="../media/image1506.png"/><Relationship Id="rId230" Type="http://schemas.openxmlformats.org/officeDocument/2006/relationships/customXml" Target="../ink/ink1681.xml"/><Relationship Id="rId251" Type="http://schemas.openxmlformats.org/officeDocument/2006/relationships/customXml" Target="../ink/ink1692.xml"/><Relationship Id="rId25" Type="http://schemas.openxmlformats.org/officeDocument/2006/relationships/image" Target="../media/image1411.png"/><Relationship Id="rId46" Type="http://schemas.openxmlformats.org/officeDocument/2006/relationships/customXml" Target="../ink/ink1588.xml"/><Relationship Id="rId67" Type="http://schemas.openxmlformats.org/officeDocument/2006/relationships/image" Target="../media/image1432.png"/><Relationship Id="rId272" Type="http://schemas.openxmlformats.org/officeDocument/2006/relationships/image" Target="../media/image1532.png"/><Relationship Id="rId293" Type="http://schemas.openxmlformats.org/officeDocument/2006/relationships/image" Target="../media/image1542.png"/><Relationship Id="rId307" Type="http://schemas.openxmlformats.org/officeDocument/2006/relationships/image" Target="../media/image1549.png"/><Relationship Id="rId328" Type="http://schemas.openxmlformats.org/officeDocument/2006/relationships/customXml" Target="../ink/ink1731.xml"/><Relationship Id="rId349" Type="http://schemas.openxmlformats.org/officeDocument/2006/relationships/image" Target="../media/image1570.png"/><Relationship Id="rId88" Type="http://schemas.openxmlformats.org/officeDocument/2006/relationships/customXml" Target="../ink/ink1609.xml"/><Relationship Id="rId111" Type="http://schemas.openxmlformats.org/officeDocument/2006/relationships/image" Target="../media/image1454.png"/><Relationship Id="rId132" Type="http://schemas.openxmlformats.org/officeDocument/2006/relationships/image" Target="../media/image1463.png"/><Relationship Id="rId153" Type="http://schemas.openxmlformats.org/officeDocument/2006/relationships/customXml" Target="../ink/ink1642.xml"/><Relationship Id="rId174" Type="http://schemas.openxmlformats.org/officeDocument/2006/relationships/image" Target="../media/image1484.png"/><Relationship Id="rId195" Type="http://schemas.openxmlformats.org/officeDocument/2006/relationships/image" Target="../media/image1494.png"/><Relationship Id="rId209" Type="http://schemas.openxmlformats.org/officeDocument/2006/relationships/image" Target="../media/image1501.png"/><Relationship Id="rId360" Type="http://schemas.openxmlformats.org/officeDocument/2006/relationships/customXml" Target="../ink/ink1747.xml"/><Relationship Id="rId220" Type="http://schemas.openxmlformats.org/officeDocument/2006/relationships/customXml" Target="../ink/ink1676.xml"/><Relationship Id="rId241" Type="http://schemas.openxmlformats.org/officeDocument/2006/relationships/customXml" Target="../ink/ink1687.xml"/><Relationship Id="rId15" Type="http://schemas.openxmlformats.org/officeDocument/2006/relationships/image" Target="../media/image1405.png"/><Relationship Id="rId36" Type="http://schemas.openxmlformats.org/officeDocument/2006/relationships/customXml" Target="../ink/ink1583.xml"/><Relationship Id="rId57" Type="http://schemas.openxmlformats.org/officeDocument/2006/relationships/image" Target="../media/image1427.png"/><Relationship Id="rId106" Type="http://schemas.openxmlformats.org/officeDocument/2006/relationships/customXml" Target="../ink/ink1618.xml"/><Relationship Id="rId127" Type="http://schemas.openxmlformats.org/officeDocument/2006/relationships/image" Target="../media/image1461.png"/><Relationship Id="rId262" Type="http://schemas.openxmlformats.org/officeDocument/2006/relationships/image" Target="../media/image1527.png"/><Relationship Id="rId283" Type="http://schemas.openxmlformats.org/officeDocument/2006/relationships/image" Target="../media/image1537.png"/><Relationship Id="rId313" Type="http://schemas.openxmlformats.org/officeDocument/2006/relationships/image" Target="../media/image1552.png"/><Relationship Id="rId318" Type="http://schemas.openxmlformats.org/officeDocument/2006/relationships/customXml" Target="../ink/ink1726.xml"/><Relationship Id="rId339" Type="http://schemas.openxmlformats.org/officeDocument/2006/relationships/image" Target="../media/image1565.png"/><Relationship Id="rId10" Type="http://schemas.openxmlformats.org/officeDocument/2006/relationships/customXml" Target="../ink/ink1570.xml"/><Relationship Id="rId31" Type="http://schemas.openxmlformats.org/officeDocument/2006/relationships/image" Target="../media/image1414.png"/><Relationship Id="rId52" Type="http://schemas.openxmlformats.org/officeDocument/2006/relationships/customXml" Target="../ink/ink1591.xml"/><Relationship Id="rId73" Type="http://schemas.openxmlformats.org/officeDocument/2006/relationships/image" Target="../media/image1435.png"/><Relationship Id="rId78" Type="http://schemas.openxmlformats.org/officeDocument/2006/relationships/customXml" Target="../ink/ink1604.xml"/><Relationship Id="rId94" Type="http://schemas.openxmlformats.org/officeDocument/2006/relationships/customXml" Target="../ink/ink1612.xml"/><Relationship Id="rId99" Type="http://schemas.openxmlformats.org/officeDocument/2006/relationships/image" Target="../media/image1448.png"/><Relationship Id="rId101" Type="http://schemas.openxmlformats.org/officeDocument/2006/relationships/image" Target="../media/image1449.png"/><Relationship Id="rId122" Type="http://schemas.openxmlformats.org/officeDocument/2006/relationships/customXml" Target="../ink/ink1626.xml"/><Relationship Id="rId143" Type="http://schemas.openxmlformats.org/officeDocument/2006/relationships/customXml" Target="../ink/ink1637.xml"/><Relationship Id="rId148" Type="http://schemas.openxmlformats.org/officeDocument/2006/relationships/image" Target="../media/image1471.png"/><Relationship Id="rId164" Type="http://schemas.openxmlformats.org/officeDocument/2006/relationships/image" Target="../media/image1479.png"/><Relationship Id="rId169" Type="http://schemas.openxmlformats.org/officeDocument/2006/relationships/customXml" Target="../ink/ink1650.xml"/><Relationship Id="rId185" Type="http://schemas.openxmlformats.org/officeDocument/2006/relationships/customXml" Target="../ink/ink1658.xml"/><Relationship Id="rId334" Type="http://schemas.openxmlformats.org/officeDocument/2006/relationships/customXml" Target="../ink/ink1734.xml"/><Relationship Id="rId350" Type="http://schemas.openxmlformats.org/officeDocument/2006/relationships/customXml" Target="../ink/ink1742.xml"/><Relationship Id="rId355" Type="http://schemas.openxmlformats.org/officeDocument/2006/relationships/image" Target="../media/image1573.png"/><Relationship Id="rId4" Type="http://schemas.openxmlformats.org/officeDocument/2006/relationships/customXml" Target="../ink/ink1567.xml"/><Relationship Id="rId9" Type="http://schemas.openxmlformats.org/officeDocument/2006/relationships/image" Target="../media/image1402.png"/><Relationship Id="rId180" Type="http://schemas.openxmlformats.org/officeDocument/2006/relationships/image" Target="../media/image1487.png"/><Relationship Id="rId210" Type="http://schemas.openxmlformats.org/officeDocument/2006/relationships/customXml" Target="../ink/ink1671.xml"/><Relationship Id="rId215" Type="http://schemas.openxmlformats.org/officeDocument/2006/relationships/image" Target="../media/image1504.png"/><Relationship Id="rId236" Type="http://schemas.openxmlformats.org/officeDocument/2006/relationships/customXml" Target="../ink/ink1684.xml"/><Relationship Id="rId257" Type="http://schemas.openxmlformats.org/officeDocument/2006/relationships/customXml" Target="../ink/ink1695.xml"/><Relationship Id="rId278" Type="http://schemas.openxmlformats.org/officeDocument/2006/relationships/image" Target="../media/image1535.png"/><Relationship Id="rId26" Type="http://schemas.openxmlformats.org/officeDocument/2006/relationships/customXml" Target="../ink/ink1578.xml"/><Relationship Id="rId231" Type="http://schemas.openxmlformats.org/officeDocument/2006/relationships/image" Target="../media/image1512.png"/><Relationship Id="rId252" Type="http://schemas.openxmlformats.org/officeDocument/2006/relationships/image" Target="../media/image1522.png"/><Relationship Id="rId273" Type="http://schemas.openxmlformats.org/officeDocument/2006/relationships/customXml" Target="../ink/ink1703.xml"/><Relationship Id="rId294" Type="http://schemas.openxmlformats.org/officeDocument/2006/relationships/customXml" Target="../ink/ink1714.xml"/><Relationship Id="rId308" Type="http://schemas.openxmlformats.org/officeDocument/2006/relationships/customXml" Target="../ink/ink1721.xml"/><Relationship Id="rId329" Type="http://schemas.openxmlformats.org/officeDocument/2006/relationships/image" Target="../media/image1560.png"/><Relationship Id="rId47" Type="http://schemas.openxmlformats.org/officeDocument/2006/relationships/image" Target="../media/image1422.png"/><Relationship Id="rId68" Type="http://schemas.openxmlformats.org/officeDocument/2006/relationships/customXml" Target="../ink/ink1599.xml"/><Relationship Id="rId89" Type="http://schemas.openxmlformats.org/officeDocument/2006/relationships/image" Target="../media/image1443.png"/><Relationship Id="rId112" Type="http://schemas.openxmlformats.org/officeDocument/2006/relationships/customXml" Target="../ink/ink1621.xml"/><Relationship Id="rId133" Type="http://schemas.openxmlformats.org/officeDocument/2006/relationships/customXml" Target="../ink/ink1632.xml"/><Relationship Id="rId154" Type="http://schemas.openxmlformats.org/officeDocument/2006/relationships/image" Target="../media/image1474.png"/><Relationship Id="rId175" Type="http://schemas.openxmlformats.org/officeDocument/2006/relationships/customXml" Target="../ink/ink1653.xml"/><Relationship Id="rId340" Type="http://schemas.openxmlformats.org/officeDocument/2006/relationships/customXml" Target="../ink/ink1737.xml"/><Relationship Id="rId361" Type="http://schemas.openxmlformats.org/officeDocument/2006/relationships/image" Target="../media/image1576.png"/><Relationship Id="rId196" Type="http://schemas.openxmlformats.org/officeDocument/2006/relationships/customXml" Target="../ink/ink1664.xml"/><Relationship Id="rId200" Type="http://schemas.openxmlformats.org/officeDocument/2006/relationships/customXml" Target="../ink/ink1666.xml"/><Relationship Id="rId16" Type="http://schemas.openxmlformats.org/officeDocument/2006/relationships/customXml" Target="../ink/ink1573.xml"/><Relationship Id="rId221" Type="http://schemas.openxmlformats.org/officeDocument/2006/relationships/image" Target="../media/image1507.png"/><Relationship Id="rId242" Type="http://schemas.openxmlformats.org/officeDocument/2006/relationships/image" Target="../media/image1517.png"/><Relationship Id="rId263" Type="http://schemas.openxmlformats.org/officeDocument/2006/relationships/customXml" Target="../ink/ink1698.xml"/><Relationship Id="rId284" Type="http://schemas.openxmlformats.org/officeDocument/2006/relationships/customXml" Target="../ink/ink1709.xml"/><Relationship Id="rId319" Type="http://schemas.openxmlformats.org/officeDocument/2006/relationships/image" Target="../media/image1555.png"/><Relationship Id="rId37" Type="http://schemas.openxmlformats.org/officeDocument/2006/relationships/image" Target="../media/image1417.png"/><Relationship Id="rId58" Type="http://schemas.openxmlformats.org/officeDocument/2006/relationships/customXml" Target="../ink/ink1594.xml"/><Relationship Id="rId79" Type="http://schemas.openxmlformats.org/officeDocument/2006/relationships/image" Target="../media/image1438.png"/><Relationship Id="rId102" Type="http://schemas.openxmlformats.org/officeDocument/2006/relationships/customXml" Target="../ink/ink1616.xml"/><Relationship Id="rId123" Type="http://schemas.openxmlformats.org/officeDocument/2006/relationships/image" Target="../media/image1459.png"/><Relationship Id="rId144" Type="http://schemas.openxmlformats.org/officeDocument/2006/relationships/image" Target="../media/image1469.png"/><Relationship Id="rId330" Type="http://schemas.openxmlformats.org/officeDocument/2006/relationships/customXml" Target="../ink/ink1732.xml"/><Relationship Id="rId90" Type="http://schemas.openxmlformats.org/officeDocument/2006/relationships/customXml" Target="../ink/ink1610.xml"/><Relationship Id="rId165" Type="http://schemas.openxmlformats.org/officeDocument/2006/relationships/customXml" Target="../ink/ink1648.xml"/><Relationship Id="rId186" Type="http://schemas.openxmlformats.org/officeDocument/2006/relationships/customXml" Target="../ink/ink1659.xml"/><Relationship Id="rId351" Type="http://schemas.openxmlformats.org/officeDocument/2006/relationships/image" Target="../media/image1571.png"/><Relationship Id="rId211" Type="http://schemas.openxmlformats.org/officeDocument/2006/relationships/image" Target="../media/image1502.png"/><Relationship Id="rId232" Type="http://schemas.openxmlformats.org/officeDocument/2006/relationships/customXml" Target="../ink/ink1682.xml"/><Relationship Id="rId253" Type="http://schemas.openxmlformats.org/officeDocument/2006/relationships/customXml" Target="../ink/ink1693.xml"/><Relationship Id="rId274" Type="http://schemas.openxmlformats.org/officeDocument/2006/relationships/image" Target="../media/image1533.png"/><Relationship Id="rId295" Type="http://schemas.openxmlformats.org/officeDocument/2006/relationships/image" Target="../media/image1543.png"/><Relationship Id="rId309" Type="http://schemas.openxmlformats.org/officeDocument/2006/relationships/image" Target="../media/image1550.png"/><Relationship Id="rId27" Type="http://schemas.openxmlformats.org/officeDocument/2006/relationships/image" Target="../media/image1412.png"/><Relationship Id="rId48" Type="http://schemas.openxmlformats.org/officeDocument/2006/relationships/customXml" Target="../ink/ink1589.xml"/><Relationship Id="rId69" Type="http://schemas.openxmlformats.org/officeDocument/2006/relationships/image" Target="../media/image1433.png"/><Relationship Id="rId113" Type="http://schemas.openxmlformats.org/officeDocument/2006/relationships/image" Target="../media/image806.png"/><Relationship Id="rId134" Type="http://schemas.openxmlformats.org/officeDocument/2006/relationships/image" Target="../media/image1464.png"/><Relationship Id="rId320" Type="http://schemas.openxmlformats.org/officeDocument/2006/relationships/customXml" Target="../ink/ink1727.xml"/><Relationship Id="rId80" Type="http://schemas.openxmlformats.org/officeDocument/2006/relationships/customXml" Target="../ink/ink1605.xml"/><Relationship Id="rId155" Type="http://schemas.openxmlformats.org/officeDocument/2006/relationships/customXml" Target="../ink/ink1643.xml"/><Relationship Id="rId176" Type="http://schemas.openxmlformats.org/officeDocument/2006/relationships/image" Target="../media/image1485.png"/><Relationship Id="rId197" Type="http://schemas.openxmlformats.org/officeDocument/2006/relationships/image" Target="../media/image1495.png"/><Relationship Id="rId341" Type="http://schemas.openxmlformats.org/officeDocument/2006/relationships/image" Target="../media/image1566.png"/><Relationship Id="rId201" Type="http://schemas.openxmlformats.org/officeDocument/2006/relationships/image" Target="../media/image1497.png"/><Relationship Id="rId222" Type="http://schemas.openxmlformats.org/officeDocument/2006/relationships/customXml" Target="../ink/ink1677.xml"/><Relationship Id="rId243" Type="http://schemas.openxmlformats.org/officeDocument/2006/relationships/customXml" Target="../ink/ink1688.xml"/><Relationship Id="rId264" Type="http://schemas.openxmlformats.org/officeDocument/2006/relationships/image" Target="../media/image1528.png"/><Relationship Id="rId285" Type="http://schemas.openxmlformats.org/officeDocument/2006/relationships/image" Target="../media/image1538.png"/><Relationship Id="rId17" Type="http://schemas.openxmlformats.org/officeDocument/2006/relationships/image" Target="../media/image1406.png"/><Relationship Id="rId38" Type="http://schemas.openxmlformats.org/officeDocument/2006/relationships/customXml" Target="../ink/ink1584.xml"/><Relationship Id="rId59" Type="http://schemas.openxmlformats.org/officeDocument/2006/relationships/image" Target="../media/image1428.png"/><Relationship Id="rId103" Type="http://schemas.openxmlformats.org/officeDocument/2006/relationships/image" Target="../media/image1450.png"/><Relationship Id="rId124" Type="http://schemas.openxmlformats.org/officeDocument/2006/relationships/customXml" Target="../ink/ink1627.xml"/><Relationship Id="rId310" Type="http://schemas.openxmlformats.org/officeDocument/2006/relationships/customXml" Target="../ink/ink1722.xml"/><Relationship Id="rId70" Type="http://schemas.openxmlformats.org/officeDocument/2006/relationships/customXml" Target="../ink/ink1600.xml"/><Relationship Id="rId91" Type="http://schemas.openxmlformats.org/officeDocument/2006/relationships/image" Target="../media/image1444.png"/><Relationship Id="rId145" Type="http://schemas.openxmlformats.org/officeDocument/2006/relationships/customXml" Target="../ink/ink1638.xml"/><Relationship Id="rId166" Type="http://schemas.openxmlformats.org/officeDocument/2006/relationships/image" Target="../media/image1480.png"/><Relationship Id="rId187" Type="http://schemas.openxmlformats.org/officeDocument/2006/relationships/image" Target="../media/image1490.png"/><Relationship Id="rId331" Type="http://schemas.openxmlformats.org/officeDocument/2006/relationships/image" Target="../media/image1561.png"/><Relationship Id="rId352" Type="http://schemas.openxmlformats.org/officeDocument/2006/relationships/customXml" Target="../ink/ink174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72.xml"/><Relationship Id="rId233" Type="http://schemas.openxmlformats.org/officeDocument/2006/relationships/image" Target="../media/image1513.png"/><Relationship Id="rId254" Type="http://schemas.openxmlformats.org/officeDocument/2006/relationships/image" Target="../media/image1523.png"/><Relationship Id="rId28" Type="http://schemas.openxmlformats.org/officeDocument/2006/relationships/customXml" Target="../ink/ink1579.xml"/><Relationship Id="rId49" Type="http://schemas.openxmlformats.org/officeDocument/2006/relationships/image" Target="../media/image1423.png"/><Relationship Id="rId114" Type="http://schemas.openxmlformats.org/officeDocument/2006/relationships/customXml" Target="../ink/ink1622.xml"/><Relationship Id="rId275" Type="http://schemas.openxmlformats.org/officeDocument/2006/relationships/customXml" Target="../ink/ink1704.xml"/><Relationship Id="rId296" Type="http://schemas.openxmlformats.org/officeDocument/2006/relationships/customXml" Target="../ink/ink1715.xml"/><Relationship Id="rId300" Type="http://schemas.openxmlformats.org/officeDocument/2006/relationships/customXml" Target="../ink/ink1717.xml"/><Relationship Id="rId60" Type="http://schemas.openxmlformats.org/officeDocument/2006/relationships/customXml" Target="../ink/ink1595.xml"/><Relationship Id="rId81" Type="http://schemas.openxmlformats.org/officeDocument/2006/relationships/image" Target="../media/image1439.png"/><Relationship Id="rId135" Type="http://schemas.openxmlformats.org/officeDocument/2006/relationships/customXml" Target="../ink/ink1633.xml"/><Relationship Id="rId156" Type="http://schemas.openxmlformats.org/officeDocument/2006/relationships/image" Target="../media/image1475.png"/><Relationship Id="rId177" Type="http://schemas.openxmlformats.org/officeDocument/2006/relationships/customXml" Target="../ink/ink1654.xml"/><Relationship Id="rId198" Type="http://schemas.openxmlformats.org/officeDocument/2006/relationships/customXml" Target="../ink/ink1665.xml"/><Relationship Id="rId321" Type="http://schemas.openxmlformats.org/officeDocument/2006/relationships/image" Target="../media/image1556.png"/><Relationship Id="rId342" Type="http://schemas.openxmlformats.org/officeDocument/2006/relationships/customXml" Target="../ink/ink1738.xml"/><Relationship Id="rId202" Type="http://schemas.openxmlformats.org/officeDocument/2006/relationships/customXml" Target="../ink/ink1667.xml"/><Relationship Id="rId223" Type="http://schemas.openxmlformats.org/officeDocument/2006/relationships/image" Target="../media/image1508.png"/><Relationship Id="rId244" Type="http://schemas.openxmlformats.org/officeDocument/2006/relationships/image" Target="../media/image1518.png"/><Relationship Id="rId18" Type="http://schemas.openxmlformats.org/officeDocument/2006/relationships/customXml" Target="../ink/ink1574.xml"/><Relationship Id="rId39" Type="http://schemas.openxmlformats.org/officeDocument/2006/relationships/image" Target="../media/image1418.png"/><Relationship Id="rId265" Type="http://schemas.openxmlformats.org/officeDocument/2006/relationships/customXml" Target="../ink/ink1699.xml"/><Relationship Id="rId286" Type="http://schemas.openxmlformats.org/officeDocument/2006/relationships/customXml" Target="../ink/ink1710.xml"/><Relationship Id="rId50" Type="http://schemas.openxmlformats.org/officeDocument/2006/relationships/customXml" Target="../ink/ink1590.xml"/><Relationship Id="rId104" Type="http://schemas.openxmlformats.org/officeDocument/2006/relationships/customXml" Target="../ink/ink1617.xml"/><Relationship Id="rId125" Type="http://schemas.openxmlformats.org/officeDocument/2006/relationships/image" Target="../media/image1460.png"/><Relationship Id="rId146" Type="http://schemas.openxmlformats.org/officeDocument/2006/relationships/image" Target="../media/image1470.png"/><Relationship Id="rId167" Type="http://schemas.openxmlformats.org/officeDocument/2006/relationships/customXml" Target="../ink/ink1649.xml"/><Relationship Id="rId188" Type="http://schemas.openxmlformats.org/officeDocument/2006/relationships/customXml" Target="../ink/ink1660.xml"/><Relationship Id="rId311" Type="http://schemas.openxmlformats.org/officeDocument/2006/relationships/image" Target="../media/image1551.png"/><Relationship Id="rId332" Type="http://schemas.openxmlformats.org/officeDocument/2006/relationships/customXml" Target="../ink/ink1733.xml"/><Relationship Id="rId353" Type="http://schemas.openxmlformats.org/officeDocument/2006/relationships/image" Target="../media/image1572.png"/><Relationship Id="rId71" Type="http://schemas.openxmlformats.org/officeDocument/2006/relationships/image" Target="../media/image1434.png"/><Relationship Id="rId92" Type="http://schemas.openxmlformats.org/officeDocument/2006/relationships/customXml" Target="../ink/ink1611.xml"/><Relationship Id="rId213" Type="http://schemas.openxmlformats.org/officeDocument/2006/relationships/image" Target="../media/image1503.png"/><Relationship Id="rId234" Type="http://schemas.openxmlformats.org/officeDocument/2006/relationships/customXml" Target="../ink/ink1683.xml"/><Relationship Id="rId2" Type="http://schemas.openxmlformats.org/officeDocument/2006/relationships/customXml" Target="../ink/ink1566.xml"/><Relationship Id="rId29" Type="http://schemas.openxmlformats.org/officeDocument/2006/relationships/image" Target="../media/image1413.png"/><Relationship Id="rId255" Type="http://schemas.openxmlformats.org/officeDocument/2006/relationships/customXml" Target="../ink/ink1694.xml"/><Relationship Id="rId276" Type="http://schemas.openxmlformats.org/officeDocument/2006/relationships/image" Target="../media/image1534.png"/><Relationship Id="rId297" Type="http://schemas.openxmlformats.org/officeDocument/2006/relationships/image" Target="../media/image1544.png"/><Relationship Id="rId40" Type="http://schemas.openxmlformats.org/officeDocument/2006/relationships/customXml" Target="../ink/ink1585.xml"/><Relationship Id="rId115" Type="http://schemas.openxmlformats.org/officeDocument/2006/relationships/image" Target="../media/image1455.png"/><Relationship Id="rId136" Type="http://schemas.openxmlformats.org/officeDocument/2006/relationships/image" Target="../media/image1465.png"/><Relationship Id="rId157" Type="http://schemas.openxmlformats.org/officeDocument/2006/relationships/customXml" Target="../ink/ink1644.xml"/><Relationship Id="rId178" Type="http://schemas.openxmlformats.org/officeDocument/2006/relationships/image" Target="../media/image1486.png"/><Relationship Id="rId301" Type="http://schemas.openxmlformats.org/officeDocument/2006/relationships/image" Target="../media/image1546.png"/><Relationship Id="rId322" Type="http://schemas.openxmlformats.org/officeDocument/2006/relationships/customXml" Target="../ink/ink1728.xml"/><Relationship Id="rId343" Type="http://schemas.openxmlformats.org/officeDocument/2006/relationships/image" Target="../media/image1567.png"/><Relationship Id="rId61" Type="http://schemas.openxmlformats.org/officeDocument/2006/relationships/image" Target="../media/image1429.png"/><Relationship Id="rId82" Type="http://schemas.openxmlformats.org/officeDocument/2006/relationships/customXml" Target="../ink/ink1606.xml"/><Relationship Id="rId199" Type="http://schemas.openxmlformats.org/officeDocument/2006/relationships/image" Target="../media/image1496.png"/><Relationship Id="rId203" Type="http://schemas.openxmlformats.org/officeDocument/2006/relationships/image" Target="../media/image1498.png"/><Relationship Id="rId19" Type="http://schemas.openxmlformats.org/officeDocument/2006/relationships/image" Target="../media/image1407.png"/><Relationship Id="rId224" Type="http://schemas.openxmlformats.org/officeDocument/2006/relationships/customXml" Target="../ink/ink1678.xml"/><Relationship Id="rId245" Type="http://schemas.openxmlformats.org/officeDocument/2006/relationships/customXml" Target="../ink/ink1689.xml"/><Relationship Id="rId266" Type="http://schemas.openxmlformats.org/officeDocument/2006/relationships/image" Target="../media/image1529.png"/><Relationship Id="rId287" Type="http://schemas.openxmlformats.org/officeDocument/2006/relationships/image" Target="../media/image1539.png"/><Relationship Id="rId30" Type="http://schemas.openxmlformats.org/officeDocument/2006/relationships/customXml" Target="../ink/ink1580.xml"/><Relationship Id="rId105" Type="http://schemas.openxmlformats.org/officeDocument/2006/relationships/image" Target="../media/image1451.png"/><Relationship Id="rId126" Type="http://schemas.openxmlformats.org/officeDocument/2006/relationships/customXml" Target="../ink/ink1628.xml"/><Relationship Id="rId147" Type="http://schemas.openxmlformats.org/officeDocument/2006/relationships/customXml" Target="../ink/ink1639.xml"/><Relationship Id="rId168" Type="http://schemas.openxmlformats.org/officeDocument/2006/relationships/image" Target="../media/image1481.png"/><Relationship Id="rId312" Type="http://schemas.openxmlformats.org/officeDocument/2006/relationships/customXml" Target="../ink/ink1723.xml"/><Relationship Id="rId333" Type="http://schemas.openxmlformats.org/officeDocument/2006/relationships/image" Target="../media/image1562.png"/><Relationship Id="rId354" Type="http://schemas.openxmlformats.org/officeDocument/2006/relationships/customXml" Target="../ink/ink1744.xml"/><Relationship Id="rId51" Type="http://schemas.openxmlformats.org/officeDocument/2006/relationships/image" Target="../media/image1424.png"/><Relationship Id="rId72" Type="http://schemas.openxmlformats.org/officeDocument/2006/relationships/customXml" Target="../ink/ink1601.xml"/><Relationship Id="rId93" Type="http://schemas.openxmlformats.org/officeDocument/2006/relationships/image" Target="../media/image1445.png"/><Relationship Id="rId189" Type="http://schemas.openxmlformats.org/officeDocument/2006/relationships/image" Target="../media/image1491.png"/><Relationship Id="rId3" Type="http://schemas.openxmlformats.org/officeDocument/2006/relationships/image" Target="../media/image1399.png"/><Relationship Id="rId214" Type="http://schemas.openxmlformats.org/officeDocument/2006/relationships/customXml" Target="../ink/ink1673.xml"/><Relationship Id="rId235" Type="http://schemas.openxmlformats.org/officeDocument/2006/relationships/image" Target="../media/image1514.png"/><Relationship Id="rId256" Type="http://schemas.openxmlformats.org/officeDocument/2006/relationships/image" Target="../media/image1524.png"/><Relationship Id="rId277" Type="http://schemas.openxmlformats.org/officeDocument/2006/relationships/customXml" Target="../ink/ink1705.xml"/><Relationship Id="rId298" Type="http://schemas.openxmlformats.org/officeDocument/2006/relationships/customXml" Target="../ink/ink1716.xml"/><Relationship Id="rId116" Type="http://schemas.openxmlformats.org/officeDocument/2006/relationships/customXml" Target="../ink/ink1623.xml"/><Relationship Id="rId137" Type="http://schemas.openxmlformats.org/officeDocument/2006/relationships/customXml" Target="../ink/ink1634.xml"/><Relationship Id="rId158" Type="http://schemas.openxmlformats.org/officeDocument/2006/relationships/image" Target="../media/image1476.png"/><Relationship Id="rId302" Type="http://schemas.openxmlformats.org/officeDocument/2006/relationships/customXml" Target="../ink/ink1718.xml"/><Relationship Id="rId323" Type="http://schemas.openxmlformats.org/officeDocument/2006/relationships/image" Target="../media/image1557.png"/><Relationship Id="rId344" Type="http://schemas.openxmlformats.org/officeDocument/2006/relationships/customXml" Target="../ink/ink1739.xml"/><Relationship Id="rId20" Type="http://schemas.openxmlformats.org/officeDocument/2006/relationships/customXml" Target="../ink/ink1575.xml"/><Relationship Id="rId41" Type="http://schemas.openxmlformats.org/officeDocument/2006/relationships/image" Target="../media/image1419.png"/><Relationship Id="rId62" Type="http://schemas.openxmlformats.org/officeDocument/2006/relationships/customXml" Target="../ink/ink1596.xml"/><Relationship Id="rId83" Type="http://schemas.openxmlformats.org/officeDocument/2006/relationships/image" Target="../media/image1440.png"/><Relationship Id="rId179" Type="http://schemas.openxmlformats.org/officeDocument/2006/relationships/customXml" Target="../ink/ink1655.xml"/><Relationship Id="rId190" Type="http://schemas.openxmlformats.org/officeDocument/2006/relationships/customXml" Target="../ink/ink1661.xml"/><Relationship Id="rId204" Type="http://schemas.openxmlformats.org/officeDocument/2006/relationships/customXml" Target="../ink/ink1668.xml"/><Relationship Id="rId225" Type="http://schemas.openxmlformats.org/officeDocument/2006/relationships/image" Target="../media/image1509.png"/><Relationship Id="rId246" Type="http://schemas.openxmlformats.org/officeDocument/2006/relationships/image" Target="../media/image1519.png"/><Relationship Id="rId267" Type="http://schemas.openxmlformats.org/officeDocument/2006/relationships/customXml" Target="../ink/ink1700.xml"/><Relationship Id="rId288" Type="http://schemas.openxmlformats.org/officeDocument/2006/relationships/customXml" Target="../ink/ink17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4.png"/><Relationship Id="rId299" Type="http://schemas.openxmlformats.org/officeDocument/2006/relationships/image" Target="../media/image1725.png"/><Relationship Id="rId21" Type="http://schemas.openxmlformats.org/officeDocument/2006/relationships/image" Target="../media/image1586.png"/><Relationship Id="rId63" Type="http://schemas.openxmlformats.org/officeDocument/2006/relationships/image" Target="../media/image1607.png"/><Relationship Id="rId159" Type="http://schemas.openxmlformats.org/officeDocument/2006/relationships/image" Target="../media/image1655.png"/><Relationship Id="rId324" Type="http://schemas.openxmlformats.org/officeDocument/2006/relationships/customXml" Target="../ink/ink1909.xml"/><Relationship Id="rId366" Type="http://schemas.openxmlformats.org/officeDocument/2006/relationships/customXml" Target="../ink/ink1930.xml"/><Relationship Id="rId170" Type="http://schemas.openxmlformats.org/officeDocument/2006/relationships/customXml" Target="../ink/ink1832.xml"/><Relationship Id="rId226" Type="http://schemas.openxmlformats.org/officeDocument/2006/relationships/customXml" Target="../ink/ink1860.xml"/><Relationship Id="rId433" Type="http://schemas.openxmlformats.org/officeDocument/2006/relationships/image" Target="../media/image1791.png"/><Relationship Id="rId268" Type="http://schemas.openxmlformats.org/officeDocument/2006/relationships/customXml" Target="../ink/ink1881.xml"/><Relationship Id="rId475" Type="http://schemas.openxmlformats.org/officeDocument/2006/relationships/image" Target="../media/image1812.png"/><Relationship Id="rId32" Type="http://schemas.openxmlformats.org/officeDocument/2006/relationships/customXml" Target="../ink/ink1763.xml"/><Relationship Id="rId74" Type="http://schemas.openxmlformats.org/officeDocument/2006/relationships/customXml" Target="../ink/ink1784.xml"/><Relationship Id="rId128" Type="http://schemas.openxmlformats.org/officeDocument/2006/relationships/customXml" Target="../ink/ink1811.xml"/><Relationship Id="rId335" Type="http://schemas.openxmlformats.org/officeDocument/2006/relationships/image" Target="../media/image1743.png"/><Relationship Id="rId377" Type="http://schemas.openxmlformats.org/officeDocument/2006/relationships/image" Target="../media/image1764.png"/><Relationship Id="rId500" Type="http://schemas.openxmlformats.org/officeDocument/2006/relationships/customXml" Target="../ink/ink1997.xml"/><Relationship Id="rId5" Type="http://schemas.openxmlformats.org/officeDocument/2006/relationships/image" Target="../media/image1578.png"/><Relationship Id="rId181" Type="http://schemas.openxmlformats.org/officeDocument/2006/relationships/image" Target="../media/image1666.png"/><Relationship Id="rId237" Type="http://schemas.openxmlformats.org/officeDocument/2006/relationships/image" Target="../media/image1694.png"/><Relationship Id="rId402" Type="http://schemas.openxmlformats.org/officeDocument/2006/relationships/customXml" Target="../ink/ink1948.xml"/><Relationship Id="rId279" Type="http://schemas.openxmlformats.org/officeDocument/2006/relationships/image" Target="../media/image1715.png"/><Relationship Id="rId444" Type="http://schemas.openxmlformats.org/officeDocument/2006/relationships/customXml" Target="../ink/ink1969.xml"/><Relationship Id="rId486" Type="http://schemas.openxmlformats.org/officeDocument/2006/relationships/customXml" Target="../ink/ink1990.xml"/><Relationship Id="rId43" Type="http://schemas.openxmlformats.org/officeDocument/2006/relationships/image" Target="../media/image1598.png"/><Relationship Id="rId139" Type="http://schemas.openxmlformats.org/officeDocument/2006/relationships/image" Target="../media/image1645.png"/><Relationship Id="rId290" Type="http://schemas.openxmlformats.org/officeDocument/2006/relationships/customXml" Target="../ink/ink1892.xml"/><Relationship Id="rId304" Type="http://schemas.openxmlformats.org/officeDocument/2006/relationships/customXml" Target="../ink/ink1899.xml"/><Relationship Id="rId346" Type="http://schemas.openxmlformats.org/officeDocument/2006/relationships/customXml" Target="../ink/ink1920.xml"/><Relationship Id="rId388" Type="http://schemas.openxmlformats.org/officeDocument/2006/relationships/customXml" Target="../ink/ink1941.xml"/><Relationship Id="rId511" Type="http://schemas.openxmlformats.org/officeDocument/2006/relationships/image" Target="../media/image1830.png"/><Relationship Id="rId85" Type="http://schemas.openxmlformats.org/officeDocument/2006/relationships/image" Target="../media/image1618.png"/><Relationship Id="rId150" Type="http://schemas.openxmlformats.org/officeDocument/2006/relationships/customXml" Target="../ink/ink1822.xml"/><Relationship Id="rId192" Type="http://schemas.openxmlformats.org/officeDocument/2006/relationships/customXml" Target="../ink/ink1843.xml"/><Relationship Id="rId206" Type="http://schemas.openxmlformats.org/officeDocument/2006/relationships/customXml" Target="../ink/ink1850.xml"/><Relationship Id="rId413" Type="http://schemas.openxmlformats.org/officeDocument/2006/relationships/image" Target="../media/image1781.png"/><Relationship Id="rId248" Type="http://schemas.openxmlformats.org/officeDocument/2006/relationships/customXml" Target="../ink/ink1871.xml"/><Relationship Id="rId455" Type="http://schemas.openxmlformats.org/officeDocument/2006/relationships/image" Target="../media/image1802.png"/><Relationship Id="rId497" Type="http://schemas.openxmlformats.org/officeDocument/2006/relationships/image" Target="../media/image1823.png"/><Relationship Id="rId12" Type="http://schemas.openxmlformats.org/officeDocument/2006/relationships/customXml" Target="../ink/ink1753.xml"/><Relationship Id="rId108" Type="http://schemas.openxmlformats.org/officeDocument/2006/relationships/customXml" Target="../ink/ink1801.xml"/><Relationship Id="rId315" Type="http://schemas.openxmlformats.org/officeDocument/2006/relationships/image" Target="../media/image1733.png"/><Relationship Id="rId357" Type="http://schemas.openxmlformats.org/officeDocument/2006/relationships/image" Target="../media/image1754.png"/><Relationship Id="rId522" Type="http://schemas.openxmlformats.org/officeDocument/2006/relationships/customXml" Target="../ink/ink2008.xml"/><Relationship Id="rId54" Type="http://schemas.openxmlformats.org/officeDocument/2006/relationships/customXml" Target="../ink/ink1774.xml"/><Relationship Id="rId96" Type="http://schemas.openxmlformats.org/officeDocument/2006/relationships/customXml" Target="../ink/ink1795.xml"/><Relationship Id="rId161" Type="http://schemas.openxmlformats.org/officeDocument/2006/relationships/image" Target="../media/image1656.png"/><Relationship Id="rId217" Type="http://schemas.openxmlformats.org/officeDocument/2006/relationships/image" Target="../media/image1684.png"/><Relationship Id="rId399" Type="http://schemas.openxmlformats.org/officeDocument/2006/relationships/image" Target="../media/image1774.png"/><Relationship Id="rId259" Type="http://schemas.openxmlformats.org/officeDocument/2006/relationships/image" Target="../media/image1704.png"/><Relationship Id="rId424" Type="http://schemas.openxmlformats.org/officeDocument/2006/relationships/customXml" Target="../ink/ink1959.xml"/><Relationship Id="rId466" Type="http://schemas.openxmlformats.org/officeDocument/2006/relationships/customXml" Target="../ink/ink1980.xml"/><Relationship Id="rId23" Type="http://schemas.openxmlformats.org/officeDocument/2006/relationships/image" Target="../media/image1587.png"/><Relationship Id="rId119" Type="http://schemas.openxmlformats.org/officeDocument/2006/relationships/image" Target="../media/image1635.png"/><Relationship Id="rId270" Type="http://schemas.openxmlformats.org/officeDocument/2006/relationships/customXml" Target="../ink/ink1882.xml"/><Relationship Id="rId326" Type="http://schemas.openxmlformats.org/officeDocument/2006/relationships/customXml" Target="../ink/ink1910.xml"/><Relationship Id="rId65" Type="http://schemas.openxmlformats.org/officeDocument/2006/relationships/image" Target="../media/image1608.png"/><Relationship Id="rId130" Type="http://schemas.openxmlformats.org/officeDocument/2006/relationships/customXml" Target="../ink/ink1812.xml"/><Relationship Id="rId368" Type="http://schemas.openxmlformats.org/officeDocument/2006/relationships/customXml" Target="../ink/ink1931.xml"/><Relationship Id="rId172" Type="http://schemas.openxmlformats.org/officeDocument/2006/relationships/customXml" Target="../ink/ink1833.xml"/><Relationship Id="rId228" Type="http://schemas.openxmlformats.org/officeDocument/2006/relationships/customXml" Target="../ink/ink1861.xml"/><Relationship Id="rId435" Type="http://schemas.openxmlformats.org/officeDocument/2006/relationships/image" Target="../media/image1792.png"/><Relationship Id="rId477" Type="http://schemas.openxmlformats.org/officeDocument/2006/relationships/image" Target="../media/image1813.png"/><Relationship Id="rId281" Type="http://schemas.openxmlformats.org/officeDocument/2006/relationships/image" Target="../media/image1716.png"/><Relationship Id="rId337" Type="http://schemas.openxmlformats.org/officeDocument/2006/relationships/image" Target="../media/image1744.png"/><Relationship Id="rId502" Type="http://schemas.openxmlformats.org/officeDocument/2006/relationships/customXml" Target="../ink/ink1998.xml"/><Relationship Id="rId34" Type="http://schemas.openxmlformats.org/officeDocument/2006/relationships/customXml" Target="../ink/ink1764.xml"/><Relationship Id="rId76" Type="http://schemas.openxmlformats.org/officeDocument/2006/relationships/customXml" Target="../ink/ink1785.xml"/><Relationship Id="rId141" Type="http://schemas.openxmlformats.org/officeDocument/2006/relationships/image" Target="../media/image1646.png"/><Relationship Id="rId379" Type="http://schemas.openxmlformats.org/officeDocument/2006/relationships/image" Target="../media/image1765.png"/><Relationship Id="rId7" Type="http://schemas.openxmlformats.org/officeDocument/2006/relationships/image" Target="../media/image1579.png"/><Relationship Id="rId183" Type="http://schemas.openxmlformats.org/officeDocument/2006/relationships/image" Target="../media/image1667.png"/><Relationship Id="rId239" Type="http://schemas.openxmlformats.org/officeDocument/2006/relationships/image" Target="../media/image1695.png"/><Relationship Id="rId390" Type="http://schemas.openxmlformats.org/officeDocument/2006/relationships/customXml" Target="../ink/ink1942.xml"/><Relationship Id="rId404" Type="http://schemas.openxmlformats.org/officeDocument/2006/relationships/customXml" Target="../ink/ink1949.xml"/><Relationship Id="rId446" Type="http://schemas.openxmlformats.org/officeDocument/2006/relationships/customXml" Target="../ink/ink1970.xml"/><Relationship Id="rId250" Type="http://schemas.openxmlformats.org/officeDocument/2006/relationships/customXml" Target="../ink/ink1872.xml"/><Relationship Id="rId292" Type="http://schemas.openxmlformats.org/officeDocument/2006/relationships/customXml" Target="../ink/ink1893.xml"/><Relationship Id="rId306" Type="http://schemas.openxmlformats.org/officeDocument/2006/relationships/customXml" Target="../ink/ink1900.xml"/><Relationship Id="rId488" Type="http://schemas.openxmlformats.org/officeDocument/2006/relationships/customXml" Target="../ink/ink1991.xml"/><Relationship Id="rId45" Type="http://schemas.openxmlformats.org/officeDocument/2006/relationships/image" Target="../media/image1599.png"/><Relationship Id="rId87" Type="http://schemas.openxmlformats.org/officeDocument/2006/relationships/image" Target="../media/image1619.png"/><Relationship Id="rId110" Type="http://schemas.openxmlformats.org/officeDocument/2006/relationships/customXml" Target="../ink/ink1802.xml"/><Relationship Id="rId348" Type="http://schemas.openxmlformats.org/officeDocument/2006/relationships/customXml" Target="../ink/ink1921.xml"/><Relationship Id="rId513" Type="http://schemas.openxmlformats.org/officeDocument/2006/relationships/image" Target="../media/image1831.png"/><Relationship Id="rId152" Type="http://schemas.openxmlformats.org/officeDocument/2006/relationships/customXml" Target="../ink/ink1823.xml"/><Relationship Id="rId194" Type="http://schemas.openxmlformats.org/officeDocument/2006/relationships/customXml" Target="../ink/ink1844.xml"/><Relationship Id="rId208" Type="http://schemas.openxmlformats.org/officeDocument/2006/relationships/customXml" Target="../ink/ink1851.xml"/><Relationship Id="rId415" Type="http://schemas.openxmlformats.org/officeDocument/2006/relationships/image" Target="../media/image1782.png"/><Relationship Id="rId457" Type="http://schemas.openxmlformats.org/officeDocument/2006/relationships/image" Target="../media/image1803.png"/><Relationship Id="rId261" Type="http://schemas.openxmlformats.org/officeDocument/2006/relationships/image" Target="../media/image1705.png"/><Relationship Id="rId499" Type="http://schemas.openxmlformats.org/officeDocument/2006/relationships/image" Target="../media/image1824.png"/><Relationship Id="rId14" Type="http://schemas.openxmlformats.org/officeDocument/2006/relationships/customXml" Target="../ink/ink1754.xml"/><Relationship Id="rId56" Type="http://schemas.openxmlformats.org/officeDocument/2006/relationships/customXml" Target="../ink/ink1775.xml"/><Relationship Id="rId317" Type="http://schemas.openxmlformats.org/officeDocument/2006/relationships/image" Target="../media/image1734.png"/><Relationship Id="rId359" Type="http://schemas.openxmlformats.org/officeDocument/2006/relationships/image" Target="../media/image1755.png"/><Relationship Id="rId524" Type="http://schemas.openxmlformats.org/officeDocument/2006/relationships/customXml" Target="../ink/ink2009.xml"/><Relationship Id="rId98" Type="http://schemas.openxmlformats.org/officeDocument/2006/relationships/customXml" Target="../ink/ink1796.xml"/><Relationship Id="rId121" Type="http://schemas.openxmlformats.org/officeDocument/2006/relationships/image" Target="../media/image1636.png"/><Relationship Id="rId163" Type="http://schemas.openxmlformats.org/officeDocument/2006/relationships/image" Target="../media/image1657.png"/><Relationship Id="rId219" Type="http://schemas.openxmlformats.org/officeDocument/2006/relationships/image" Target="../media/image1685.png"/><Relationship Id="rId370" Type="http://schemas.openxmlformats.org/officeDocument/2006/relationships/customXml" Target="../ink/ink1932.xml"/><Relationship Id="rId426" Type="http://schemas.openxmlformats.org/officeDocument/2006/relationships/customXml" Target="../ink/ink1960.xml"/><Relationship Id="rId230" Type="http://schemas.openxmlformats.org/officeDocument/2006/relationships/customXml" Target="../ink/ink1862.xml"/><Relationship Id="rId251" Type="http://schemas.openxmlformats.org/officeDocument/2006/relationships/image" Target="../media/image884.png"/><Relationship Id="rId468" Type="http://schemas.openxmlformats.org/officeDocument/2006/relationships/customXml" Target="../ink/ink1981.xml"/><Relationship Id="rId489" Type="http://schemas.openxmlformats.org/officeDocument/2006/relationships/image" Target="../media/image1819.png"/><Relationship Id="rId25" Type="http://schemas.openxmlformats.org/officeDocument/2006/relationships/image" Target="../media/image1588.png"/><Relationship Id="rId46" Type="http://schemas.openxmlformats.org/officeDocument/2006/relationships/customXml" Target="../ink/ink1770.xml"/><Relationship Id="rId67" Type="http://schemas.openxmlformats.org/officeDocument/2006/relationships/image" Target="../media/image1609.png"/><Relationship Id="rId272" Type="http://schemas.openxmlformats.org/officeDocument/2006/relationships/customXml" Target="../ink/ink1883.xml"/><Relationship Id="rId293" Type="http://schemas.openxmlformats.org/officeDocument/2006/relationships/image" Target="../media/image1722.png"/><Relationship Id="rId307" Type="http://schemas.openxmlformats.org/officeDocument/2006/relationships/image" Target="../media/image1729.png"/><Relationship Id="rId328" Type="http://schemas.openxmlformats.org/officeDocument/2006/relationships/customXml" Target="../ink/ink1911.xml"/><Relationship Id="rId349" Type="http://schemas.openxmlformats.org/officeDocument/2006/relationships/image" Target="../media/image1750.png"/><Relationship Id="rId514" Type="http://schemas.openxmlformats.org/officeDocument/2006/relationships/customXml" Target="../ink/ink2004.xml"/><Relationship Id="rId88" Type="http://schemas.openxmlformats.org/officeDocument/2006/relationships/customXml" Target="../ink/ink1791.xml"/><Relationship Id="rId111" Type="http://schemas.openxmlformats.org/officeDocument/2006/relationships/image" Target="../media/image1631.png"/><Relationship Id="rId132" Type="http://schemas.openxmlformats.org/officeDocument/2006/relationships/customXml" Target="../ink/ink1813.xml"/><Relationship Id="rId153" Type="http://schemas.openxmlformats.org/officeDocument/2006/relationships/image" Target="../media/image1652.png"/><Relationship Id="rId174" Type="http://schemas.openxmlformats.org/officeDocument/2006/relationships/customXml" Target="../ink/ink1834.xml"/><Relationship Id="rId195" Type="http://schemas.openxmlformats.org/officeDocument/2006/relationships/image" Target="../media/image1673.png"/><Relationship Id="rId209" Type="http://schemas.openxmlformats.org/officeDocument/2006/relationships/image" Target="../media/image1680.png"/><Relationship Id="rId360" Type="http://schemas.openxmlformats.org/officeDocument/2006/relationships/customXml" Target="../ink/ink1927.xml"/><Relationship Id="rId381" Type="http://schemas.openxmlformats.org/officeDocument/2006/relationships/image" Target="../media/image922.png"/><Relationship Id="rId416" Type="http://schemas.openxmlformats.org/officeDocument/2006/relationships/customXml" Target="../ink/ink1955.xml"/><Relationship Id="rId220" Type="http://schemas.openxmlformats.org/officeDocument/2006/relationships/customXml" Target="../ink/ink1857.xml"/><Relationship Id="rId241" Type="http://schemas.openxmlformats.org/officeDocument/2006/relationships/image" Target="../media/image1696.png"/><Relationship Id="rId437" Type="http://schemas.openxmlformats.org/officeDocument/2006/relationships/image" Target="../media/image1793.png"/><Relationship Id="rId458" Type="http://schemas.openxmlformats.org/officeDocument/2006/relationships/customXml" Target="../ink/ink1976.xml"/><Relationship Id="rId479" Type="http://schemas.openxmlformats.org/officeDocument/2006/relationships/image" Target="../media/image1814.png"/><Relationship Id="rId15" Type="http://schemas.openxmlformats.org/officeDocument/2006/relationships/image" Target="../media/image1583.png"/><Relationship Id="rId36" Type="http://schemas.openxmlformats.org/officeDocument/2006/relationships/customXml" Target="../ink/ink1765.xml"/><Relationship Id="rId57" Type="http://schemas.openxmlformats.org/officeDocument/2006/relationships/image" Target="../media/image1604.png"/><Relationship Id="rId262" Type="http://schemas.openxmlformats.org/officeDocument/2006/relationships/customXml" Target="../ink/ink1878.xml"/><Relationship Id="rId283" Type="http://schemas.openxmlformats.org/officeDocument/2006/relationships/image" Target="../media/image1717.png"/><Relationship Id="rId318" Type="http://schemas.openxmlformats.org/officeDocument/2006/relationships/customXml" Target="../ink/ink1906.xml"/><Relationship Id="rId339" Type="http://schemas.openxmlformats.org/officeDocument/2006/relationships/image" Target="../media/image1745.png"/><Relationship Id="rId490" Type="http://schemas.openxmlformats.org/officeDocument/2006/relationships/customXml" Target="../ink/ink1992.xml"/><Relationship Id="rId504" Type="http://schemas.openxmlformats.org/officeDocument/2006/relationships/customXml" Target="../ink/ink1999.xml"/><Relationship Id="rId525" Type="http://schemas.openxmlformats.org/officeDocument/2006/relationships/image" Target="../media/image1837.png"/><Relationship Id="rId78" Type="http://schemas.openxmlformats.org/officeDocument/2006/relationships/customXml" Target="../ink/ink1786.xml"/><Relationship Id="rId99" Type="http://schemas.openxmlformats.org/officeDocument/2006/relationships/image" Target="../media/image1625.png"/><Relationship Id="rId101" Type="http://schemas.openxmlformats.org/officeDocument/2006/relationships/image" Target="../media/image1626.png"/><Relationship Id="rId122" Type="http://schemas.openxmlformats.org/officeDocument/2006/relationships/customXml" Target="../ink/ink1808.xml"/><Relationship Id="rId143" Type="http://schemas.openxmlformats.org/officeDocument/2006/relationships/image" Target="../media/image1647.png"/><Relationship Id="rId164" Type="http://schemas.openxmlformats.org/officeDocument/2006/relationships/customXml" Target="../ink/ink1829.xml"/><Relationship Id="rId185" Type="http://schemas.openxmlformats.org/officeDocument/2006/relationships/image" Target="../media/image1668.png"/><Relationship Id="rId350" Type="http://schemas.openxmlformats.org/officeDocument/2006/relationships/customXml" Target="../ink/ink1922.xml"/><Relationship Id="rId371" Type="http://schemas.openxmlformats.org/officeDocument/2006/relationships/image" Target="../media/image1761.png"/><Relationship Id="rId406" Type="http://schemas.openxmlformats.org/officeDocument/2006/relationships/customXml" Target="../ink/ink1950.xml"/><Relationship Id="rId9" Type="http://schemas.openxmlformats.org/officeDocument/2006/relationships/image" Target="../media/image1580.png"/><Relationship Id="rId210" Type="http://schemas.openxmlformats.org/officeDocument/2006/relationships/customXml" Target="../ink/ink1852.xml"/><Relationship Id="rId392" Type="http://schemas.openxmlformats.org/officeDocument/2006/relationships/customXml" Target="../ink/ink1943.xml"/><Relationship Id="rId427" Type="http://schemas.openxmlformats.org/officeDocument/2006/relationships/image" Target="../media/image1788.png"/><Relationship Id="rId448" Type="http://schemas.openxmlformats.org/officeDocument/2006/relationships/customXml" Target="../ink/ink1971.xml"/><Relationship Id="rId469" Type="http://schemas.openxmlformats.org/officeDocument/2006/relationships/image" Target="../media/image1809.png"/><Relationship Id="rId26" Type="http://schemas.openxmlformats.org/officeDocument/2006/relationships/customXml" Target="../ink/ink1760.xml"/><Relationship Id="rId231" Type="http://schemas.openxmlformats.org/officeDocument/2006/relationships/image" Target="../media/image1691.png"/><Relationship Id="rId252" Type="http://schemas.openxmlformats.org/officeDocument/2006/relationships/customXml" Target="../ink/ink1873.xml"/><Relationship Id="rId273" Type="http://schemas.openxmlformats.org/officeDocument/2006/relationships/image" Target="../media/image1712.png"/><Relationship Id="rId294" Type="http://schemas.openxmlformats.org/officeDocument/2006/relationships/customXml" Target="../ink/ink1894.xml"/><Relationship Id="rId308" Type="http://schemas.openxmlformats.org/officeDocument/2006/relationships/customXml" Target="../ink/ink1901.xml"/><Relationship Id="rId329" Type="http://schemas.openxmlformats.org/officeDocument/2006/relationships/image" Target="../media/image1740.png"/><Relationship Id="rId480" Type="http://schemas.openxmlformats.org/officeDocument/2006/relationships/customXml" Target="../ink/ink1987.xml"/><Relationship Id="rId515" Type="http://schemas.openxmlformats.org/officeDocument/2006/relationships/image" Target="../media/image1832.png"/><Relationship Id="rId47" Type="http://schemas.openxmlformats.org/officeDocument/2006/relationships/image" Target="../media/image1600.png"/><Relationship Id="rId68" Type="http://schemas.openxmlformats.org/officeDocument/2006/relationships/customXml" Target="../ink/ink1781.xml"/><Relationship Id="rId89" Type="http://schemas.openxmlformats.org/officeDocument/2006/relationships/image" Target="../media/image1620.png"/><Relationship Id="rId112" Type="http://schemas.openxmlformats.org/officeDocument/2006/relationships/customXml" Target="../ink/ink1803.xml"/><Relationship Id="rId133" Type="http://schemas.openxmlformats.org/officeDocument/2006/relationships/image" Target="../media/image1642.png"/><Relationship Id="rId154" Type="http://schemas.openxmlformats.org/officeDocument/2006/relationships/customXml" Target="../ink/ink1824.xml"/><Relationship Id="rId175" Type="http://schemas.openxmlformats.org/officeDocument/2006/relationships/image" Target="../media/image1663.png"/><Relationship Id="rId340" Type="http://schemas.openxmlformats.org/officeDocument/2006/relationships/customXml" Target="../ink/ink1917.xml"/><Relationship Id="rId361" Type="http://schemas.openxmlformats.org/officeDocument/2006/relationships/image" Target="../media/image1756.png"/><Relationship Id="rId196" Type="http://schemas.openxmlformats.org/officeDocument/2006/relationships/customXml" Target="../ink/ink1845.xml"/><Relationship Id="rId200" Type="http://schemas.openxmlformats.org/officeDocument/2006/relationships/customXml" Target="../ink/ink1847.xml"/><Relationship Id="rId382" Type="http://schemas.openxmlformats.org/officeDocument/2006/relationships/customXml" Target="../ink/ink1938.xml"/><Relationship Id="rId417" Type="http://schemas.openxmlformats.org/officeDocument/2006/relationships/image" Target="../media/image1783.png"/><Relationship Id="rId438" Type="http://schemas.openxmlformats.org/officeDocument/2006/relationships/customXml" Target="../ink/ink1966.xml"/><Relationship Id="rId459" Type="http://schemas.openxmlformats.org/officeDocument/2006/relationships/image" Target="../media/image1804.png"/><Relationship Id="rId16" Type="http://schemas.openxmlformats.org/officeDocument/2006/relationships/customXml" Target="../ink/ink1755.xml"/><Relationship Id="rId221" Type="http://schemas.openxmlformats.org/officeDocument/2006/relationships/image" Target="../media/image1686.png"/><Relationship Id="rId242" Type="http://schemas.openxmlformats.org/officeDocument/2006/relationships/customXml" Target="../ink/ink1868.xml"/><Relationship Id="rId263" Type="http://schemas.openxmlformats.org/officeDocument/2006/relationships/image" Target="../media/image1706.png"/><Relationship Id="rId284" Type="http://schemas.openxmlformats.org/officeDocument/2006/relationships/customXml" Target="../ink/ink1889.xml"/><Relationship Id="rId319" Type="http://schemas.openxmlformats.org/officeDocument/2006/relationships/image" Target="../media/image1735.png"/><Relationship Id="rId470" Type="http://schemas.openxmlformats.org/officeDocument/2006/relationships/customXml" Target="../ink/ink1982.xml"/><Relationship Id="rId491" Type="http://schemas.openxmlformats.org/officeDocument/2006/relationships/image" Target="../media/image1820.png"/><Relationship Id="rId505" Type="http://schemas.openxmlformats.org/officeDocument/2006/relationships/image" Target="../media/image1827.png"/><Relationship Id="rId526" Type="http://schemas.openxmlformats.org/officeDocument/2006/relationships/customXml" Target="../ink/ink2010.xml"/><Relationship Id="rId37" Type="http://schemas.openxmlformats.org/officeDocument/2006/relationships/image" Target="../media/image1594.png"/><Relationship Id="rId58" Type="http://schemas.openxmlformats.org/officeDocument/2006/relationships/customXml" Target="../ink/ink1776.xml"/><Relationship Id="rId79" Type="http://schemas.openxmlformats.org/officeDocument/2006/relationships/image" Target="../media/image1615.png"/><Relationship Id="rId102" Type="http://schemas.openxmlformats.org/officeDocument/2006/relationships/customXml" Target="../ink/ink1798.xml"/><Relationship Id="rId123" Type="http://schemas.openxmlformats.org/officeDocument/2006/relationships/image" Target="../media/image1637.png"/><Relationship Id="rId144" Type="http://schemas.openxmlformats.org/officeDocument/2006/relationships/customXml" Target="../ink/ink1819.xml"/><Relationship Id="rId330" Type="http://schemas.openxmlformats.org/officeDocument/2006/relationships/customXml" Target="../ink/ink1912.xml"/><Relationship Id="rId90" Type="http://schemas.openxmlformats.org/officeDocument/2006/relationships/customXml" Target="../ink/ink1792.xml"/><Relationship Id="rId165" Type="http://schemas.openxmlformats.org/officeDocument/2006/relationships/image" Target="../media/image1658.png"/><Relationship Id="rId186" Type="http://schemas.openxmlformats.org/officeDocument/2006/relationships/customXml" Target="../ink/ink1840.xml"/><Relationship Id="rId351" Type="http://schemas.openxmlformats.org/officeDocument/2006/relationships/image" Target="../media/image1751.png"/><Relationship Id="rId372" Type="http://schemas.openxmlformats.org/officeDocument/2006/relationships/customXml" Target="../ink/ink1933.xml"/><Relationship Id="rId393" Type="http://schemas.openxmlformats.org/officeDocument/2006/relationships/image" Target="../media/image1771.png"/><Relationship Id="rId407" Type="http://schemas.openxmlformats.org/officeDocument/2006/relationships/image" Target="../media/image1778.png"/><Relationship Id="rId428" Type="http://schemas.openxmlformats.org/officeDocument/2006/relationships/customXml" Target="../ink/ink1961.xml"/><Relationship Id="rId449" Type="http://schemas.openxmlformats.org/officeDocument/2006/relationships/image" Target="../media/image1799.png"/><Relationship Id="rId211" Type="http://schemas.openxmlformats.org/officeDocument/2006/relationships/image" Target="../media/image1681.png"/><Relationship Id="rId232" Type="http://schemas.openxmlformats.org/officeDocument/2006/relationships/customXml" Target="../ink/ink1863.xml"/><Relationship Id="rId253" Type="http://schemas.openxmlformats.org/officeDocument/2006/relationships/image" Target="../media/image1701.png"/><Relationship Id="rId274" Type="http://schemas.openxmlformats.org/officeDocument/2006/relationships/customXml" Target="../ink/ink1884.xml"/><Relationship Id="rId295" Type="http://schemas.openxmlformats.org/officeDocument/2006/relationships/image" Target="../media/image1723.png"/><Relationship Id="rId309" Type="http://schemas.openxmlformats.org/officeDocument/2006/relationships/image" Target="../media/image1730.png"/><Relationship Id="rId460" Type="http://schemas.openxmlformats.org/officeDocument/2006/relationships/customXml" Target="../ink/ink1977.xml"/><Relationship Id="rId481" Type="http://schemas.openxmlformats.org/officeDocument/2006/relationships/image" Target="../media/image1815.png"/><Relationship Id="rId516" Type="http://schemas.openxmlformats.org/officeDocument/2006/relationships/customXml" Target="../ink/ink2005.xml"/><Relationship Id="rId27" Type="http://schemas.openxmlformats.org/officeDocument/2006/relationships/image" Target="../media/image1589.png"/><Relationship Id="rId48" Type="http://schemas.openxmlformats.org/officeDocument/2006/relationships/customXml" Target="../ink/ink1771.xml"/><Relationship Id="rId69" Type="http://schemas.openxmlformats.org/officeDocument/2006/relationships/image" Target="../media/image1610.png"/><Relationship Id="rId113" Type="http://schemas.openxmlformats.org/officeDocument/2006/relationships/image" Target="../media/image1632.png"/><Relationship Id="rId134" Type="http://schemas.openxmlformats.org/officeDocument/2006/relationships/customXml" Target="../ink/ink1814.xml"/><Relationship Id="rId320" Type="http://schemas.openxmlformats.org/officeDocument/2006/relationships/customXml" Target="../ink/ink1907.xml"/><Relationship Id="rId80" Type="http://schemas.openxmlformats.org/officeDocument/2006/relationships/customXml" Target="../ink/ink1787.xml"/><Relationship Id="rId155" Type="http://schemas.openxmlformats.org/officeDocument/2006/relationships/image" Target="../media/image1653.png"/><Relationship Id="rId176" Type="http://schemas.openxmlformats.org/officeDocument/2006/relationships/customXml" Target="../ink/ink1835.xml"/><Relationship Id="rId197" Type="http://schemas.openxmlformats.org/officeDocument/2006/relationships/image" Target="../media/image1674.png"/><Relationship Id="rId341" Type="http://schemas.openxmlformats.org/officeDocument/2006/relationships/image" Target="../media/image1746.png"/><Relationship Id="rId362" Type="http://schemas.openxmlformats.org/officeDocument/2006/relationships/customXml" Target="../ink/ink1928.xml"/><Relationship Id="rId383" Type="http://schemas.openxmlformats.org/officeDocument/2006/relationships/image" Target="../media/image1766.png"/><Relationship Id="rId418" Type="http://schemas.openxmlformats.org/officeDocument/2006/relationships/customXml" Target="../ink/ink1956.xml"/><Relationship Id="rId439" Type="http://schemas.openxmlformats.org/officeDocument/2006/relationships/image" Target="../media/image1794.png"/><Relationship Id="rId201" Type="http://schemas.openxmlformats.org/officeDocument/2006/relationships/image" Target="../media/image1676.png"/><Relationship Id="rId222" Type="http://schemas.openxmlformats.org/officeDocument/2006/relationships/customXml" Target="../ink/ink1858.xml"/><Relationship Id="rId243" Type="http://schemas.openxmlformats.org/officeDocument/2006/relationships/image" Target="../media/image1697.png"/><Relationship Id="rId264" Type="http://schemas.openxmlformats.org/officeDocument/2006/relationships/customXml" Target="../ink/ink1879.xml"/><Relationship Id="rId285" Type="http://schemas.openxmlformats.org/officeDocument/2006/relationships/image" Target="../media/image1718.png"/><Relationship Id="rId450" Type="http://schemas.openxmlformats.org/officeDocument/2006/relationships/customXml" Target="../ink/ink1972.xml"/><Relationship Id="rId471" Type="http://schemas.openxmlformats.org/officeDocument/2006/relationships/image" Target="../media/image1810.png"/><Relationship Id="rId506" Type="http://schemas.openxmlformats.org/officeDocument/2006/relationships/customXml" Target="../ink/ink2000.xml"/><Relationship Id="rId17" Type="http://schemas.openxmlformats.org/officeDocument/2006/relationships/image" Target="../media/image1584.png"/><Relationship Id="rId38" Type="http://schemas.openxmlformats.org/officeDocument/2006/relationships/customXml" Target="../ink/ink1766.xml"/><Relationship Id="rId59" Type="http://schemas.openxmlformats.org/officeDocument/2006/relationships/image" Target="../media/image1605.png"/><Relationship Id="rId103" Type="http://schemas.openxmlformats.org/officeDocument/2006/relationships/image" Target="../media/image1627.png"/><Relationship Id="rId124" Type="http://schemas.openxmlformats.org/officeDocument/2006/relationships/customXml" Target="../ink/ink1809.xml"/><Relationship Id="rId310" Type="http://schemas.openxmlformats.org/officeDocument/2006/relationships/customXml" Target="../ink/ink1902.xml"/><Relationship Id="rId492" Type="http://schemas.openxmlformats.org/officeDocument/2006/relationships/customXml" Target="../ink/ink1993.xml"/><Relationship Id="rId527" Type="http://schemas.openxmlformats.org/officeDocument/2006/relationships/image" Target="../media/image1838.png"/><Relationship Id="rId70" Type="http://schemas.openxmlformats.org/officeDocument/2006/relationships/customXml" Target="../ink/ink1782.xml"/><Relationship Id="rId91" Type="http://schemas.openxmlformats.org/officeDocument/2006/relationships/image" Target="../media/image1621.png"/><Relationship Id="rId145" Type="http://schemas.openxmlformats.org/officeDocument/2006/relationships/image" Target="../media/image1648.png"/><Relationship Id="rId166" Type="http://schemas.openxmlformats.org/officeDocument/2006/relationships/customXml" Target="../ink/ink1830.xml"/><Relationship Id="rId187" Type="http://schemas.openxmlformats.org/officeDocument/2006/relationships/image" Target="../media/image1669.png"/><Relationship Id="rId331" Type="http://schemas.openxmlformats.org/officeDocument/2006/relationships/image" Target="../media/image1741.png"/><Relationship Id="rId352" Type="http://schemas.openxmlformats.org/officeDocument/2006/relationships/customXml" Target="../ink/ink1923.xml"/><Relationship Id="rId373" Type="http://schemas.openxmlformats.org/officeDocument/2006/relationships/image" Target="../media/image1762.png"/><Relationship Id="rId394" Type="http://schemas.openxmlformats.org/officeDocument/2006/relationships/customXml" Target="../ink/ink1944.xml"/><Relationship Id="rId408" Type="http://schemas.openxmlformats.org/officeDocument/2006/relationships/customXml" Target="../ink/ink1951.xml"/><Relationship Id="rId429" Type="http://schemas.openxmlformats.org/officeDocument/2006/relationships/image" Target="../media/image17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53.xml"/><Relationship Id="rId233" Type="http://schemas.openxmlformats.org/officeDocument/2006/relationships/image" Target="../media/image1692.png"/><Relationship Id="rId254" Type="http://schemas.openxmlformats.org/officeDocument/2006/relationships/customXml" Target="../ink/ink1874.xml"/><Relationship Id="rId440" Type="http://schemas.openxmlformats.org/officeDocument/2006/relationships/customXml" Target="../ink/ink1967.xml"/><Relationship Id="rId28" Type="http://schemas.openxmlformats.org/officeDocument/2006/relationships/customXml" Target="../ink/ink1761.xml"/><Relationship Id="rId49" Type="http://schemas.openxmlformats.org/officeDocument/2006/relationships/image" Target="../media/image1601.png"/><Relationship Id="rId114" Type="http://schemas.openxmlformats.org/officeDocument/2006/relationships/customXml" Target="../ink/ink1804.xml"/><Relationship Id="rId275" Type="http://schemas.openxmlformats.org/officeDocument/2006/relationships/image" Target="../media/image1713.png"/><Relationship Id="rId296" Type="http://schemas.openxmlformats.org/officeDocument/2006/relationships/customXml" Target="../ink/ink1895.xml"/><Relationship Id="rId300" Type="http://schemas.openxmlformats.org/officeDocument/2006/relationships/customXml" Target="../ink/ink1897.xml"/><Relationship Id="rId461" Type="http://schemas.openxmlformats.org/officeDocument/2006/relationships/image" Target="../media/image1805.png"/><Relationship Id="rId482" Type="http://schemas.openxmlformats.org/officeDocument/2006/relationships/customXml" Target="../ink/ink1988.xml"/><Relationship Id="rId517" Type="http://schemas.openxmlformats.org/officeDocument/2006/relationships/image" Target="../media/image1833.png"/><Relationship Id="rId60" Type="http://schemas.openxmlformats.org/officeDocument/2006/relationships/customXml" Target="../ink/ink1777.xml"/><Relationship Id="rId81" Type="http://schemas.openxmlformats.org/officeDocument/2006/relationships/image" Target="../media/image1616.png"/><Relationship Id="rId135" Type="http://schemas.openxmlformats.org/officeDocument/2006/relationships/image" Target="../media/image1643.png"/><Relationship Id="rId156" Type="http://schemas.openxmlformats.org/officeDocument/2006/relationships/customXml" Target="../ink/ink1825.xml"/><Relationship Id="rId177" Type="http://schemas.openxmlformats.org/officeDocument/2006/relationships/image" Target="../media/image1664.png"/><Relationship Id="rId198" Type="http://schemas.openxmlformats.org/officeDocument/2006/relationships/customXml" Target="../ink/ink1846.xml"/><Relationship Id="rId321" Type="http://schemas.openxmlformats.org/officeDocument/2006/relationships/image" Target="../media/image1736.png"/><Relationship Id="rId342" Type="http://schemas.openxmlformats.org/officeDocument/2006/relationships/customXml" Target="../ink/ink1918.xml"/><Relationship Id="rId363" Type="http://schemas.openxmlformats.org/officeDocument/2006/relationships/image" Target="../media/image1757.png"/><Relationship Id="rId384" Type="http://schemas.openxmlformats.org/officeDocument/2006/relationships/customXml" Target="../ink/ink1939.xml"/><Relationship Id="rId419" Type="http://schemas.openxmlformats.org/officeDocument/2006/relationships/image" Target="../media/image1784.png"/><Relationship Id="rId202" Type="http://schemas.openxmlformats.org/officeDocument/2006/relationships/customXml" Target="../ink/ink1848.xml"/><Relationship Id="rId223" Type="http://schemas.openxmlformats.org/officeDocument/2006/relationships/image" Target="../media/image1687.png"/><Relationship Id="rId244" Type="http://schemas.openxmlformats.org/officeDocument/2006/relationships/customXml" Target="../ink/ink1869.xml"/><Relationship Id="rId430" Type="http://schemas.openxmlformats.org/officeDocument/2006/relationships/customXml" Target="../ink/ink1962.xml"/><Relationship Id="rId18" Type="http://schemas.openxmlformats.org/officeDocument/2006/relationships/customXml" Target="../ink/ink1756.xml"/><Relationship Id="rId39" Type="http://schemas.openxmlformats.org/officeDocument/2006/relationships/image" Target="../media/image1595.png"/><Relationship Id="rId265" Type="http://schemas.openxmlformats.org/officeDocument/2006/relationships/image" Target="../media/image1707.png"/><Relationship Id="rId286" Type="http://schemas.openxmlformats.org/officeDocument/2006/relationships/customXml" Target="../ink/ink1890.xml"/><Relationship Id="rId451" Type="http://schemas.openxmlformats.org/officeDocument/2006/relationships/image" Target="../media/image1800.png"/><Relationship Id="rId472" Type="http://schemas.openxmlformats.org/officeDocument/2006/relationships/customXml" Target="../ink/ink1983.xml"/><Relationship Id="rId493" Type="http://schemas.openxmlformats.org/officeDocument/2006/relationships/image" Target="../media/image1821.png"/><Relationship Id="rId507" Type="http://schemas.openxmlformats.org/officeDocument/2006/relationships/image" Target="../media/image1828.png"/><Relationship Id="rId528" Type="http://schemas.openxmlformats.org/officeDocument/2006/relationships/customXml" Target="../ink/ink2011.xml"/><Relationship Id="rId50" Type="http://schemas.openxmlformats.org/officeDocument/2006/relationships/customXml" Target="../ink/ink1772.xml"/><Relationship Id="rId104" Type="http://schemas.openxmlformats.org/officeDocument/2006/relationships/customXml" Target="../ink/ink1799.xml"/><Relationship Id="rId125" Type="http://schemas.openxmlformats.org/officeDocument/2006/relationships/image" Target="../media/image1638.png"/><Relationship Id="rId146" Type="http://schemas.openxmlformats.org/officeDocument/2006/relationships/customXml" Target="../ink/ink1820.xml"/><Relationship Id="rId167" Type="http://schemas.openxmlformats.org/officeDocument/2006/relationships/image" Target="../media/image1659.png"/><Relationship Id="rId188" Type="http://schemas.openxmlformats.org/officeDocument/2006/relationships/customXml" Target="../ink/ink1841.xml"/><Relationship Id="rId311" Type="http://schemas.openxmlformats.org/officeDocument/2006/relationships/image" Target="../media/image1731.png"/><Relationship Id="rId332" Type="http://schemas.openxmlformats.org/officeDocument/2006/relationships/customXml" Target="../ink/ink1913.xml"/><Relationship Id="rId353" Type="http://schemas.openxmlformats.org/officeDocument/2006/relationships/image" Target="../media/image1752.png"/><Relationship Id="rId374" Type="http://schemas.openxmlformats.org/officeDocument/2006/relationships/customXml" Target="../ink/ink1934.xml"/><Relationship Id="rId395" Type="http://schemas.openxmlformats.org/officeDocument/2006/relationships/image" Target="../media/image1772.png"/><Relationship Id="rId409" Type="http://schemas.openxmlformats.org/officeDocument/2006/relationships/image" Target="../media/image1779.png"/><Relationship Id="rId71" Type="http://schemas.openxmlformats.org/officeDocument/2006/relationships/image" Target="../media/image1611.png"/><Relationship Id="rId92" Type="http://schemas.openxmlformats.org/officeDocument/2006/relationships/customXml" Target="../ink/ink1793.xml"/><Relationship Id="rId213" Type="http://schemas.openxmlformats.org/officeDocument/2006/relationships/image" Target="../media/image1682.png"/><Relationship Id="rId234" Type="http://schemas.openxmlformats.org/officeDocument/2006/relationships/customXml" Target="../ink/ink1864.xml"/><Relationship Id="rId420" Type="http://schemas.openxmlformats.org/officeDocument/2006/relationships/customXml" Target="../ink/ink1957.xml"/><Relationship Id="rId2" Type="http://schemas.openxmlformats.org/officeDocument/2006/relationships/customXml" Target="../ink/ink1748.xml"/><Relationship Id="rId29" Type="http://schemas.openxmlformats.org/officeDocument/2006/relationships/image" Target="../media/image1590.png"/><Relationship Id="rId255" Type="http://schemas.openxmlformats.org/officeDocument/2006/relationships/image" Target="../media/image1702.png"/><Relationship Id="rId276" Type="http://schemas.openxmlformats.org/officeDocument/2006/relationships/customXml" Target="../ink/ink1885.xml"/><Relationship Id="rId297" Type="http://schemas.openxmlformats.org/officeDocument/2006/relationships/image" Target="../media/image1724.png"/><Relationship Id="rId441" Type="http://schemas.openxmlformats.org/officeDocument/2006/relationships/image" Target="../media/image1795.png"/><Relationship Id="rId462" Type="http://schemas.openxmlformats.org/officeDocument/2006/relationships/customXml" Target="../ink/ink1978.xml"/><Relationship Id="rId483" Type="http://schemas.openxmlformats.org/officeDocument/2006/relationships/image" Target="../media/image1816.png"/><Relationship Id="rId518" Type="http://schemas.openxmlformats.org/officeDocument/2006/relationships/customXml" Target="../ink/ink2006.xml"/><Relationship Id="rId40" Type="http://schemas.openxmlformats.org/officeDocument/2006/relationships/customXml" Target="../ink/ink1767.xml"/><Relationship Id="rId115" Type="http://schemas.openxmlformats.org/officeDocument/2006/relationships/image" Target="../media/image1633.png"/><Relationship Id="rId136" Type="http://schemas.openxmlformats.org/officeDocument/2006/relationships/customXml" Target="../ink/ink1815.xml"/><Relationship Id="rId157" Type="http://schemas.openxmlformats.org/officeDocument/2006/relationships/image" Target="../media/image1654.png"/><Relationship Id="rId178" Type="http://schemas.openxmlformats.org/officeDocument/2006/relationships/customXml" Target="../ink/ink1836.xml"/><Relationship Id="rId301" Type="http://schemas.openxmlformats.org/officeDocument/2006/relationships/image" Target="../media/image1726.png"/><Relationship Id="rId322" Type="http://schemas.openxmlformats.org/officeDocument/2006/relationships/customXml" Target="../ink/ink1908.xml"/><Relationship Id="rId343" Type="http://schemas.openxmlformats.org/officeDocument/2006/relationships/image" Target="../media/image1747.png"/><Relationship Id="rId364" Type="http://schemas.openxmlformats.org/officeDocument/2006/relationships/customXml" Target="../ink/ink1929.xml"/><Relationship Id="rId61" Type="http://schemas.openxmlformats.org/officeDocument/2006/relationships/image" Target="../media/image1606.png"/><Relationship Id="rId82" Type="http://schemas.openxmlformats.org/officeDocument/2006/relationships/customXml" Target="../ink/ink1788.xml"/><Relationship Id="rId199" Type="http://schemas.openxmlformats.org/officeDocument/2006/relationships/image" Target="../media/image1675.png"/><Relationship Id="rId203" Type="http://schemas.openxmlformats.org/officeDocument/2006/relationships/image" Target="../media/image1677.png"/><Relationship Id="rId385" Type="http://schemas.openxmlformats.org/officeDocument/2006/relationships/image" Target="../media/image1767.png"/><Relationship Id="rId19" Type="http://schemas.openxmlformats.org/officeDocument/2006/relationships/image" Target="../media/image1585.png"/><Relationship Id="rId224" Type="http://schemas.openxmlformats.org/officeDocument/2006/relationships/customXml" Target="../ink/ink1859.xml"/><Relationship Id="rId245" Type="http://schemas.openxmlformats.org/officeDocument/2006/relationships/image" Target="../media/image1698.png"/><Relationship Id="rId266" Type="http://schemas.openxmlformats.org/officeDocument/2006/relationships/customXml" Target="../ink/ink1880.xml"/><Relationship Id="rId287" Type="http://schemas.openxmlformats.org/officeDocument/2006/relationships/image" Target="../media/image1719.png"/><Relationship Id="rId410" Type="http://schemas.openxmlformats.org/officeDocument/2006/relationships/customXml" Target="../ink/ink1952.xml"/><Relationship Id="rId431" Type="http://schemas.openxmlformats.org/officeDocument/2006/relationships/image" Target="../media/image1790.png"/><Relationship Id="rId452" Type="http://schemas.openxmlformats.org/officeDocument/2006/relationships/customXml" Target="../ink/ink1973.xml"/><Relationship Id="rId473" Type="http://schemas.openxmlformats.org/officeDocument/2006/relationships/image" Target="../media/image1811.png"/><Relationship Id="rId494" Type="http://schemas.openxmlformats.org/officeDocument/2006/relationships/customXml" Target="../ink/ink1994.xml"/><Relationship Id="rId508" Type="http://schemas.openxmlformats.org/officeDocument/2006/relationships/customXml" Target="../ink/ink2001.xml"/><Relationship Id="rId529" Type="http://schemas.openxmlformats.org/officeDocument/2006/relationships/image" Target="../media/image1839.png"/><Relationship Id="rId30" Type="http://schemas.openxmlformats.org/officeDocument/2006/relationships/customXml" Target="../ink/ink1762.xml"/><Relationship Id="rId105" Type="http://schemas.openxmlformats.org/officeDocument/2006/relationships/image" Target="../media/image1628.png"/><Relationship Id="rId126" Type="http://schemas.openxmlformats.org/officeDocument/2006/relationships/customXml" Target="../ink/ink1810.xml"/><Relationship Id="rId147" Type="http://schemas.openxmlformats.org/officeDocument/2006/relationships/image" Target="../media/image1649.png"/><Relationship Id="rId168" Type="http://schemas.openxmlformats.org/officeDocument/2006/relationships/customXml" Target="../ink/ink1831.xml"/><Relationship Id="rId312" Type="http://schemas.openxmlformats.org/officeDocument/2006/relationships/customXml" Target="../ink/ink1903.xml"/><Relationship Id="rId333" Type="http://schemas.openxmlformats.org/officeDocument/2006/relationships/image" Target="../media/image1742.png"/><Relationship Id="rId354" Type="http://schemas.openxmlformats.org/officeDocument/2006/relationships/customXml" Target="../ink/ink1924.xml"/><Relationship Id="rId51" Type="http://schemas.openxmlformats.org/officeDocument/2006/relationships/image" Target="../media/image1602.png"/><Relationship Id="rId72" Type="http://schemas.openxmlformats.org/officeDocument/2006/relationships/customXml" Target="../ink/ink1783.xml"/><Relationship Id="rId93" Type="http://schemas.openxmlformats.org/officeDocument/2006/relationships/image" Target="../media/image1622.png"/><Relationship Id="rId189" Type="http://schemas.openxmlformats.org/officeDocument/2006/relationships/image" Target="../media/image1670.png"/><Relationship Id="rId375" Type="http://schemas.openxmlformats.org/officeDocument/2006/relationships/image" Target="../media/image1763.png"/><Relationship Id="rId396" Type="http://schemas.openxmlformats.org/officeDocument/2006/relationships/customXml" Target="../ink/ink1945.xml"/><Relationship Id="rId3" Type="http://schemas.openxmlformats.org/officeDocument/2006/relationships/image" Target="../media/image1577.png"/><Relationship Id="rId214" Type="http://schemas.openxmlformats.org/officeDocument/2006/relationships/customXml" Target="../ink/ink1854.xml"/><Relationship Id="rId235" Type="http://schemas.openxmlformats.org/officeDocument/2006/relationships/image" Target="../media/image1693.png"/><Relationship Id="rId256" Type="http://schemas.openxmlformats.org/officeDocument/2006/relationships/customXml" Target="../ink/ink1875.xml"/><Relationship Id="rId277" Type="http://schemas.openxmlformats.org/officeDocument/2006/relationships/image" Target="../media/image1714.png"/><Relationship Id="rId298" Type="http://schemas.openxmlformats.org/officeDocument/2006/relationships/customXml" Target="../ink/ink1896.xml"/><Relationship Id="rId400" Type="http://schemas.openxmlformats.org/officeDocument/2006/relationships/customXml" Target="../ink/ink1947.xml"/><Relationship Id="rId421" Type="http://schemas.openxmlformats.org/officeDocument/2006/relationships/image" Target="../media/image1785.png"/><Relationship Id="rId442" Type="http://schemas.openxmlformats.org/officeDocument/2006/relationships/customXml" Target="../ink/ink1968.xml"/><Relationship Id="rId463" Type="http://schemas.openxmlformats.org/officeDocument/2006/relationships/image" Target="../media/image1806.png"/><Relationship Id="rId484" Type="http://schemas.openxmlformats.org/officeDocument/2006/relationships/customXml" Target="../ink/ink1989.xml"/><Relationship Id="rId519" Type="http://schemas.openxmlformats.org/officeDocument/2006/relationships/image" Target="../media/image1834.png"/><Relationship Id="rId116" Type="http://schemas.openxmlformats.org/officeDocument/2006/relationships/customXml" Target="../ink/ink1805.xml"/><Relationship Id="rId137" Type="http://schemas.openxmlformats.org/officeDocument/2006/relationships/image" Target="../media/image1644.png"/><Relationship Id="rId158" Type="http://schemas.openxmlformats.org/officeDocument/2006/relationships/customXml" Target="../ink/ink1826.xml"/><Relationship Id="rId302" Type="http://schemas.openxmlformats.org/officeDocument/2006/relationships/customXml" Target="../ink/ink1898.xml"/><Relationship Id="rId323" Type="http://schemas.openxmlformats.org/officeDocument/2006/relationships/image" Target="../media/image1737.png"/><Relationship Id="rId344" Type="http://schemas.openxmlformats.org/officeDocument/2006/relationships/customXml" Target="../ink/ink1919.xml"/><Relationship Id="rId20" Type="http://schemas.openxmlformats.org/officeDocument/2006/relationships/customXml" Target="../ink/ink1757.xml"/><Relationship Id="rId41" Type="http://schemas.openxmlformats.org/officeDocument/2006/relationships/image" Target="../media/image1597.png"/><Relationship Id="rId62" Type="http://schemas.openxmlformats.org/officeDocument/2006/relationships/customXml" Target="../ink/ink1778.xml"/><Relationship Id="rId83" Type="http://schemas.openxmlformats.org/officeDocument/2006/relationships/image" Target="../media/image1617.png"/><Relationship Id="rId179" Type="http://schemas.openxmlformats.org/officeDocument/2006/relationships/image" Target="../media/image1665.png"/><Relationship Id="rId365" Type="http://schemas.openxmlformats.org/officeDocument/2006/relationships/image" Target="../media/image1758.png"/><Relationship Id="rId386" Type="http://schemas.openxmlformats.org/officeDocument/2006/relationships/customXml" Target="../ink/ink1940.xml"/><Relationship Id="rId190" Type="http://schemas.openxmlformats.org/officeDocument/2006/relationships/customXml" Target="../ink/ink1842.xml"/><Relationship Id="rId204" Type="http://schemas.openxmlformats.org/officeDocument/2006/relationships/customXml" Target="../ink/ink1849.xml"/><Relationship Id="rId225" Type="http://schemas.openxmlformats.org/officeDocument/2006/relationships/image" Target="../media/image1688.png"/><Relationship Id="rId246" Type="http://schemas.openxmlformats.org/officeDocument/2006/relationships/customXml" Target="../ink/ink1870.xml"/><Relationship Id="rId267" Type="http://schemas.openxmlformats.org/officeDocument/2006/relationships/image" Target="../media/image1708.png"/><Relationship Id="rId288" Type="http://schemas.openxmlformats.org/officeDocument/2006/relationships/customXml" Target="../ink/ink1891.xml"/><Relationship Id="rId411" Type="http://schemas.openxmlformats.org/officeDocument/2006/relationships/image" Target="../media/image1780.png"/><Relationship Id="rId432" Type="http://schemas.openxmlformats.org/officeDocument/2006/relationships/customXml" Target="../ink/ink1963.xml"/><Relationship Id="rId453" Type="http://schemas.openxmlformats.org/officeDocument/2006/relationships/image" Target="../media/image1801.png"/><Relationship Id="rId474" Type="http://schemas.openxmlformats.org/officeDocument/2006/relationships/customXml" Target="../ink/ink1984.xml"/><Relationship Id="rId509" Type="http://schemas.openxmlformats.org/officeDocument/2006/relationships/image" Target="../media/image1829.png"/><Relationship Id="rId106" Type="http://schemas.openxmlformats.org/officeDocument/2006/relationships/customXml" Target="../ink/ink1800.xml"/><Relationship Id="rId127" Type="http://schemas.openxmlformats.org/officeDocument/2006/relationships/image" Target="../media/image1639.png"/><Relationship Id="rId313" Type="http://schemas.openxmlformats.org/officeDocument/2006/relationships/image" Target="../media/image1732.png"/><Relationship Id="rId495" Type="http://schemas.openxmlformats.org/officeDocument/2006/relationships/image" Target="../media/image1822.png"/><Relationship Id="rId10" Type="http://schemas.openxmlformats.org/officeDocument/2006/relationships/customXml" Target="../ink/ink1752.xml"/><Relationship Id="rId31" Type="http://schemas.openxmlformats.org/officeDocument/2006/relationships/image" Target="../media/image1591.png"/><Relationship Id="rId52" Type="http://schemas.openxmlformats.org/officeDocument/2006/relationships/customXml" Target="../ink/ink1773.xml"/><Relationship Id="rId73" Type="http://schemas.openxmlformats.org/officeDocument/2006/relationships/image" Target="../media/image1612.png"/><Relationship Id="rId94" Type="http://schemas.openxmlformats.org/officeDocument/2006/relationships/customXml" Target="../ink/ink1794.xml"/><Relationship Id="rId148" Type="http://schemas.openxmlformats.org/officeDocument/2006/relationships/customXml" Target="../ink/ink1821.xml"/><Relationship Id="rId169" Type="http://schemas.openxmlformats.org/officeDocument/2006/relationships/image" Target="../media/image1660.png"/><Relationship Id="rId334" Type="http://schemas.openxmlformats.org/officeDocument/2006/relationships/customXml" Target="../ink/ink1914.xml"/><Relationship Id="rId355" Type="http://schemas.openxmlformats.org/officeDocument/2006/relationships/image" Target="../media/image1753.png"/><Relationship Id="rId376" Type="http://schemas.openxmlformats.org/officeDocument/2006/relationships/customXml" Target="../ink/ink1935.xml"/><Relationship Id="rId397" Type="http://schemas.openxmlformats.org/officeDocument/2006/relationships/image" Target="../media/image1773.png"/><Relationship Id="rId520" Type="http://schemas.openxmlformats.org/officeDocument/2006/relationships/customXml" Target="../ink/ink2007.xml"/><Relationship Id="rId4" Type="http://schemas.openxmlformats.org/officeDocument/2006/relationships/customXml" Target="../ink/ink1749.xml"/><Relationship Id="rId180" Type="http://schemas.openxmlformats.org/officeDocument/2006/relationships/customXml" Target="../ink/ink1837.xml"/><Relationship Id="rId215" Type="http://schemas.openxmlformats.org/officeDocument/2006/relationships/image" Target="../media/image1683.png"/><Relationship Id="rId236" Type="http://schemas.openxmlformats.org/officeDocument/2006/relationships/customXml" Target="../ink/ink1865.xml"/><Relationship Id="rId257" Type="http://schemas.openxmlformats.org/officeDocument/2006/relationships/image" Target="../media/image1703.png"/><Relationship Id="rId278" Type="http://schemas.openxmlformats.org/officeDocument/2006/relationships/customXml" Target="../ink/ink1886.xml"/><Relationship Id="rId401" Type="http://schemas.openxmlformats.org/officeDocument/2006/relationships/image" Target="../media/image1775.png"/><Relationship Id="rId422" Type="http://schemas.openxmlformats.org/officeDocument/2006/relationships/customXml" Target="../ink/ink1958.xml"/><Relationship Id="rId443" Type="http://schemas.openxmlformats.org/officeDocument/2006/relationships/image" Target="../media/image1796.png"/><Relationship Id="rId464" Type="http://schemas.openxmlformats.org/officeDocument/2006/relationships/customXml" Target="../ink/ink1979.xml"/><Relationship Id="rId303" Type="http://schemas.openxmlformats.org/officeDocument/2006/relationships/image" Target="../media/image1727.png"/><Relationship Id="rId485" Type="http://schemas.openxmlformats.org/officeDocument/2006/relationships/image" Target="../media/image1817.png"/><Relationship Id="rId42" Type="http://schemas.openxmlformats.org/officeDocument/2006/relationships/customXml" Target="../ink/ink1768.xml"/><Relationship Id="rId84" Type="http://schemas.openxmlformats.org/officeDocument/2006/relationships/customXml" Target="../ink/ink1789.xml"/><Relationship Id="rId138" Type="http://schemas.openxmlformats.org/officeDocument/2006/relationships/customXml" Target="../ink/ink1816.xml"/><Relationship Id="rId345" Type="http://schemas.openxmlformats.org/officeDocument/2006/relationships/image" Target="../media/image1748.png"/><Relationship Id="rId387" Type="http://schemas.openxmlformats.org/officeDocument/2006/relationships/image" Target="../media/image1768.png"/><Relationship Id="rId510" Type="http://schemas.openxmlformats.org/officeDocument/2006/relationships/customXml" Target="../ink/ink2002.xml"/><Relationship Id="rId191" Type="http://schemas.openxmlformats.org/officeDocument/2006/relationships/image" Target="../media/image1671.png"/><Relationship Id="rId205" Type="http://schemas.openxmlformats.org/officeDocument/2006/relationships/image" Target="../media/image1678.png"/><Relationship Id="rId247" Type="http://schemas.openxmlformats.org/officeDocument/2006/relationships/image" Target="../media/image1699.png"/><Relationship Id="rId412" Type="http://schemas.openxmlformats.org/officeDocument/2006/relationships/customXml" Target="../ink/ink1953.xml"/><Relationship Id="rId107" Type="http://schemas.openxmlformats.org/officeDocument/2006/relationships/image" Target="../media/image1629.png"/><Relationship Id="rId289" Type="http://schemas.openxmlformats.org/officeDocument/2006/relationships/image" Target="../media/image1720.png"/><Relationship Id="rId454" Type="http://schemas.openxmlformats.org/officeDocument/2006/relationships/customXml" Target="../ink/ink1974.xml"/><Relationship Id="rId496" Type="http://schemas.openxmlformats.org/officeDocument/2006/relationships/customXml" Target="../ink/ink1995.xml"/><Relationship Id="rId11" Type="http://schemas.openxmlformats.org/officeDocument/2006/relationships/image" Target="../media/image1581.png"/><Relationship Id="rId53" Type="http://schemas.openxmlformats.org/officeDocument/2006/relationships/image" Target="../media/image1603.png"/><Relationship Id="rId149" Type="http://schemas.openxmlformats.org/officeDocument/2006/relationships/image" Target="../media/image1650.png"/><Relationship Id="rId314" Type="http://schemas.openxmlformats.org/officeDocument/2006/relationships/customXml" Target="../ink/ink1904.xml"/><Relationship Id="rId356" Type="http://schemas.openxmlformats.org/officeDocument/2006/relationships/customXml" Target="../ink/ink1925.xml"/><Relationship Id="rId398" Type="http://schemas.openxmlformats.org/officeDocument/2006/relationships/customXml" Target="../ink/ink1946.xml"/><Relationship Id="rId521" Type="http://schemas.openxmlformats.org/officeDocument/2006/relationships/image" Target="../media/image1835.png"/><Relationship Id="rId95" Type="http://schemas.openxmlformats.org/officeDocument/2006/relationships/image" Target="../media/image1623.png"/><Relationship Id="rId160" Type="http://schemas.openxmlformats.org/officeDocument/2006/relationships/customXml" Target="../ink/ink1827.xml"/><Relationship Id="rId216" Type="http://schemas.openxmlformats.org/officeDocument/2006/relationships/customXml" Target="../ink/ink1855.xml"/><Relationship Id="rId423" Type="http://schemas.openxmlformats.org/officeDocument/2006/relationships/image" Target="../media/image1786.png"/><Relationship Id="rId258" Type="http://schemas.openxmlformats.org/officeDocument/2006/relationships/customXml" Target="../ink/ink1876.xml"/><Relationship Id="rId465" Type="http://schemas.openxmlformats.org/officeDocument/2006/relationships/image" Target="../media/image1807.png"/><Relationship Id="rId22" Type="http://schemas.openxmlformats.org/officeDocument/2006/relationships/customXml" Target="../ink/ink1758.xml"/><Relationship Id="rId64" Type="http://schemas.openxmlformats.org/officeDocument/2006/relationships/customXml" Target="../ink/ink1779.xml"/><Relationship Id="rId118" Type="http://schemas.openxmlformats.org/officeDocument/2006/relationships/customXml" Target="../ink/ink1806.xml"/><Relationship Id="rId325" Type="http://schemas.openxmlformats.org/officeDocument/2006/relationships/image" Target="../media/image1738.png"/><Relationship Id="rId367" Type="http://schemas.openxmlformats.org/officeDocument/2006/relationships/image" Target="../media/image1759.png"/><Relationship Id="rId171" Type="http://schemas.openxmlformats.org/officeDocument/2006/relationships/image" Target="../media/image1661.png"/><Relationship Id="rId227" Type="http://schemas.openxmlformats.org/officeDocument/2006/relationships/image" Target="../media/image1689.png"/><Relationship Id="rId269" Type="http://schemas.openxmlformats.org/officeDocument/2006/relationships/image" Target="../media/image1709.png"/><Relationship Id="rId434" Type="http://schemas.openxmlformats.org/officeDocument/2006/relationships/customXml" Target="../ink/ink1964.xml"/><Relationship Id="rId476" Type="http://schemas.openxmlformats.org/officeDocument/2006/relationships/customXml" Target="../ink/ink1985.xml"/><Relationship Id="rId33" Type="http://schemas.openxmlformats.org/officeDocument/2006/relationships/image" Target="../media/image1592.png"/><Relationship Id="rId129" Type="http://schemas.openxmlformats.org/officeDocument/2006/relationships/image" Target="../media/image1640.png"/><Relationship Id="rId280" Type="http://schemas.openxmlformats.org/officeDocument/2006/relationships/customXml" Target="../ink/ink1887.xml"/><Relationship Id="rId336" Type="http://schemas.openxmlformats.org/officeDocument/2006/relationships/customXml" Target="../ink/ink1915.xml"/><Relationship Id="rId501" Type="http://schemas.openxmlformats.org/officeDocument/2006/relationships/image" Target="../media/image1825.png"/><Relationship Id="rId75" Type="http://schemas.openxmlformats.org/officeDocument/2006/relationships/image" Target="../media/image1613.png"/><Relationship Id="rId140" Type="http://schemas.openxmlformats.org/officeDocument/2006/relationships/customXml" Target="../ink/ink1817.xml"/><Relationship Id="rId182" Type="http://schemas.openxmlformats.org/officeDocument/2006/relationships/customXml" Target="../ink/ink1838.xml"/><Relationship Id="rId378" Type="http://schemas.openxmlformats.org/officeDocument/2006/relationships/customXml" Target="../ink/ink1936.xml"/><Relationship Id="rId403" Type="http://schemas.openxmlformats.org/officeDocument/2006/relationships/image" Target="../media/image1776.png"/><Relationship Id="rId6" Type="http://schemas.openxmlformats.org/officeDocument/2006/relationships/customXml" Target="../ink/ink1750.xml"/><Relationship Id="rId238" Type="http://schemas.openxmlformats.org/officeDocument/2006/relationships/customXml" Target="../ink/ink1866.xml"/><Relationship Id="rId445" Type="http://schemas.openxmlformats.org/officeDocument/2006/relationships/image" Target="../media/image1797.png"/><Relationship Id="rId487" Type="http://schemas.openxmlformats.org/officeDocument/2006/relationships/image" Target="../media/image1818.png"/><Relationship Id="rId291" Type="http://schemas.openxmlformats.org/officeDocument/2006/relationships/image" Target="../media/image1721.png"/><Relationship Id="rId305" Type="http://schemas.openxmlformats.org/officeDocument/2006/relationships/image" Target="../media/image1728.png"/><Relationship Id="rId347" Type="http://schemas.openxmlformats.org/officeDocument/2006/relationships/image" Target="../media/image1749.png"/><Relationship Id="rId512" Type="http://schemas.openxmlformats.org/officeDocument/2006/relationships/customXml" Target="../ink/ink2003.xml"/><Relationship Id="rId44" Type="http://schemas.openxmlformats.org/officeDocument/2006/relationships/customXml" Target="../ink/ink1769.xml"/><Relationship Id="rId86" Type="http://schemas.openxmlformats.org/officeDocument/2006/relationships/customXml" Target="../ink/ink1790.xml"/><Relationship Id="rId151" Type="http://schemas.openxmlformats.org/officeDocument/2006/relationships/image" Target="../media/image1651.png"/><Relationship Id="rId389" Type="http://schemas.openxmlformats.org/officeDocument/2006/relationships/image" Target="../media/image1769.png"/><Relationship Id="rId193" Type="http://schemas.openxmlformats.org/officeDocument/2006/relationships/image" Target="../media/image1672.png"/><Relationship Id="rId207" Type="http://schemas.openxmlformats.org/officeDocument/2006/relationships/image" Target="../media/image1679.png"/><Relationship Id="rId249" Type="http://schemas.openxmlformats.org/officeDocument/2006/relationships/image" Target="../media/image1700.png"/><Relationship Id="rId414" Type="http://schemas.openxmlformats.org/officeDocument/2006/relationships/customXml" Target="../ink/ink1954.xml"/><Relationship Id="rId456" Type="http://schemas.openxmlformats.org/officeDocument/2006/relationships/customXml" Target="../ink/ink1975.xml"/><Relationship Id="rId498" Type="http://schemas.openxmlformats.org/officeDocument/2006/relationships/customXml" Target="../ink/ink1996.xml"/><Relationship Id="rId13" Type="http://schemas.openxmlformats.org/officeDocument/2006/relationships/image" Target="../media/image1582.png"/><Relationship Id="rId109" Type="http://schemas.openxmlformats.org/officeDocument/2006/relationships/image" Target="../media/image1630.png"/><Relationship Id="rId260" Type="http://schemas.openxmlformats.org/officeDocument/2006/relationships/customXml" Target="../ink/ink1877.xml"/><Relationship Id="rId316" Type="http://schemas.openxmlformats.org/officeDocument/2006/relationships/customXml" Target="../ink/ink1905.xml"/><Relationship Id="rId523" Type="http://schemas.openxmlformats.org/officeDocument/2006/relationships/image" Target="../media/image1836.png"/><Relationship Id="rId55" Type="http://schemas.openxmlformats.org/officeDocument/2006/relationships/image" Target="../media/image806.png"/><Relationship Id="rId97" Type="http://schemas.openxmlformats.org/officeDocument/2006/relationships/image" Target="../media/image1624.png"/><Relationship Id="rId120" Type="http://schemas.openxmlformats.org/officeDocument/2006/relationships/customXml" Target="../ink/ink1807.xml"/><Relationship Id="rId358" Type="http://schemas.openxmlformats.org/officeDocument/2006/relationships/customXml" Target="../ink/ink1926.xml"/><Relationship Id="rId162" Type="http://schemas.openxmlformats.org/officeDocument/2006/relationships/customXml" Target="../ink/ink1828.xml"/><Relationship Id="rId218" Type="http://schemas.openxmlformats.org/officeDocument/2006/relationships/customXml" Target="../ink/ink1856.xml"/><Relationship Id="rId425" Type="http://schemas.openxmlformats.org/officeDocument/2006/relationships/image" Target="../media/image1787.png"/><Relationship Id="rId467" Type="http://schemas.openxmlformats.org/officeDocument/2006/relationships/image" Target="../media/image1808.png"/><Relationship Id="rId271" Type="http://schemas.openxmlformats.org/officeDocument/2006/relationships/image" Target="../media/image1711.png"/><Relationship Id="rId24" Type="http://schemas.openxmlformats.org/officeDocument/2006/relationships/customXml" Target="../ink/ink1759.xml"/><Relationship Id="rId66" Type="http://schemas.openxmlformats.org/officeDocument/2006/relationships/customXml" Target="../ink/ink1780.xml"/><Relationship Id="rId131" Type="http://schemas.openxmlformats.org/officeDocument/2006/relationships/image" Target="../media/image1641.png"/><Relationship Id="rId327" Type="http://schemas.openxmlformats.org/officeDocument/2006/relationships/image" Target="../media/image1739.png"/><Relationship Id="rId369" Type="http://schemas.openxmlformats.org/officeDocument/2006/relationships/image" Target="../media/image1760.png"/><Relationship Id="rId173" Type="http://schemas.openxmlformats.org/officeDocument/2006/relationships/image" Target="../media/image1662.png"/><Relationship Id="rId229" Type="http://schemas.openxmlformats.org/officeDocument/2006/relationships/image" Target="../media/image1690.png"/><Relationship Id="rId380" Type="http://schemas.openxmlformats.org/officeDocument/2006/relationships/customXml" Target="../ink/ink1937.xml"/><Relationship Id="rId436" Type="http://schemas.openxmlformats.org/officeDocument/2006/relationships/customXml" Target="../ink/ink1965.xml"/><Relationship Id="rId240" Type="http://schemas.openxmlformats.org/officeDocument/2006/relationships/customXml" Target="../ink/ink1867.xml"/><Relationship Id="rId478" Type="http://schemas.openxmlformats.org/officeDocument/2006/relationships/customXml" Target="../ink/ink1986.xml"/><Relationship Id="rId35" Type="http://schemas.openxmlformats.org/officeDocument/2006/relationships/image" Target="../media/image1593.png"/><Relationship Id="rId77" Type="http://schemas.openxmlformats.org/officeDocument/2006/relationships/image" Target="../media/image1614.png"/><Relationship Id="rId100" Type="http://schemas.openxmlformats.org/officeDocument/2006/relationships/customXml" Target="../ink/ink1797.xml"/><Relationship Id="rId282" Type="http://schemas.openxmlformats.org/officeDocument/2006/relationships/customXml" Target="../ink/ink1888.xml"/><Relationship Id="rId338" Type="http://schemas.openxmlformats.org/officeDocument/2006/relationships/customXml" Target="../ink/ink1916.xml"/><Relationship Id="rId503" Type="http://schemas.openxmlformats.org/officeDocument/2006/relationships/image" Target="../media/image1826.png"/><Relationship Id="rId8" Type="http://schemas.openxmlformats.org/officeDocument/2006/relationships/customXml" Target="../ink/ink1751.xml"/><Relationship Id="rId142" Type="http://schemas.openxmlformats.org/officeDocument/2006/relationships/customXml" Target="../ink/ink1818.xml"/><Relationship Id="rId184" Type="http://schemas.openxmlformats.org/officeDocument/2006/relationships/customXml" Target="../ink/ink1839.xml"/><Relationship Id="rId391" Type="http://schemas.openxmlformats.org/officeDocument/2006/relationships/image" Target="../media/image1770.png"/><Relationship Id="rId405" Type="http://schemas.openxmlformats.org/officeDocument/2006/relationships/image" Target="../media/image1777.png"/><Relationship Id="rId447" Type="http://schemas.openxmlformats.org/officeDocument/2006/relationships/image" Target="../media/image1798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6.png"/><Relationship Id="rId671" Type="http://schemas.openxmlformats.org/officeDocument/2006/relationships/customXml" Target="../ink/ink2307.xml"/><Relationship Id="rId769" Type="http://schemas.openxmlformats.org/officeDocument/2006/relationships/customXml" Target="../ink/ink2356.xml"/><Relationship Id="rId324" Type="http://schemas.openxmlformats.org/officeDocument/2006/relationships/customXml" Target="../ink/ink2133.xml"/><Relationship Id="rId531" Type="http://schemas.openxmlformats.org/officeDocument/2006/relationships/image" Target="../media/image2061.png"/><Relationship Id="rId629" Type="http://schemas.openxmlformats.org/officeDocument/2006/relationships/image" Target="../media/image2110.png"/><Relationship Id="rId170" Type="http://schemas.openxmlformats.org/officeDocument/2006/relationships/customXml" Target="../ink/ink2056.xml"/><Relationship Id="rId836" Type="http://schemas.openxmlformats.org/officeDocument/2006/relationships/image" Target="../media/image2213.png"/><Relationship Id="rId268" Type="http://schemas.openxmlformats.org/officeDocument/2006/relationships/customXml" Target="../ink/ink2105.xml"/><Relationship Id="rId475" Type="http://schemas.openxmlformats.org/officeDocument/2006/relationships/image" Target="../media/image2033.png"/><Relationship Id="rId682" Type="http://schemas.openxmlformats.org/officeDocument/2006/relationships/image" Target="../media/image2136.png"/><Relationship Id="rId128" Type="http://schemas.openxmlformats.org/officeDocument/2006/relationships/customXml" Target="../ink/ink2035.xml"/><Relationship Id="rId335" Type="http://schemas.openxmlformats.org/officeDocument/2006/relationships/image" Target="../media/image1964.png"/><Relationship Id="rId377" Type="http://schemas.openxmlformats.org/officeDocument/2006/relationships/image" Target="../media/image1984.png"/><Relationship Id="rId500" Type="http://schemas.openxmlformats.org/officeDocument/2006/relationships/customXml" Target="../ink/ink2221.xml"/><Relationship Id="rId542" Type="http://schemas.openxmlformats.org/officeDocument/2006/relationships/customXml" Target="../ink/ink2242.xml"/><Relationship Id="rId584" Type="http://schemas.openxmlformats.org/officeDocument/2006/relationships/customXml" Target="../ink/ink2263.xml"/><Relationship Id="rId805" Type="http://schemas.openxmlformats.org/officeDocument/2006/relationships/customXml" Target="../ink/ink2374.xml"/><Relationship Id="rId181" Type="http://schemas.openxmlformats.org/officeDocument/2006/relationships/image" Target="../media/image1888.png"/><Relationship Id="rId237" Type="http://schemas.openxmlformats.org/officeDocument/2006/relationships/image" Target="../media/image1914.png"/><Relationship Id="rId402" Type="http://schemas.openxmlformats.org/officeDocument/2006/relationships/customXml" Target="../ink/ink2172.xml"/><Relationship Id="rId791" Type="http://schemas.openxmlformats.org/officeDocument/2006/relationships/customXml" Target="../ink/ink2367.xml"/><Relationship Id="rId847" Type="http://schemas.openxmlformats.org/officeDocument/2006/relationships/customXml" Target="../ink/ink2395.xml"/><Relationship Id="rId279" Type="http://schemas.openxmlformats.org/officeDocument/2006/relationships/image" Target="../media/image1935.png"/><Relationship Id="rId444" Type="http://schemas.openxmlformats.org/officeDocument/2006/relationships/customXml" Target="../ink/ink2193.xml"/><Relationship Id="rId486" Type="http://schemas.openxmlformats.org/officeDocument/2006/relationships/customXml" Target="../ink/ink2214.xml"/><Relationship Id="rId651" Type="http://schemas.openxmlformats.org/officeDocument/2006/relationships/customXml" Target="../ink/ink2297.xml"/><Relationship Id="rId693" Type="http://schemas.openxmlformats.org/officeDocument/2006/relationships/customXml" Target="../ink/ink2318.xml"/><Relationship Id="rId707" Type="http://schemas.openxmlformats.org/officeDocument/2006/relationships/customXml" Target="../ink/ink2325.xml"/><Relationship Id="rId749" Type="http://schemas.openxmlformats.org/officeDocument/2006/relationships/customXml" Target="../ink/ink2346.xml"/><Relationship Id="rId139" Type="http://schemas.openxmlformats.org/officeDocument/2006/relationships/image" Target="../media/image1867.png"/><Relationship Id="rId290" Type="http://schemas.openxmlformats.org/officeDocument/2006/relationships/customXml" Target="../ink/ink2116.xml"/><Relationship Id="rId304" Type="http://schemas.openxmlformats.org/officeDocument/2006/relationships/customXml" Target="../ink/ink2123.xml"/><Relationship Id="rId346" Type="http://schemas.openxmlformats.org/officeDocument/2006/relationships/customXml" Target="../ink/ink2144.xml"/><Relationship Id="rId388" Type="http://schemas.openxmlformats.org/officeDocument/2006/relationships/customXml" Target="../ink/ink2165.xml"/><Relationship Id="rId511" Type="http://schemas.openxmlformats.org/officeDocument/2006/relationships/image" Target="../media/image2051.png"/><Relationship Id="rId553" Type="http://schemas.openxmlformats.org/officeDocument/2006/relationships/image" Target="../media/image2072.png"/><Relationship Id="rId609" Type="http://schemas.openxmlformats.org/officeDocument/2006/relationships/image" Target="../media/image2100.png"/><Relationship Id="rId760" Type="http://schemas.openxmlformats.org/officeDocument/2006/relationships/image" Target="../media/image2175.png"/><Relationship Id="rId85" Type="http://schemas.openxmlformats.org/officeDocument/2006/relationships/image" Target="../media/image1840.png"/><Relationship Id="rId150" Type="http://schemas.openxmlformats.org/officeDocument/2006/relationships/customXml" Target="../ink/ink2046.xml"/><Relationship Id="rId192" Type="http://schemas.openxmlformats.org/officeDocument/2006/relationships/customXml" Target="../ink/ink2067.xml"/><Relationship Id="rId206" Type="http://schemas.openxmlformats.org/officeDocument/2006/relationships/customXml" Target="../ink/ink2074.xml"/><Relationship Id="rId413" Type="http://schemas.openxmlformats.org/officeDocument/2006/relationships/image" Target="../media/image2002.png"/><Relationship Id="rId595" Type="http://schemas.openxmlformats.org/officeDocument/2006/relationships/image" Target="../media/image2093.png"/><Relationship Id="rId816" Type="http://schemas.openxmlformats.org/officeDocument/2006/relationships/image" Target="../media/image2203.png"/><Relationship Id="rId858" Type="http://schemas.openxmlformats.org/officeDocument/2006/relationships/image" Target="../media/image2224.png"/><Relationship Id="rId248" Type="http://schemas.openxmlformats.org/officeDocument/2006/relationships/customXml" Target="../ink/ink2095.xml"/><Relationship Id="rId455" Type="http://schemas.openxmlformats.org/officeDocument/2006/relationships/image" Target="../media/image2023.png"/><Relationship Id="rId497" Type="http://schemas.openxmlformats.org/officeDocument/2006/relationships/image" Target="../media/image2044.png"/><Relationship Id="rId620" Type="http://schemas.openxmlformats.org/officeDocument/2006/relationships/customXml" Target="../ink/ink2281.xml"/><Relationship Id="rId662" Type="http://schemas.openxmlformats.org/officeDocument/2006/relationships/image" Target="../media/image2126.png"/><Relationship Id="rId718" Type="http://schemas.openxmlformats.org/officeDocument/2006/relationships/image" Target="../media/image2154.png"/><Relationship Id="rId108" Type="http://schemas.openxmlformats.org/officeDocument/2006/relationships/customXml" Target="../ink/ink2025.xml"/><Relationship Id="rId315" Type="http://schemas.openxmlformats.org/officeDocument/2006/relationships/image" Target="../media/image1954.png"/><Relationship Id="rId357" Type="http://schemas.openxmlformats.org/officeDocument/2006/relationships/image" Target="../media/image1974.png"/><Relationship Id="rId522" Type="http://schemas.openxmlformats.org/officeDocument/2006/relationships/customXml" Target="../ink/ink2232.xml"/><Relationship Id="rId96" Type="http://schemas.openxmlformats.org/officeDocument/2006/relationships/customXml" Target="../ink/ink2019.xml"/><Relationship Id="rId161" Type="http://schemas.openxmlformats.org/officeDocument/2006/relationships/image" Target="../media/image1878.png"/><Relationship Id="rId217" Type="http://schemas.openxmlformats.org/officeDocument/2006/relationships/image" Target="../media/image1904.png"/><Relationship Id="rId399" Type="http://schemas.openxmlformats.org/officeDocument/2006/relationships/image" Target="../media/image1995.png"/><Relationship Id="rId564" Type="http://schemas.openxmlformats.org/officeDocument/2006/relationships/customXml" Target="../ink/ink2253.xml"/><Relationship Id="rId771" Type="http://schemas.openxmlformats.org/officeDocument/2006/relationships/customXml" Target="../ink/ink2357.xml"/><Relationship Id="rId827" Type="http://schemas.openxmlformats.org/officeDocument/2006/relationships/customXml" Target="../ink/ink2385.xml"/><Relationship Id="rId869" Type="http://schemas.openxmlformats.org/officeDocument/2006/relationships/customXml" Target="../ink/ink2406.xml"/><Relationship Id="rId259" Type="http://schemas.openxmlformats.org/officeDocument/2006/relationships/image" Target="../media/image1925.png"/><Relationship Id="rId424" Type="http://schemas.openxmlformats.org/officeDocument/2006/relationships/customXml" Target="../ink/ink2183.xml"/><Relationship Id="rId466" Type="http://schemas.openxmlformats.org/officeDocument/2006/relationships/customXml" Target="../ink/ink2204.xml"/><Relationship Id="rId631" Type="http://schemas.openxmlformats.org/officeDocument/2006/relationships/image" Target="../media/image2111.png"/><Relationship Id="rId673" Type="http://schemas.openxmlformats.org/officeDocument/2006/relationships/customXml" Target="../ink/ink2308.xml"/><Relationship Id="rId729" Type="http://schemas.openxmlformats.org/officeDocument/2006/relationships/customXml" Target="../ink/ink2336.xml"/><Relationship Id="rId119" Type="http://schemas.openxmlformats.org/officeDocument/2006/relationships/image" Target="../media/image1857.png"/><Relationship Id="rId270" Type="http://schemas.openxmlformats.org/officeDocument/2006/relationships/customXml" Target="../ink/ink2106.xml"/><Relationship Id="rId326" Type="http://schemas.openxmlformats.org/officeDocument/2006/relationships/customXml" Target="../ink/ink2134.xml"/><Relationship Id="rId533" Type="http://schemas.openxmlformats.org/officeDocument/2006/relationships/image" Target="../media/image2062.png"/><Relationship Id="rId130" Type="http://schemas.openxmlformats.org/officeDocument/2006/relationships/customXml" Target="../ink/ink2036.xml"/><Relationship Id="rId368" Type="http://schemas.openxmlformats.org/officeDocument/2006/relationships/customXml" Target="../ink/ink2155.xml"/><Relationship Id="rId575" Type="http://schemas.openxmlformats.org/officeDocument/2006/relationships/image" Target="../media/image2083.png"/><Relationship Id="rId740" Type="http://schemas.openxmlformats.org/officeDocument/2006/relationships/image" Target="../media/image2165.png"/><Relationship Id="rId782" Type="http://schemas.openxmlformats.org/officeDocument/2006/relationships/image" Target="../media/image2186.png"/><Relationship Id="rId838" Type="http://schemas.openxmlformats.org/officeDocument/2006/relationships/image" Target="../media/image2214.png"/><Relationship Id="rId172" Type="http://schemas.openxmlformats.org/officeDocument/2006/relationships/customXml" Target="../ink/ink2057.xml"/><Relationship Id="rId228" Type="http://schemas.openxmlformats.org/officeDocument/2006/relationships/customXml" Target="../ink/ink2085.xml"/><Relationship Id="rId435" Type="http://schemas.openxmlformats.org/officeDocument/2006/relationships/image" Target="../media/image2013.png"/><Relationship Id="rId477" Type="http://schemas.openxmlformats.org/officeDocument/2006/relationships/image" Target="../media/image2034.png"/><Relationship Id="rId600" Type="http://schemas.openxmlformats.org/officeDocument/2006/relationships/customXml" Target="../ink/ink2271.xml"/><Relationship Id="rId642" Type="http://schemas.openxmlformats.org/officeDocument/2006/relationships/customXml" Target="../ink/ink2292.xml"/><Relationship Id="rId684" Type="http://schemas.openxmlformats.org/officeDocument/2006/relationships/image" Target="../media/image2137.png"/><Relationship Id="rId281" Type="http://schemas.openxmlformats.org/officeDocument/2006/relationships/image" Target="../media/image1936.png"/><Relationship Id="rId337" Type="http://schemas.openxmlformats.org/officeDocument/2006/relationships/image" Target="../media/image1965.png"/><Relationship Id="rId502" Type="http://schemas.openxmlformats.org/officeDocument/2006/relationships/customXml" Target="../ink/ink2222.xml"/><Relationship Id="rId141" Type="http://schemas.openxmlformats.org/officeDocument/2006/relationships/image" Target="../media/image1868.png"/><Relationship Id="rId379" Type="http://schemas.openxmlformats.org/officeDocument/2006/relationships/image" Target="../media/image1985.png"/><Relationship Id="rId544" Type="http://schemas.openxmlformats.org/officeDocument/2006/relationships/customXml" Target="../ink/ink2243.xml"/><Relationship Id="rId586" Type="http://schemas.openxmlformats.org/officeDocument/2006/relationships/customXml" Target="../ink/ink2264.xml"/><Relationship Id="rId751" Type="http://schemas.openxmlformats.org/officeDocument/2006/relationships/customXml" Target="../ink/ink2347.xml"/><Relationship Id="rId793" Type="http://schemas.openxmlformats.org/officeDocument/2006/relationships/customXml" Target="../ink/ink2368.xml"/><Relationship Id="rId807" Type="http://schemas.openxmlformats.org/officeDocument/2006/relationships/customXml" Target="../ink/ink2375.xml"/><Relationship Id="rId849" Type="http://schemas.openxmlformats.org/officeDocument/2006/relationships/customXml" Target="../ink/ink2396.xml"/><Relationship Id="rId183" Type="http://schemas.openxmlformats.org/officeDocument/2006/relationships/image" Target="../media/image1889.png"/><Relationship Id="rId239" Type="http://schemas.openxmlformats.org/officeDocument/2006/relationships/image" Target="../media/image1915.png"/><Relationship Id="rId390" Type="http://schemas.openxmlformats.org/officeDocument/2006/relationships/customXml" Target="../ink/ink2166.xml"/><Relationship Id="rId404" Type="http://schemas.openxmlformats.org/officeDocument/2006/relationships/customXml" Target="../ink/ink2173.xml"/><Relationship Id="rId446" Type="http://schemas.openxmlformats.org/officeDocument/2006/relationships/customXml" Target="../ink/ink2194.xml"/><Relationship Id="rId611" Type="http://schemas.openxmlformats.org/officeDocument/2006/relationships/image" Target="../media/image2101.png"/><Relationship Id="rId653" Type="http://schemas.openxmlformats.org/officeDocument/2006/relationships/customXml" Target="../ink/ink2298.xml"/><Relationship Id="rId250" Type="http://schemas.openxmlformats.org/officeDocument/2006/relationships/customXml" Target="../ink/ink2096.xml"/><Relationship Id="rId292" Type="http://schemas.openxmlformats.org/officeDocument/2006/relationships/customXml" Target="../ink/ink2117.xml"/><Relationship Id="rId306" Type="http://schemas.openxmlformats.org/officeDocument/2006/relationships/customXml" Target="../ink/ink2124.xml"/><Relationship Id="rId488" Type="http://schemas.openxmlformats.org/officeDocument/2006/relationships/customXml" Target="../ink/ink2215.xml"/><Relationship Id="rId695" Type="http://schemas.openxmlformats.org/officeDocument/2006/relationships/customXml" Target="../ink/ink2319.xml"/><Relationship Id="rId709" Type="http://schemas.openxmlformats.org/officeDocument/2006/relationships/customXml" Target="../ink/ink2326.xml"/><Relationship Id="rId860" Type="http://schemas.openxmlformats.org/officeDocument/2006/relationships/image" Target="../media/image2225.png"/><Relationship Id="rId87" Type="http://schemas.openxmlformats.org/officeDocument/2006/relationships/image" Target="../media/image1841.png"/><Relationship Id="rId110" Type="http://schemas.openxmlformats.org/officeDocument/2006/relationships/customXml" Target="../ink/ink2026.xml"/><Relationship Id="rId348" Type="http://schemas.openxmlformats.org/officeDocument/2006/relationships/customXml" Target="../ink/ink2145.xml"/><Relationship Id="rId513" Type="http://schemas.openxmlformats.org/officeDocument/2006/relationships/image" Target="../media/image2052.png"/><Relationship Id="rId555" Type="http://schemas.openxmlformats.org/officeDocument/2006/relationships/image" Target="../media/image2073.png"/><Relationship Id="rId597" Type="http://schemas.openxmlformats.org/officeDocument/2006/relationships/image" Target="../media/image2094.png"/><Relationship Id="rId720" Type="http://schemas.openxmlformats.org/officeDocument/2006/relationships/image" Target="../media/image2155.png"/><Relationship Id="rId762" Type="http://schemas.openxmlformats.org/officeDocument/2006/relationships/image" Target="../media/image2176.png"/><Relationship Id="rId818" Type="http://schemas.openxmlformats.org/officeDocument/2006/relationships/image" Target="../media/image2204.png"/><Relationship Id="rId152" Type="http://schemas.openxmlformats.org/officeDocument/2006/relationships/customXml" Target="../ink/ink2047.xml"/><Relationship Id="rId194" Type="http://schemas.openxmlformats.org/officeDocument/2006/relationships/customXml" Target="../ink/ink2068.xml"/><Relationship Id="rId208" Type="http://schemas.openxmlformats.org/officeDocument/2006/relationships/customXml" Target="../ink/ink2075.xml"/><Relationship Id="rId415" Type="http://schemas.openxmlformats.org/officeDocument/2006/relationships/image" Target="../media/image2003.png"/><Relationship Id="rId457" Type="http://schemas.openxmlformats.org/officeDocument/2006/relationships/image" Target="../media/image2024.png"/><Relationship Id="rId622" Type="http://schemas.openxmlformats.org/officeDocument/2006/relationships/customXml" Target="../ink/ink2282.xml"/><Relationship Id="rId261" Type="http://schemas.openxmlformats.org/officeDocument/2006/relationships/image" Target="../media/image1926.png"/><Relationship Id="rId499" Type="http://schemas.openxmlformats.org/officeDocument/2006/relationships/image" Target="../media/image2045.png"/><Relationship Id="rId664" Type="http://schemas.openxmlformats.org/officeDocument/2006/relationships/image" Target="../media/image2127.png"/><Relationship Id="rId317" Type="http://schemas.openxmlformats.org/officeDocument/2006/relationships/image" Target="../media/image1955.png"/><Relationship Id="rId359" Type="http://schemas.openxmlformats.org/officeDocument/2006/relationships/image" Target="../media/image1975.png"/><Relationship Id="rId524" Type="http://schemas.openxmlformats.org/officeDocument/2006/relationships/customXml" Target="../ink/ink2233.xml"/><Relationship Id="rId566" Type="http://schemas.openxmlformats.org/officeDocument/2006/relationships/customXml" Target="../ink/ink2254.xml"/><Relationship Id="rId731" Type="http://schemas.openxmlformats.org/officeDocument/2006/relationships/customXml" Target="../ink/ink2337.xml"/><Relationship Id="rId773" Type="http://schemas.openxmlformats.org/officeDocument/2006/relationships/customXml" Target="../ink/ink2358.xml"/><Relationship Id="rId98" Type="http://schemas.openxmlformats.org/officeDocument/2006/relationships/customXml" Target="../ink/ink2020.xml"/><Relationship Id="rId121" Type="http://schemas.openxmlformats.org/officeDocument/2006/relationships/image" Target="../media/image1858.png"/><Relationship Id="rId163" Type="http://schemas.openxmlformats.org/officeDocument/2006/relationships/image" Target="../media/image1879.png"/><Relationship Id="rId219" Type="http://schemas.openxmlformats.org/officeDocument/2006/relationships/image" Target="../media/image1905.png"/><Relationship Id="rId370" Type="http://schemas.openxmlformats.org/officeDocument/2006/relationships/customXml" Target="../ink/ink2156.xml"/><Relationship Id="rId426" Type="http://schemas.openxmlformats.org/officeDocument/2006/relationships/customXml" Target="../ink/ink2184.xml"/><Relationship Id="rId633" Type="http://schemas.openxmlformats.org/officeDocument/2006/relationships/image" Target="../media/image2112.png"/><Relationship Id="rId829" Type="http://schemas.openxmlformats.org/officeDocument/2006/relationships/customXml" Target="../ink/ink2386.xml"/><Relationship Id="rId230" Type="http://schemas.openxmlformats.org/officeDocument/2006/relationships/customXml" Target="../ink/ink2086.xml"/><Relationship Id="rId468" Type="http://schemas.openxmlformats.org/officeDocument/2006/relationships/customXml" Target="../ink/ink2205.xml"/><Relationship Id="rId675" Type="http://schemas.openxmlformats.org/officeDocument/2006/relationships/customXml" Target="../ink/ink2309.xml"/><Relationship Id="rId840" Type="http://schemas.openxmlformats.org/officeDocument/2006/relationships/image" Target="../media/image2215.png"/><Relationship Id="rId272" Type="http://schemas.openxmlformats.org/officeDocument/2006/relationships/customXml" Target="../ink/ink2107.xml"/><Relationship Id="rId328" Type="http://schemas.openxmlformats.org/officeDocument/2006/relationships/customXml" Target="../ink/ink2135.xml"/><Relationship Id="rId535" Type="http://schemas.openxmlformats.org/officeDocument/2006/relationships/image" Target="../media/image2063.png"/><Relationship Id="rId577" Type="http://schemas.openxmlformats.org/officeDocument/2006/relationships/image" Target="../media/image2084.png"/><Relationship Id="rId700" Type="http://schemas.openxmlformats.org/officeDocument/2006/relationships/image" Target="../media/image2145.png"/><Relationship Id="rId742" Type="http://schemas.openxmlformats.org/officeDocument/2006/relationships/image" Target="../media/image2166.png"/><Relationship Id="rId132" Type="http://schemas.openxmlformats.org/officeDocument/2006/relationships/customXml" Target="../ink/ink2037.xml"/><Relationship Id="rId174" Type="http://schemas.openxmlformats.org/officeDocument/2006/relationships/customXml" Target="../ink/ink2058.xml"/><Relationship Id="rId381" Type="http://schemas.openxmlformats.org/officeDocument/2006/relationships/image" Target="../media/image1986.png"/><Relationship Id="rId602" Type="http://schemas.openxmlformats.org/officeDocument/2006/relationships/customXml" Target="../ink/ink2272.xml"/><Relationship Id="rId784" Type="http://schemas.openxmlformats.org/officeDocument/2006/relationships/image" Target="../media/image2187.png"/><Relationship Id="rId241" Type="http://schemas.openxmlformats.org/officeDocument/2006/relationships/image" Target="../media/image1916.png"/><Relationship Id="rId437" Type="http://schemas.openxmlformats.org/officeDocument/2006/relationships/image" Target="../media/image2014.png"/><Relationship Id="rId479" Type="http://schemas.openxmlformats.org/officeDocument/2006/relationships/image" Target="../media/image2035.png"/><Relationship Id="rId644" Type="http://schemas.openxmlformats.org/officeDocument/2006/relationships/customXml" Target="../ink/ink2293.xml"/><Relationship Id="rId686" Type="http://schemas.openxmlformats.org/officeDocument/2006/relationships/image" Target="../media/image2138.png"/><Relationship Id="rId851" Type="http://schemas.openxmlformats.org/officeDocument/2006/relationships/customXml" Target="../ink/ink2397.xml"/><Relationship Id="rId283" Type="http://schemas.openxmlformats.org/officeDocument/2006/relationships/image" Target="../media/image1937.png"/><Relationship Id="rId339" Type="http://schemas.openxmlformats.org/officeDocument/2006/relationships/image" Target="../media/image1966.png"/><Relationship Id="rId490" Type="http://schemas.openxmlformats.org/officeDocument/2006/relationships/customXml" Target="../ink/ink2216.xml"/><Relationship Id="rId504" Type="http://schemas.openxmlformats.org/officeDocument/2006/relationships/customXml" Target="../ink/ink2223.xml"/><Relationship Id="rId546" Type="http://schemas.openxmlformats.org/officeDocument/2006/relationships/customXml" Target="../ink/ink2244.xml"/><Relationship Id="rId711" Type="http://schemas.openxmlformats.org/officeDocument/2006/relationships/customXml" Target="../ink/ink2327.xml"/><Relationship Id="rId753" Type="http://schemas.openxmlformats.org/officeDocument/2006/relationships/customXml" Target="../ink/ink2348.xml"/><Relationship Id="rId101" Type="http://schemas.openxmlformats.org/officeDocument/2006/relationships/image" Target="../media/image1848.png"/><Relationship Id="rId143" Type="http://schemas.openxmlformats.org/officeDocument/2006/relationships/image" Target="../media/image1869.png"/><Relationship Id="rId185" Type="http://schemas.openxmlformats.org/officeDocument/2006/relationships/image" Target="../media/image1890.png"/><Relationship Id="rId350" Type="http://schemas.openxmlformats.org/officeDocument/2006/relationships/customXml" Target="../ink/ink2146.xml"/><Relationship Id="rId406" Type="http://schemas.openxmlformats.org/officeDocument/2006/relationships/customXml" Target="../ink/ink2174.xml"/><Relationship Id="rId588" Type="http://schemas.openxmlformats.org/officeDocument/2006/relationships/customXml" Target="../ink/ink2265.xml"/><Relationship Id="rId795" Type="http://schemas.openxmlformats.org/officeDocument/2006/relationships/customXml" Target="../ink/ink2369.xml"/><Relationship Id="rId809" Type="http://schemas.openxmlformats.org/officeDocument/2006/relationships/customXml" Target="../ink/ink2376.xml"/><Relationship Id="rId210" Type="http://schemas.openxmlformats.org/officeDocument/2006/relationships/customXml" Target="../ink/ink2076.xml"/><Relationship Id="rId392" Type="http://schemas.openxmlformats.org/officeDocument/2006/relationships/customXml" Target="../ink/ink2167.xml"/><Relationship Id="rId448" Type="http://schemas.openxmlformats.org/officeDocument/2006/relationships/customXml" Target="../ink/ink2195.xml"/><Relationship Id="rId613" Type="http://schemas.openxmlformats.org/officeDocument/2006/relationships/image" Target="../media/image2102.png"/><Relationship Id="rId655" Type="http://schemas.openxmlformats.org/officeDocument/2006/relationships/customXml" Target="../ink/ink2299.xml"/><Relationship Id="rId697" Type="http://schemas.openxmlformats.org/officeDocument/2006/relationships/customXml" Target="../ink/ink2320.xml"/><Relationship Id="rId820" Type="http://schemas.openxmlformats.org/officeDocument/2006/relationships/image" Target="../media/image2205.png"/><Relationship Id="rId862" Type="http://schemas.openxmlformats.org/officeDocument/2006/relationships/image" Target="../media/image2226.png"/><Relationship Id="rId252" Type="http://schemas.openxmlformats.org/officeDocument/2006/relationships/customXml" Target="../ink/ink2097.xml"/><Relationship Id="rId294" Type="http://schemas.openxmlformats.org/officeDocument/2006/relationships/customXml" Target="../ink/ink2118.xml"/><Relationship Id="rId308" Type="http://schemas.openxmlformats.org/officeDocument/2006/relationships/customXml" Target="../ink/ink2125.xml"/><Relationship Id="rId515" Type="http://schemas.openxmlformats.org/officeDocument/2006/relationships/image" Target="../media/image2053.png"/><Relationship Id="rId722" Type="http://schemas.openxmlformats.org/officeDocument/2006/relationships/image" Target="../media/image2156.png"/><Relationship Id="rId89" Type="http://schemas.openxmlformats.org/officeDocument/2006/relationships/image" Target="../media/image1842.png"/><Relationship Id="rId112" Type="http://schemas.openxmlformats.org/officeDocument/2006/relationships/customXml" Target="../ink/ink2027.xml"/><Relationship Id="rId154" Type="http://schemas.openxmlformats.org/officeDocument/2006/relationships/customXml" Target="../ink/ink2048.xml"/><Relationship Id="rId361" Type="http://schemas.openxmlformats.org/officeDocument/2006/relationships/image" Target="../media/image1976.png"/><Relationship Id="rId557" Type="http://schemas.openxmlformats.org/officeDocument/2006/relationships/image" Target="../media/image2074.png"/><Relationship Id="rId599" Type="http://schemas.openxmlformats.org/officeDocument/2006/relationships/image" Target="../media/image2095.png"/><Relationship Id="rId764" Type="http://schemas.openxmlformats.org/officeDocument/2006/relationships/image" Target="../media/image2177.png"/><Relationship Id="rId196" Type="http://schemas.openxmlformats.org/officeDocument/2006/relationships/customXml" Target="../ink/ink2069.xml"/><Relationship Id="rId417" Type="http://schemas.openxmlformats.org/officeDocument/2006/relationships/image" Target="../media/image2004.png"/><Relationship Id="rId459" Type="http://schemas.openxmlformats.org/officeDocument/2006/relationships/image" Target="../media/image2025.png"/><Relationship Id="rId624" Type="http://schemas.openxmlformats.org/officeDocument/2006/relationships/customXml" Target="../ink/ink2283.xml"/><Relationship Id="rId666" Type="http://schemas.openxmlformats.org/officeDocument/2006/relationships/image" Target="../media/image2128.png"/><Relationship Id="rId831" Type="http://schemas.openxmlformats.org/officeDocument/2006/relationships/customXml" Target="../ink/ink2387.xml"/><Relationship Id="rId221" Type="http://schemas.openxmlformats.org/officeDocument/2006/relationships/image" Target="../media/image1906.png"/><Relationship Id="rId263" Type="http://schemas.openxmlformats.org/officeDocument/2006/relationships/image" Target="../media/image1927.png"/><Relationship Id="rId319" Type="http://schemas.openxmlformats.org/officeDocument/2006/relationships/image" Target="../media/image1956.png"/><Relationship Id="rId470" Type="http://schemas.openxmlformats.org/officeDocument/2006/relationships/customXml" Target="../ink/ink2206.xml"/><Relationship Id="rId526" Type="http://schemas.openxmlformats.org/officeDocument/2006/relationships/customXml" Target="../ink/ink2234.xml"/><Relationship Id="rId123" Type="http://schemas.openxmlformats.org/officeDocument/2006/relationships/image" Target="../media/image1859.png"/><Relationship Id="rId330" Type="http://schemas.openxmlformats.org/officeDocument/2006/relationships/customXml" Target="../ink/ink2136.xml"/><Relationship Id="rId568" Type="http://schemas.openxmlformats.org/officeDocument/2006/relationships/customXml" Target="../ink/ink2255.xml"/><Relationship Id="rId733" Type="http://schemas.openxmlformats.org/officeDocument/2006/relationships/customXml" Target="../ink/ink2338.xml"/><Relationship Id="rId775" Type="http://schemas.openxmlformats.org/officeDocument/2006/relationships/customXml" Target="../ink/ink2359.xml"/><Relationship Id="rId165" Type="http://schemas.openxmlformats.org/officeDocument/2006/relationships/image" Target="../media/image1880.png"/><Relationship Id="rId372" Type="http://schemas.openxmlformats.org/officeDocument/2006/relationships/customXml" Target="../ink/ink2157.xml"/><Relationship Id="rId428" Type="http://schemas.openxmlformats.org/officeDocument/2006/relationships/customXml" Target="../ink/ink2185.xml"/><Relationship Id="rId635" Type="http://schemas.openxmlformats.org/officeDocument/2006/relationships/image" Target="../media/image2113.png"/><Relationship Id="rId677" Type="http://schemas.openxmlformats.org/officeDocument/2006/relationships/customXml" Target="../ink/ink2310.xml"/><Relationship Id="rId800" Type="http://schemas.openxmlformats.org/officeDocument/2006/relationships/image" Target="../media/image2195.png"/><Relationship Id="rId842" Type="http://schemas.openxmlformats.org/officeDocument/2006/relationships/image" Target="../media/image2216.png"/><Relationship Id="rId232" Type="http://schemas.openxmlformats.org/officeDocument/2006/relationships/customXml" Target="../ink/ink2087.xml"/><Relationship Id="rId274" Type="http://schemas.openxmlformats.org/officeDocument/2006/relationships/customXml" Target="../ink/ink2108.xml"/><Relationship Id="rId481" Type="http://schemas.openxmlformats.org/officeDocument/2006/relationships/image" Target="../media/image2036.png"/><Relationship Id="rId702" Type="http://schemas.openxmlformats.org/officeDocument/2006/relationships/image" Target="../media/image2146.png"/><Relationship Id="rId134" Type="http://schemas.openxmlformats.org/officeDocument/2006/relationships/customXml" Target="../ink/ink2038.xml"/><Relationship Id="rId537" Type="http://schemas.openxmlformats.org/officeDocument/2006/relationships/image" Target="../media/image2064.png"/><Relationship Id="rId579" Type="http://schemas.openxmlformats.org/officeDocument/2006/relationships/image" Target="../media/image2085.png"/><Relationship Id="rId744" Type="http://schemas.openxmlformats.org/officeDocument/2006/relationships/image" Target="../media/image2167.png"/><Relationship Id="rId786" Type="http://schemas.openxmlformats.org/officeDocument/2006/relationships/image" Target="../media/image2188.png"/><Relationship Id="rId176" Type="http://schemas.openxmlformats.org/officeDocument/2006/relationships/customXml" Target="../ink/ink2059.xml"/><Relationship Id="rId341" Type="http://schemas.openxmlformats.org/officeDocument/2006/relationships/image" Target="../media/image1967.png"/><Relationship Id="rId383" Type="http://schemas.openxmlformats.org/officeDocument/2006/relationships/image" Target="../media/image1987.png"/><Relationship Id="rId439" Type="http://schemas.openxmlformats.org/officeDocument/2006/relationships/image" Target="../media/image2015.png"/><Relationship Id="rId590" Type="http://schemas.openxmlformats.org/officeDocument/2006/relationships/customXml" Target="../ink/ink2266.xml"/><Relationship Id="rId604" Type="http://schemas.openxmlformats.org/officeDocument/2006/relationships/customXml" Target="../ink/ink2273.xml"/><Relationship Id="rId646" Type="http://schemas.openxmlformats.org/officeDocument/2006/relationships/customXml" Target="../ink/ink2294.xml"/><Relationship Id="rId811" Type="http://schemas.openxmlformats.org/officeDocument/2006/relationships/customXml" Target="../ink/ink2377.xml"/><Relationship Id="rId201" Type="http://schemas.openxmlformats.org/officeDocument/2006/relationships/image" Target="../media/image1898.png"/><Relationship Id="rId243" Type="http://schemas.openxmlformats.org/officeDocument/2006/relationships/image" Target="../media/image1917.png"/><Relationship Id="rId285" Type="http://schemas.openxmlformats.org/officeDocument/2006/relationships/image" Target="../media/image1938.png"/><Relationship Id="rId450" Type="http://schemas.openxmlformats.org/officeDocument/2006/relationships/customXml" Target="../ink/ink2196.xml"/><Relationship Id="rId506" Type="http://schemas.openxmlformats.org/officeDocument/2006/relationships/customXml" Target="../ink/ink2224.xml"/><Relationship Id="rId688" Type="http://schemas.openxmlformats.org/officeDocument/2006/relationships/image" Target="../media/image2139.png"/><Relationship Id="rId853" Type="http://schemas.openxmlformats.org/officeDocument/2006/relationships/customXml" Target="../ink/ink2398.xml"/><Relationship Id="rId103" Type="http://schemas.openxmlformats.org/officeDocument/2006/relationships/image" Target="../media/image1849.png"/><Relationship Id="rId310" Type="http://schemas.openxmlformats.org/officeDocument/2006/relationships/customXml" Target="../ink/ink2126.xml"/><Relationship Id="rId492" Type="http://schemas.openxmlformats.org/officeDocument/2006/relationships/customXml" Target="../ink/ink2217.xml"/><Relationship Id="rId548" Type="http://schemas.openxmlformats.org/officeDocument/2006/relationships/customXml" Target="../ink/ink2245.xml"/><Relationship Id="rId713" Type="http://schemas.openxmlformats.org/officeDocument/2006/relationships/customXml" Target="../ink/ink2328.xml"/><Relationship Id="rId755" Type="http://schemas.openxmlformats.org/officeDocument/2006/relationships/customXml" Target="../ink/ink2349.xml"/><Relationship Id="rId797" Type="http://schemas.openxmlformats.org/officeDocument/2006/relationships/customXml" Target="../ink/ink2370.xml"/><Relationship Id="rId91" Type="http://schemas.openxmlformats.org/officeDocument/2006/relationships/image" Target="../media/image1843.png"/><Relationship Id="rId145" Type="http://schemas.openxmlformats.org/officeDocument/2006/relationships/image" Target="../media/image1870.png"/><Relationship Id="rId187" Type="http://schemas.openxmlformats.org/officeDocument/2006/relationships/image" Target="../media/image1891.png"/><Relationship Id="rId352" Type="http://schemas.openxmlformats.org/officeDocument/2006/relationships/customXml" Target="../ink/ink2147.xml"/><Relationship Id="rId394" Type="http://schemas.openxmlformats.org/officeDocument/2006/relationships/customXml" Target="../ink/ink2168.xml"/><Relationship Id="rId408" Type="http://schemas.openxmlformats.org/officeDocument/2006/relationships/customXml" Target="../ink/ink2175.xml"/><Relationship Id="rId615" Type="http://schemas.openxmlformats.org/officeDocument/2006/relationships/image" Target="../media/image2103.png"/><Relationship Id="rId822" Type="http://schemas.openxmlformats.org/officeDocument/2006/relationships/image" Target="../media/image2206.png"/><Relationship Id="rId212" Type="http://schemas.openxmlformats.org/officeDocument/2006/relationships/customXml" Target="../ink/ink2077.xml"/><Relationship Id="rId254" Type="http://schemas.openxmlformats.org/officeDocument/2006/relationships/customXml" Target="../ink/ink2098.xml"/><Relationship Id="rId657" Type="http://schemas.openxmlformats.org/officeDocument/2006/relationships/customXml" Target="../ink/ink2300.xml"/><Relationship Id="rId699" Type="http://schemas.openxmlformats.org/officeDocument/2006/relationships/customXml" Target="../ink/ink2321.xml"/><Relationship Id="rId864" Type="http://schemas.openxmlformats.org/officeDocument/2006/relationships/image" Target="../media/image2227.png"/><Relationship Id="rId114" Type="http://schemas.openxmlformats.org/officeDocument/2006/relationships/customXml" Target="../ink/ink2028.xml"/><Relationship Id="rId296" Type="http://schemas.openxmlformats.org/officeDocument/2006/relationships/customXml" Target="../ink/ink2119.xml"/><Relationship Id="rId461" Type="http://schemas.openxmlformats.org/officeDocument/2006/relationships/image" Target="../media/image2026.png"/><Relationship Id="rId517" Type="http://schemas.openxmlformats.org/officeDocument/2006/relationships/image" Target="../media/image2054.png"/><Relationship Id="rId559" Type="http://schemas.openxmlformats.org/officeDocument/2006/relationships/image" Target="../media/image2075.png"/><Relationship Id="rId724" Type="http://schemas.openxmlformats.org/officeDocument/2006/relationships/image" Target="../media/image2157.png"/><Relationship Id="rId766" Type="http://schemas.openxmlformats.org/officeDocument/2006/relationships/image" Target="../media/image2178.png"/><Relationship Id="rId156" Type="http://schemas.openxmlformats.org/officeDocument/2006/relationships/customXml" Target="../ink/ink2049.xml"/><Relationship Id="rId198" Type="http://schemas.openxmlformats.org/officeDocument/2006/relationships/customXml" Target="../ink/ink2070.xml"/><Relationship Id="rId321" Type="http://schemas.openxmlformats.org/officeDocument/2006/relationships/image" Target="../media/image1957.png"/><Relationship Id="rId363" Type="http://schemas.openxmlformats.org/officeDocument/2006/relationships/image" Target="../media/image1977.png"/><Relationship Id="rId419" Type="http://schemas.openxmlformats.org/officeDocument/2006/relationships/image" Target="../media/image2005.png"/><Relationship Id="rId570" Type="http://schemas.openxmlformats.org/officeDocument/2006/relationships/customXml" Target="../ink/ink2256.xml"/><Relationship Id="rId626" Type="http://schemas.openxmlformats.org/officeDocument/2006/relationships/customXml" Target="../ink/ink2284.xml"/><Relationship Id="rId223" Type="http://schemas.openxmlformats.org/officeDocument/2006/relationships/image" Target="../media/image1907.png"/><Relationship Id="rId430" Type="http://schemas.openxmlformats.org/officeDocument/2006/relationships/customXml" Target="../ink/ink2186.xml"/><Relationship Id="rId668" Type="http://schemas.openxmlformats.org/officeDocument/2006/relationships/image" Target="../media/image2129.png"/><Relationship Id="rId833" Type="http://schemas.openxmlformats.org/officeDocument/2006/relationships/customXml" Target="../ink/ink2388.xml"/><Relationship Id="rId265" Type="http://schemas.openxmlformats.org/officeDocument/2006/relationships/image" Target="../media/image1928.png"/><Relationship Id="rId472" Type="http://schemas.openxmlformats.org/officeDocument/2006/relationships/customXml" Target="../ink/ink2207.xml"/><Relationship Id="rId528" Type="http://schemas.openxmlformats.org/officeDocument/2006/relationships/customXml" Target="../ink/ink2235.xml"/><Relationship Id="rId735" Type="http://schemas.openxmlformats.org/officeDocument/2006/relationships/customXml" Target="../ink/ink2339.xml"/><Relationship Id="rId125" Type="http://schemas.openxmlformats.org/officeDocument/2006/relationships/image" Target="../media/image1860.png"/><Relationship Id="rId167" Type="http://schemas.openxmlformats.org/officeDocument/2006/relationships/image" Target="../media/image1881.png"/><Relationship Id="rId332" Type="http://schemas.openxmlformats.org/officeDocument/2006/relationships/customXml" Target="../ink/ink2137.xml"/><Relationship Id="rId374" Type="http://schemas.openxmlformats.org/officeDocument/2006/relationships/customXml" Target="../ink/ink2158.xml"/><Relationship Id="rId581" Type="http://schemas.openxmlformats.org/officeDocument/2006/relationships/image" Target="../media/image2086.png"/><Relationship Id="rId777" Type="http://schemas.openxmlformats.org/officeDocument/2006/relationships/customXml" Target="../ink/ink2360.xml"/><Relationship Id="rId234" Type="http://schemas.openxmlformats.org/officeDocument/2006/relationships/customXml" Target="../ink/ink2088.xml"/><Relationship Id="rId637" Type="http://schemas.openxmlformats.org/officeDocument/2006/relationships/image" Target="../media/image2114.png"/><Relationship Id="rId679" Type="http://schemas.openxmlformats.org/officeDocument/2006/relationships/customXml" Target="../ink/ink2311.xml"/><Relationship Id="rId802" Type="http://schemas.openxmlformats.org/officeDocument/2006/relationships/image" Target="../media/image2196.png"/><Relationship Id="rId844" Type="http://schemas.openxmlformats.org/officeDocument/2006/relationships/image" Target="../media/image2217.png"/><Relationship Id="rId2" Type="http://schemas.openxmlformats.org/officeDocument/2006/relationships/customXml" Target="../ink/ink2012.xml"/><Relationship Id="rId276" Type="http://schemas.openxmlformats.org/officeDocument/2006/relationships/customXml" Target="../ink/ink2109.xml"/><Relationship Id="rId441" Type="http://schemas.openxmlformats.org/officeDocument/2006/relationships/image" Target="../media/image2016.png"/><Relationship Id="rId483" Type="http://schemas.openxmlformats.org/officeDocument/2006/relationships/image" Target="../media/image2037.png"/><Relationship Id="rId539" Type="http://schemas.openxmlformats.org/officeDocument/2006/relationships/image" Target="../media/image2065.png"/><Relationship Id="rId690" Type="http://schemas.openxmlformats.org/officeDocument/2006/relationships/image" Target="../media/image2140.png"/><Relationship Id="rId704" Type="http://schemas.openxmlformats.org/officeDocument/2006/relationships/image" Target="../media/image2147.png"/><Relationship Id="rId746" Type="http://schemas.openxmlformats.org/officeDocument/2006/relationships/image" Target="../media/image2168.png"/><Relationship Id="rId136" Type="http://schemas.openxmlformats.org/officeDocument/2006/relationships/customXml" Target="../ink/ink2039.xml"/><Relationship Id="rId178" Type="http://schemas.openxmlformats.org/officeDocument/2006/relationships/customXml" Target="../ink/ink2060.xml"/><Relationship Id="rId301" Type="http://schemas.openxmlformats.org/officeDocument/2006/relationships/image" Target="../media/image1947.png"/><Relationship Id="rId343" Type="http://schemas.openxmlformats.org/officeDocument/2006/relationships/image" Target="../media/image1968.png"/><Relationship Id="rId550" Type="http://schemas.openxmlformats.org/officeDocument/2006/relationships/customXml" Target="../ink/ink2246.xml"/><Relationship Id="rId788" Type="http://schemas.openxmlformats.org/officeDocument/2006/relationships/image" Target="../media/image2189.png"/><Relationship Id="rId203" Type="http://schemas.openxmlformats.org/officeDocument/2006/relationships/image" Target="../media/image1899.png"/><Relationship Id="rId385" Type="http://schemas.openxmlformats.org/officeDocument/2006/relationships/image" Target="../media/image1988.png"/><Relationship Id="rId592" Type="http://schemas.openxmlformats.org/officeDocument/2006/relationships/customXml" Target="../ink/ink2267.xml"/><Relationship Id="rId606" Type="http://schemas.openxmlformats.org/officeDocument/2006/relationships/customXml" Target="../ink/ink2274.xml"/><Relationship Id="rId648" Type="http://schemas.openxmlformats.org/officeDocument/2006/relationships/customXml" Target="../ink/ink2295.xml"/><Relationship Id="rId813" Type="http://schemas.openxmlformats.org/officeDocument/2006/relationships/customXml" Target="../ink/ink2378.xml"/><Relationship Id="rId855" Type="http://schemas.openxmlformats.org/officeDocument/2006/relationships/customXml" Target="../ink/ink2399.xml"/><Relationship Id="rId245" Type="http://schemas.openxmlformats.org/officeDocument/2006/relationships/image" Target="../media/image1918.png"/><Relationship Id="rId287" Type="http://schemas.openxmlformats.org/officeDocument/2006/relationships/image" Target="../media/image1939.png"/><Relationship Id="rId410" Type="http://schemas.openxmlformats.org/officeDocument/2006/relationships/customXml" Target="../ink/ink2176.xml"/><Relationship Id="rId452" Type="http://schemas.openxmlformats.org/officeDocument/2006/relationships/customXml" Target="../ink/ink2197.xml"/><Relationship Id="rId494" Type="http://schemas.openxmlformats.org/officeDocument/2006/relationships/customXml" Target="../ink/ink2218.xml"/><Relationship Id="rId508" Type="http://schemas.openxmlformats.org/officeDocument/2006/relationships/customXml" Target="../ink/ink2225.xml"/><Relationship Id="rId715" Type="http://schemas.openxmlformats.org/officeDocument/2006/relationships/customXml" Target="../ink/ink2329.xml"/><Relationship Id="rId105" Type="http://schemas.openxmlformats.org/officeDocument/2006/relationships/image" Target="../media/image1850.png"/><Relationship Id="rId147" Type="http://schemas.openxmlformats.org/officeDocument/2006/relationships/image" Target="../media/image1871.png"/><Relationship Id="rId312" Type="http://schemas.openxmlformats.org/officeDocument/2006/relationships/customXml" Target="../ink/ink2127.xml"/><Relationship Id="rId354" Type="http://schemas.openxmlformats.org/officeDocument/2006/relationships/customXml" Target="../ink/ink2148.xml"/><Relationship Id="rId757" Type="http://schemas.openxmlformats.org/officeDocument/2006/relationships/customXml" Target="../ink/ink2350.xml"/><Relationship Id="rId799" Type="http://schemas.openxmlformats.org/officeDocument/2006/relationships/customXml" Target="../ink/ink2371.xml"/><Relationship Id="rId93" Type="http://schemas.openxmlformats.org/officeDocument/2006/relationships/image" Target="../media/image1844.png"/><Relationship Id="rId189" Type="http://schemas.openxmlformats.org/officeDocument/2006/relationships/image" Target="../media/image1892.png"/><Relationship Id="rId396" Type="http://schemas.openxmlformats.org/officeDocument/2006/relationships/customXml" Target="../ink/ink2169.xml"/><Relationship Id="rId561" Type="http://schemas.openxmlformats.org/officeDocument/2006/relationships/image" Target="../media/image2076.png"/><Relationship Id="rId617" Type="http://schemas.openxmlformats.org/officeDocument/2006/relationships/image" Target="../media/image2104.png"/><Relationship Id="rId659" Type="http://schemas.openxmlformats.org/officeDocument/2006/relationships/customXml" Target="../ink/ink2301.xml"/><Relationship Id="rId824" Type="http://schemas.openxmlformats.org/officeDocument/2006/relationships/image" Target="../media/image2207.png"/><Relationship Id="rId866" Type="http://schemas.openxmlformats.org/officeDocument/2006/relationships/image" Target="../media/image2228.png"/><Relationship Id="rId214" Type="http://schemas.openxmlformats.org/officeDocument/2006/relationships/customXml" Target="../ink/ink2078.xml"/><Relationship Id="rId256" Type="http://schemas.openxmlformats.org/officeDocument/2006/relationships/customXml" Target="../ink/ink2099.xml"/><Relationship Id="rId298" Type="http://schemas.openxmlformats.org/officeDocument/2006/relationships/customXml" Target="../ink/ink2120.xml"/><Relationship Id="rId421" Type="http://schemas.openxmlformats.org/officeDocument/2006/relationships/image" Target="../media/image2006.png"/><Relationship Id="rId463" Type="http://schemas.openxmlformats.org/officeDocument/2006/relationships/image" Target="../media/image2027.png"/><Relationship Id="rId519" Type="http://schemas.openxmlformats.org/officeDocument/2006/relationships/image" Target="../media/image2055.png"/><Relationship Id="rId670" Type="http://schemas.openxmlformats.org/officeDocument/2006/relationships/image" Target="../media/image2130.png"/><Relationship Id="rId116" Type="http://schemas.openxmlformats.org/officeDocument/2006/relationships/customXml" Target="../ink/ink2029.xml"/><Relationship Id="rId158" Type="http://schemas.openxmlformats.org/officeDocument/2006/relationships/customXml" Target="../ink/ink2050.xml"/><Relationship Id="rId323" Type="http://schemas.openxmlformats.org/officeDocument/2006/relationships/image" Target="../media/image1958.png"/><Relationship Id="rId530" Type="http://schemas.openxmlformats.org/officeDocument/2006/relationships/customXml" Target="../ink/ink2236.xml"/><Relationship Id="rId726" Type="http://schemas.openxmlformats.org/officeDocument/2006/relationships/image" Target="../media/image2158.png"/><Relationship Id="rId768" Type="http://schemas.openxmlformats.org/officeDocument/2006/relationships/image" Target="../media/image2179.png"/><Relationship Id="rId365" Type="http://schemas.openxmlformats.org/officeDocument/2006/relationships/image" Target="../media/image1978.png"/><Relationship Id="rId572" Type="http://schemas.openxmlformats.org/officeDocument/2006/relationships/customXml" Target="../ink/ink2257.xml"/><Relationship Id="rId628" Type="http://schemas.openxmlformats.org/officeDocument/2006/relationships/customXml" Target="../ink/ink2285.xml"/><Relationship Id="rId835" Type="http://schemas.openxmlformats.org/officeDocument/2006/relationships/customXml" Target="../ink/ink2389.xml"/><Relationship Id="rId225" Type="http://schemas.openxmlformats.org/officeDocument/2006/relationships/image" Target="../media/image1908.png"/><Relationship Id="rId267" Type="http://schemas.openxmlformats.org/officeDocument/2006/relationships/image" Target="../media/image1929.png"/><Relationship Id="rId432" Type="http://schemas.openxmlformats.org/officeDocument/2006/relationships/customXml" Target="../ink/ink2187.xml"/><Relationship Id="rId474" Type="http://schemas.openxmlformats.org/officeDocument/2006/relationships/customXml" Target="../ink/ink2208.xml"/><Relationship Id="rId127" Type="http://schemas.openxmlformats.org/officeDocument/2006/relationships/image" Target="../media/image1861.png"/><Relationship Id="rId681" Type="http://schemas.openxmlformats.org/officeDocument/2006/relationships/customXml" Target="../ink/ink2312.xml"/><Relationship Id="rId737" Type="http://schemas.openxmlformats.org/officeDocument/2006/relationships/customXml" Target="../ink/ink2340.xml"/><Relationship Id="rId779" Type="http://schemas.openxmlformats.org/officeDocument/2006/relationships/customXml" Target="../ink/ink2361.xml"/><Relationship Id="rId169" Type="http://schemas.openxmlformats.org/officeDocument/2006/relationships/image" Target="../media/image1882.png"/><Relationship Id="rId334" Type="http://schemas.openxmlformats.org/officeDocument/2006/relationships/customXml" Target="../ink/ink2138.xml"/><Relationship Id="rId376" Type="http://schemas.openxmlformats.org/officeDocument/2006/relationships/customXml" Target="../ink/ink2159.xml"/><Relationship Id="rId541" Type="http://schemas.openxmlformats.org/officeDocument/2006/relationships/image" Target="../media/image2066.png"/><Relationship Id="rId583" Type="http://schemas.openxmlformats.org/officeDocument/2006/relationships/image" Target="../media/image2087.png"/><Relationship Id="rId639" Type="http://schemas.openxmlformats.org/officeDocument/2006/relationships/image" Target="../media/image2115.png"/><Relationship Id="rId790" Type="http://schemas.openxmlformats.org/officeDocument/2006/relationships/image" Target="../media/image2190.png"/><Relationship Id="rId804" Type="http://schemas.openxmlformats.org/officeDocument/2006/relationships/image" Target="../media/image2197.png"/><Relationship Id="rId180" Type="http://schemas.openxmlformats.org/officeDocument/2006/relationships/customXml" Target="../ink/ink2061.xml"/><Relationship Id="rId236" Type="http://schemas.openxmlformats.org/officeDocument/2006/relationships/customXml" Target="../ink/ink2089.xml"/><Relationship Id="rId278" Type="http://schemas.openxmlformats.org/officeDocument/2006/relationships/customXml" Target="../ink/ink2110.xml"/><Relationship Id="rId401" Type="http://schemas.openxmlformats.org/officeDocument/2006/relationships/image" Target="../media/image1996.png"/><Relationship Id="rId443" Type="http://schemas.openxmlformats.org/officeDocument/2006/relationships/image" Target="../media/image2017.png"/><Relationship Id="rId650" Type="http://schemas.openxmlformats.org/officeDocument/2006/relationships/image" Target="../media/image2120.png"/><Relationship Id="rId846" Type="http://schemas.openxmlformats.org/officeDocument/2006/relationships/image" Target="../media/image2218.png"/><Relationship Id="rId303" Type="http://schemas.openxmlformats.org/officeDocument/2006/relationships/image" Target="../media/image1948.png"/><Relationship Id="rId485" Type="http://schemas.openxmlformats.org/officeDocument/2006/relationships/image" Target="../media/image2038.png"/><Relationship Id="rId692" Type="http://schemas.openxmlformats.org/officeDocument/2006/relationships/image" Target="../media/image2141.png"/><Relationship Id="rId706" Type="http://schemas.openxmlformats.org/officeDocument/2006/relationships/image" Target="../media/image2148.png"/><Relationship Id="rId748" Type="http://schemas.openxmlformats.org/officeDocument/2006/relationships/image" Target="../media/image2169.png"/><Relationship Id="rId84" Type="http://schemas.openxmlformats.org/officeDocument/2006/relationships/customXml" Target="../ink/ink2013.xml"/><Relationship Id="rId138" Type="http://schemas.openxmlformats.org/officeDocument/2006/relationships/customXml" Target="../ink/ink2040.xml"/><Relationship Id="rId345" Type="http://schemas.openxmlformats.org/officeDocument/2006/relationships/image" Target="../media/image806.png"/><Relationship Id="rId387" Type="http://schemas.openxmlformats.org/officeDocument/2006/relationships/image" Target="../media/image1989.png"/><Relationship Id="rId510" Type="http://schemas.openxmlformats.org/officeDocument/2006/relationships/customXml" Target="../ink/ink2226.xml"/><Relationship Id="rId552" Type="http://schemas.openxmlformats.org/officeDocument/2006/relationships/customXml" Target="../ink/ink2247.xml"/><Relationship Id="rId594" Type="http://schemas.openxmlformats.org/officeDocument/2006/relationships/customXml" Target="../ink/ink2268.xml"/><Relationship Id="rId608" Type="http://schemas.openxmlformats.org/officeDocument/2006/relationships/customXml" Target="../ink/ink2275.xml"/><Relationship Id="rId815" Type="http://schemas.openxmlformats.org/officeDocument/2006/relationships/customXml" Target="../ink/ink2379.xml"/><Relationship Id="rId191" Type="http://schemas.openxmlformats.org/officeDocument/2006/relationships/image" Target="../media/image1893.png"/><Relationship Id="rId205" Type="http://schemas.openxmlformats.org/officeDocument/2006/relationships/image" Target="../media/image921.png"/><Relationship Id="rId247" Type="http://schemas.openxmlformats.org/officeDocument/2006/relationships/image" Target="../media/image1919.png"/><Relationship Id="rId412" Type="http://schemas.openxmlformats.org/officeDocument/2006/relationships/customXml" Target="../ink/ink2177.xml"/><Relationship Id="rId857" Type="http://schemas.openxmlformats.org/officeDocument/2006/relationships/customXml" Target="../ink/ink2400.xml"/><Relationship Id="rId107" Type="http://schemas.openxmlformats.org/officeDocument/2006/relationships/image" Target="../media/image1851.png"/><Relationship Id="rId289" Type="http://schemas.openxmlformats.org/officeDocument/2006/relationships/image" Target="../media/image1941.png"/><Relationship Id="rId454" Type="http://schemas.openxmlformats.org/officeDocument/2006/relationships/customXml" Target="../ink/ink2198.xml"/><Relationship Id="rId496" Type="http://schemas.openxmlformats.org/officeDocument/2006/relationships/customXml" Target="../ink/ink2219.xml"/><Relationship Id="rId661" Type="http://schemas.openxmlformats.org/officeDocument/2006/relationships/customXml" Target="../ink/ink2302.xml"/><Relationship Id="rId717" Type="http://schemas.openxmlformats.org/officeDocument/2006/relationships/customXml" Target="../ink/ink2330.xml"/><Relationship Id="rId759" Type="http://schemas.openxmlformats.org/officeDocument/2006/relationships/customXml" Target="../ink/ink2351.xml"/><Relationship Id="rId149" Type="http://schemas.openxmlformats.org/officeDocument/2006/relationships/image" Target="../media/image1872.png"/><Relationship Id="rId314" Type="http://schemas.openxmlformats.org/officeDocument/2006/relationships/customXml" Target="../ink/ink2128.xml"/><Relationship Id="rId356" Type="http://schemas.openxmlformats.org/officeDocument/2006/relationships/customXml" Target="../ink/ink2149.xml"/><Relationship Id="rId398" Type="http://schemas.openxmlformats.org/officeDocument/2006/relationships/customXml" Target="../ink/ink2170.xml"/><Relationship Id="rId521" Type="http://schemas.openxmlformats.org/officeDocument/2006/relationships/image" Target="../media/image2056.png"/><Relationship Id="rId563" Type="http://schemas.openxmlformats.org/officeDocument/2006/relationships/image" Target="../media/image2077.png"/><Relationship Id="rId619" Type="http://schemas.openxmlformats.org/officeDocument/2006/relationships/image" Target="../media/image2105.png"/><Relationship Id="rId770" Type="http://schemas.openxmlformats.org/officeDocument/2006/relationships/image" Target="../media/image2180.png"/><Relationship Id="rId95" Type="http://schemas.openxmlformats.org/officeDocument/2006/relationships/image" Target="../media/image1845.png"/><Relationship Id="rId160" Type="http://schemas.openxmlformats.org/officeDocument/2006/relationships/customXml" Target="../ink/ink2051.xml"/><Relationship Id="rId216" Type="http://schemas.openxmlformats.org/officeDocument/2006/relationships/customXml" Target="../ink/ink2079.xml"/><Relationship Id="rId423" Type="http://schemas.openxmlformats.org/officeDocument/2006/relationships/image" Target="../media/image2007.png"/><Relationship Id="rId826" Type="http://schemas.openxmlformats.org/officeDocument/2006/relationships/image" Target="../media/image2208.png"/><Relationship Id="rId868" Type="http://schemas.openxmlformats.org/officeDocument/2006/relationships/image" Target="../media/image2229.png"/><Relationship Id="rId258" Type="http://schemas.openxmlformats.org/officeDocument/2006/relationships/customXml" Target="../ink/ink2100.xml"/><Relationship Id="rId465" Type="http://schemas.openxmlformats.org/officeDocument/2006/relationships/image" Target="../media/image2028.png"/><Relationship Id="rId630" Type="http://schemas.openxmlformats.org/officeDocument/2006/relationships/customXml" Target="../ink/ink2286.xml"/><Relationship Id="rId672" Type="http://schemas.openxmlformats.org/officeDocument/2006/relationships/image" Target="../media/image2131.png"/><Relationship Id="rId728" Type="http://schemas.openxmlformats.org/officeDocument/2006/relationships/image" Target="../media/image2159.png"/><Relationship Id="rId118" Type="http://schemas.openxmlformats.org/officeDocument/2006/relationships/customXml" Target="../ink/ink2030.xml"/><Relationship Id="rId325" Type="http://schemas.openxmlformats.org/officeDocument/2006/relationships/image" Target="../media/image1959.png"/><Relationship Id="rId367" Type="http://schemas.openxmlformats.org/officeDocument/2006/relationships/image" Target="../media/image1979.png"/><Relationship Id="rId532" Type="http://schemas.openxmlformats.org/officeDocument/2006/relationships/customXml" Target="../ink/ink2237.xml"/><Relationship Id="rId574" Type="http://schemas.openxmlformats.org/officeDocument/2006/relationships/customXml" Target="../ink/ink2258.xml"/><Relationship Id="rId171" Type="http://schemas.openxmlformats.org/officeDocument/2006/relationships/image" Target="../media/image1883.png"/><Relationship Id="rId227" Type="http://schemas.openxmlformats.org/officeDocument/2006/relationships/image" Target="../media/image1909.png"/><Relationship Id="rId781" Type="http://schemas.openxmlformats.org/officeDocument/2006/relationships/customXml" Target="../ink/ink2362.xml"/><Relationship Id="rId837" Type="http://schemas.openxmlformats.org/officeDocument/2006/relationships/customXml" Target="../ink/ink2390.xml"/><Relationship Id="rId269" Type="http://schemas.openxmlformats.org/officeDocument/2006/relationships/image" Target="../media/image1930.png"/><Relationship Id="rId434" Type="http://schemas.openxmlformats.org/officeDocument/2006/relationships/customXml" Target="../ink/ink2188.xml"/><Relationship Id="rId476" Type="http://schemas.openxmlformats.org/officeDocument/2006/relationships/customXml" Target="../ink/ink2209.xml"/><Relationship Id="rId641" Type="http://schemas.openxmlformats.org/officeDocument/2006/relationships/image" Target="../media/image2116.png"/><Relationship Id="rId683" Type="http://schemas.openxmlformats.org/officeDocument/2006/relationships/customXml" Target="../ink/ink2313.xml"/><Relationship Id="rId739" Type="http://schemas.openxmlformats.org/officeDocument/2006/relationships/customXml" Target="../ink/ink2341.xml"/><Relationship Id="rId129" Type="http://schemas.openxmlformats.org/officeDocument/2006/relationships/image" Target="../media/image1862.png"/><Relationship Id="rId280" Type="http://schemas.openxmlformats.org/officeDocument/2006/relationships/customXml" Target="../ink/ink2111.xml"/><Relationship Id="rId336" Type="http://schemas.openxmlformats.org/officeDocument/2006/relationships/customXml" Target="../ink/ink2139.xml"/><Relationship Id="rId501" Type="http://schemas.openxmlformats.org/officeDocument/2006/relationships/image" Target="../media/image2046.png"/><Relationship Id="rId543" Type="http://schemas.openxmlformats.org/officeDocument/2006/relationships/image" Target="../media/image2067.png"/><Relationship Id="rId140" Type="http://schemas.openxmlformats.org/officeDocument/2006/relationships/customXml" Target="../ink/ink2041.xml"/><Relationship Id="rId182" Type="http://schemas.openxmlformats.org/officeDocument/2006/relationships/customXml" Target="../ink/ink2062.xml"/><Relationship Id="rId378" Type="http://schemas.openxmlformats.org/officeDocument/2006/relationships/customXml" Target="../ink/ink2160.xml"/><Relationship Id="rId403" Type="http://schemas.openxmlformats.org/officeDocument/2006/relationships/image" Target="../media/image1997.png"/><Relationship Id="rId585" Type="http://schemas.openxmlformats.org/officeDocument/2006/relationships/image" Target="../media/image2088.png"/><Relationship Id="rId750" Type="http://schemas.openxmlformats.org/officeDocument/2006/relationships/image" Target="../media/image2170.png"/><Relationship Id="rId792" Type="http://schemas.openxmlformats.org/officeDocument/2006/relationships/image" Target="../media/image2191.png"/><Relationship Id="rId806" Type="http://schemas.openxmlformats.org/officeDocument/2006/relationships/image" Target="../media/image2198.png"/><Relationship Id="rId848" Type="http://schemas.openxmlformats.org/officeDocument/2006/relationships/image" Target="../media/image2219.png"/><Relationship Id="rId238" Type="http://schemas.openxmlformats.org/officeDocument/2006/relationships/customXml" Target="../ink/ink2090.xml"/><Relationship Id="rId445" Type="http://schemas.openxmlformats.org/officeDocument/2006/relationships/image" Target="../media/image2018.png"/><Relationship Id="rId487" Type="http://schemas.openxmlformats.org/officeDocument/2006/relationships/image" Target="../media/image2039.png"/><Relationship Id="rId610" Type="http://schemas.openxmlformats.org/officeDocument/2006/relationships/customXml" Target="../ink/ink2276.xml"/><Relationship Id="rId652" Type="http://schemas.openxmlformats.org/officeDocument/2006/relationships/image" Target="../media/image2121.png"/><Relationship Id="rId694" Type="http://schemas.openxmlformats.org/officeDocument/2006/relationships/image" Target="../media/image2142.png"/><Relationship Id="rId708" Type="http://schemas.openxmlformats.org/officeDocument/2006/relationships/image" Target="../media/image2149.png"/><Relationship Id="rId291" Type="http://schemas.openxmlformats.org/officeDocument/2006/relationships/image" Target="../media/image1942.png"/><Relationship Id="rId305" Type="http://schemas.openxmlformats.org/officeDocument/2006/relationships/image" Target="../media/image1949.png"/><Relationship Id="rId347" Type="http://schemas.openxmlformats.org/officeDocument/2006/relationships/image" Target="../media/image1969.png"/><Relationship Id="rId512" Type="http://schemas.openxmlformats.org/officeDocument/2006/relationships/customXml" Target="../ink/ink2227.xml"/><Relationship Id="rId86" Type="http://schemas.openxmlformats.org/officeDocument/2006/relationships/customXml" Target="../ink/ink2014.xml"/><Relationship Id="rId151" Type="http://schemas.openxmlformats.org/officeDocument/2006/relationships/image" Target="../media/image1873.png"/><Relationship Id="rId389" Type="http://schemas.openxmlformats.org/officeDocument/2006/relationships/image" Target="../media/image1990.png"/><Relationship Id="rId554" Type="http://schemas.openxmlformats.org/officeDocument/2006/relationships/customXml" Target="../ink/ink2248.xml"/><Relationship Id="rId596" Type="http://schemas.openxmlformats.org/officeDocument/2006/relationships/customXml" Target="../ink/ink2269.xml"/><Relationship Id="rId761" Type="http://schemas.openxmlformats.org/officeDocument/2006/relationships/customXml" Target="../ink/ink2352.xml"/><Relationship Id="rId817" Type="http://schemas.openxmlformats.org/officeDocument/2006/relationships/customXml" Target="../ink/ink2380.xml"/><Relationship Id="rId859" Type="http://schemas.openxmlformats.org/officeDocument/2006/relationships/customXml" Target="../ink/ink2401.xml"/><Relationship Id="rId193" Type="http://schemas.openxmlformats.org/officeDocument/2006/relationships/image" Target="../media/image1894.png"/><Relationship Id="rId207" Type="http://schemas.openxmlformats.org/officeDocument/2006/relationships/image" Target="../media/image1625.png"/><Relationship Id="rId249" Type="http://schemas.openxmlformats.org/officeDocument/2006/relationships/image" Target="../media/image1920.png"/><Relationship Id="rId414" Type="http://schemas.openxmlformats.org/officeDocument/2006/relationships/customXml" Target="../ink/ink2178.xml"/><Relationship Id="rId456" Type="http://schemas.openxmlformats.org/officeDocument/2006/relationships/customXml" Target="../ink/ink2199.xml"/><Relationship Id="rId498" Type="http://schemas.openxmlformats.org/officeDocument/2006/relationships/customXml" Target="../ink/ink2220.xml"/><Relationship Id="rId621" Type="http://schemas.openxmlformats.org/officeDocument/2006/relationships/image" Target="../media/image2106.png"/><Relationship Id="rId663" Type="http://schemas.openxmlformats.org/officeDocument/2006/relationships/customXml" Target="../ink/ink2303.xml"/><Relationship Id="rId870" Type="http://schemas.openxmlformats.org/officeDocument/2006/relationships/image" Target="../media/image2230.png"/><Relationship Id="rId109" Type="http://schemas.openxmlformats.org/officeDocument/2006/relationships/image" Target="../media/image1852.png"/><Relationship Id="rId260" Type="http://schemas.openxmlformats.org/officeDocument/2006/relationships/customXml" Target="../ink/ink2101.xml"/><Relationship Id="rId316" Type="http://schemas.openxmlformats.org/officeDocument/2006/relationships/customXml" Target="../ink/ink2129.xml"/><Relationship Id="rId523" Type="http://schemas.openxmlformats.org/officeDocument/2006/relationships/image" Target="../media/image2057.png"/><Relationship Id="rId719" Type="http://schemas.openxmlformats.org/officeDocument/2006/relationships/customXml" Target="../ink/ink2331.xml"/><Relationship Id="rId97" Type="http://schemas.openxmlformats.org/officeDocument/2006/relationships/image" Target="../media/image1846.png"/><Relationship Id="rId120" Type="http://schemas.openxmlformats.org/officeDocument/2006/relationships/customXml" Target="../ink/ink2031.xml"/><Relationship Id="rId358" Type="http://schemas.openxmlformats.org/officeDocument/2006/relationships/customXml" Target="../ink/ink2150.xml"/><Relationship Id="rId565" Type="http://schemas.openxmlformats.org/officeDocument/2006/relationships/image" Target="../media/image2078.png"/><Relationship Id="rId730" Type="http://schemas.openxmlformats.org/officeDocument/2006/relationships/image" Target="../media/image2160.png"/><Relationship Id="rId772" Type="http://schemas.openxmlformats.org/officeDocument/2006/relationships/image" Target="../media/image2181.png"/><Relationship Id="rId828" Type="http://schemas.openxmlformats.org/officeDocument/2006/relationships/image" Target="../media/image2209.png"/><Relationship Id="rId162" Type="http://schemas.openxmlformats.org/officeDocument/2006/relationships/customXml" Target="../ink/ink2052.xml"/><Relationship Id="rId218" Type="http://schemas.openxmlformats.org/officeDocument/2006/relationships/customXml" Target="../ink/ink2080.xml"/><Relationship Id="rId425" Type="http://schemas.openxmlformats.org/officeDocument/2006/relationships/image" Target="../media/image2008.png"/><Relationship Id="rId467" Type="http://schemas.openxmlformats.org/officeDocument/2006/relationships/image" Target="../media/image2029.png"/><Relationship Id="rId632" Type="http://schemas.openxmlformats.org/officeDocument/2006/relationships/customXml" Target="../ink/ink2287.xml"/><Relationship Id="rId271" Type="http://schemas.openxmlformats.org/officeDocument/2006/relationships/image" Target="../media/image1931.png"/><Relationship Id="rId674" Type="http://schemas.openxmlformats.org/officeDocument/2006/relationships/image" Target="../media/image2132.png"/><Relationship Id="rId131" Type="http://schemas.openxmlformats.org/officeDocument/2006/relationships/image" Target="../media/image1863.png"/><Relationship Id="rId327" Type="http://schemas.openxmlformats.org/officeDocument/2006/relationships/image" Target="../media/image1960.png"/><Relationship Id="rId369" Type="http://schemas.openxmlformats.org/officeDocument/2006/relationships/image" Target="../media/image1980.png"/><Relationship Id="rId534" Type="http://schemas.openxmlformats.org/officeDocument/2006/relationships/customXml" Target="../ink/ink2238.xml"/><Relationship Id="rId576" Type="http://schemas.openxmlformats.org/officeDocument/2006/relationships/customXml" Target="../ink/ink2259.xml"/><Relationship Id="rId741" Type="http://schemas.openxmlformats.org/officeDocument/2006/relationships/customXml" Target="../ink/ink2342.xml"/><Relationship Id="rId783" Type="http://schemas.openxmlformats.org/officeDocument/2006/relationships/customXml" Target="../ink/ink2363.xml"/><Relationship Id="rId839" Type="http://schemas.openxmlformats.org/officeDocument/2006/relationships/customXml" Target="../ink/ink2391.xml"/><Relationship Id="rId173" Type="http://schemas.openxmlformats.org/officeDocument/2006/relationships/image" Target="../media/image1884.png"/><Relationship Id="rId229" Type="http://schemas.openxmlformats.org/officeDocument/2006/relationships/image" Target="../media/image1910.png"/><Relationship Id="rId380" Type="http://schemas.openxmlformats.org/officeDocument/2006/relationships/customXml" Target="../ink/ink2161.xml"/><Relationship Id="rId436" Type="http://schemas.openxmlformats.org/officeDocument/2006/relationships/customXml" Target="../ink/ink2189.xml"/><Relationship Id="rId601" Type="http://schemas.openxmlformats.org/officeDocument/2006/relationships/image" Target="../media/image2096.png"/><Relationship Id="rId643" Type="http://schemas.openxmlformats.org/officeDocument/2006/relationships/image" Target="../media/image2117.png"/><Relationship Id="rId240" Type="http://schemas.openxmlformats.org/officeDocument/2006/relationships/customXml" Target="../ink/ink2091.xml"/><Relationship Id="rId478" Type="http://schemas.openxmlformats.org/officeDocument/2006/relationships/customXml" Target="../ink/ink2210.xml"/><Relationship Id="rId685" Type="http://schemas.openxmlformats.org/officeDocument/2006/relationships/customXml" Target="../ink/ink2314.xml"/><Relationship Id="rId850" Type="http://schemas.openxmlformats.org/officeDocument/2006/relationships/image" Target="../media/image2220.png"/><Relationship Id="rId100" Type="http://schemas.openxmlformats.org/officeDocument/2006/relationships/customXml" Target="../ink/ink2021.xml"/><Relationship Id="rId282" Type="http://schemas.openxmlformats.org/officeDocument/2006/relationships/customXml" Target="../ink/ink2112.xml"/><Relationship Id="rId338" Type="http://schemas.openxmlformats.org/officeDocument/2006/relationships/customXml" Target="../ink/ink2140.xml"/><Relationship Id="rId503" Type="http://schemas.openxmlformats.org/officeDocument/2006/relationships/image" Target="../media/image2047.png"/><Relationship Id="rId545" Type="http://schemas.openxmlformats.org/officeDocument/2006/relationships/image" Target="../media/image2068.png"/><Relationship Id="rId587" Type="http://schemas.openxmlformats.org/officeDocument/2006/relationships/image" Target="../media/image2089.png"/><Relationship Id="rId710" Type="http://schemas.openxmlformats.org/officeDocument/2006/relationships/image" Target="../media/image2150.png"/><Relationship Id="rId752" Type="http://schemas.openxmlformats.org/officeDocument/2006/relationships/image" Target="../media/image2171.png"/><Relationship Id="rId808" Type="http://schemas.openxmlformats.org/officeDocument/2006/relationships/image" Target="../media/image2199.png"/><Relationship Id="rId142" Type="http://schemas.openxmlformats.org/officeDocument/2006/relationships/customXml" Target="../ink/ink2042.xml"/><Relationship Id="rId184" Type="http://schemas.openxmlformats.org/officeDocument/2006/relationships/customXml" Target="../ink/ink2063.xml"/><Relationship Id="rId391" Type="http://schemas.openxmlformats.org/officeDocument/2006/relationships/image" Target="../media/image1991.png"/><Relationship Id="rId405" Type="http://schemas.openxmlformats.org/officeDocument/2006/relationships/image" Target="../media/image1998.png"/><Relationship Id="rId447" Type="http://schemas.openxmlformats.org/officeDocument/2006/relationships/image" Target="../media/image2019.png"/><Relationship Id="rId612" Type="http://schemas.openxmlformats.org/officeDocument/2006/relationships/customXml" Target="../ink/ink2277.xml"/><Relationship Id="rId794" Type="http://schemas.openxmlformats.org/officeDocument/2006/relationships/image" Target="../media/image2192.png"/><Relationship Id="rId251" Type="http://schemas.openxmlformats.org/officeDocument/2006/relationships/image" Target="../media/image1921.png"/><Relationship Id="rId489" Type="http://schemas.openxmlformats.org/officeDocument/2006/relationships/image" Target="../media/image2040.png"/><Relationship Id="rId654" Type="http://schemas.openxmlformats.org/officeDocument/2006/relationships/image" Target="../media/image2122.png"/><Relationship Id="rId696" Type="http://schemas.openxmlformats.org/officeDocument/2006/relationships/image" Target="../media/image2143.png"/><Relationship Id="rId861" Type="http://schemas.openxmlformats.org/officeDocument/2006/relationships/customXml" Target="../ink/ink2402.xml"/><Relationship Id="rId293" Type="http://schemas.openxmlformats.org/officeDocument/2006/relationships/image" Target="../media/image1943.png"/><Relationship Id="rId307" Type="http://schemas.openxmlformats.org/officeDocument/2006/relationships/image" Target="../media/image1950.png"/><Relationship Id="rId349" Type="http://schemas.openxmlformats.org/officeDocument/2006/relationships/image" Target="../media/image1970.png"/><Relationship Id="rId514" Type="http://schemas.openxmlformats.org/officeDocument/2006/relationships/customXml" Target="../ink/ink2228.xml"/><Relationship Id="rId556" Type="http://schemas.openxmlformats.org/officeDocument/2006/relationships/customXml" Target="../ink/ink2249.xml"/><Relationship Id="rId721" Type="http://schemas.openxmlformats.org/officeDocument/2006/relationships/customXml" Target="../ink/ink2332.xml"/><Relationship Id="rId763" Type="http://schemas.openxmlformats.org/officeDocument/2006/relationships/customXml" Target="../ink/ink2353.xml"/><Relationship Id="rId88" Type="http://schemas.openxmlformats.org/officeDocument/2006/relationships/customXml" Target="../ink/ink2015.xml"/><Relationship Id="rId111" Type="http://schemas.openxmlformats.org/officeDocument/2006/relationships/image" Target="../media/image1853.png"/><Relationship Id="rId153" Type="http://schemas.openxmlformats.org/officeDocument/2006/relationships/image" Target="../media/image1874.png"/><Relationship Id="rId195" Type="http://schemas.openxmlformats.org/officeDocument/2006/relationships/image" Target="../media/image1895.png"/><Relationship Id="rId209" Type="http://schemas.openxmlformats.org/officeDocument/2006/relationships/image" Target="../media/image1900.png"/><Relationship Id="rId360" Type="http://schemas.openxmlformats.org/officeDocument/2006/relationships/customXml" Target="../ink/ink2151.xml"/><Relationship Id="rId416" Type="http://schemas.openxmlformats.org/officeDocument/2006/relationships/customXml" Target="../ink/ink2179.xml"/><Relationship Id="rId598" Type="http://schemas.openxmlformats.org/officeDocument/2006/relationships/customXml" Target="../ink/ink2270.xml"/><Relationship Id="rId819" Type="http://schemas.openxmlformats.org/officeDocument/2006/relationships/customXml" Target="../ink/ink2381.xml"/><Relationship Id="rId220" Type="http://schemas.openxmlformats.org/officeDocument/2006/relationships/customXml" Target="../ink/ink2081.xml"/><Relationship Id="rId458" Type="http://schemas.openxmlformats.org/officeDocument/2006/relationships/customXml" Target="../ink/ink2200.xml"/><Relationship Id="rId623" Type="http://schemas.openxmlformats.org/officeDocument/2006/relationships/image" Target="../media/image2107.png"/><Relationship Id="rId665" Type="http://schemas.openxmlformats.org/officeDocument/2006/relationships/customXml" Target="../ink/ink2304.xml"/><Relationship Id="rId830" Type="http://schemas.openxmlformats.org/officeDocument/2006/relationships/image" Target="../media/image2210.png"/><Relationship Id="rId262" Type="http://schemas.openxmlformats.org/officeDocument/2006/relationships/customXml" Target="../ink/ink2102.xml"/><Relationship Id="rId318" Type="http://schemas.openxmlformats.org/officeDocument/2006/relationships/customXml" Target="../ink/ink2130.xml"/><Relationship Id="rId525" Type="http://schemas.openxmlformats.org/officeDocument/2006/relationships/image" Target="../media/image2058.png"/><Relationship Id="rId567" Type="http://schemas.openxmlformats.org/officeDocument/2006/relationships/image" Target="../media/image2079.png"/><Relationship Id="rId732" Type="http://schemas.openxmlformats.org/officeDocument/2006/relationships/image" Target="../media/image2161.png"/><Relationship Id="rId99" Type="http://schemas.openxmlformats.org/officeDocument/2006/relationships/image" Target="../media/image1847.png"/><Relationship Id="rId122" Type="http://schemas.openxmlformats.org/officeDocument/2006/relationships/customXml" Target="../ink/ink2032.xml"/><Relationship Id="rId164" Type="http://schemas.openxmlformats.org/officeDocument/2006/relationships/customXml" Target="../ink/ink2053.xml"/><Relationship Id="rId371" Type="http://schemas.openxmlformats.org/officeDocument/2006/relationships/image" Target="../media/image1981.png"/><Relationship Id="rId774" Type="http://schemas.openxmlformats.org/officeDocument/2006/relationships/image" Target="../media/image2182.png"/><Relationship Id="rId427" Type="http://schemas.openxmlformats.org/officeDocument/2006/relationships/image" Target="../media/image2009.png"/><Relationship Id="rId469" Type="http://schemas.openxmlformats.org/officeDocument/2006/relationships/image" Target="../media/image2030.png"/><Relationship Id="rId634" Type="http://schemas.openxmlformats.org/officeDocument/2006/relationships/customXml" Target="../ink/ink2288.xml"/><Relationship Id="rId676" Type="http://schemas.openxmlformats.org/officeDocument/2006/relationships/image" Target="../media/image2133.png"/><Relationship Id="rId841" Type="http://schemas.openxmlformats.org/officeDocument/2006/relationships/customXml" Target="../ink/ink2392.xml"/><Relationship Id="rId231" Type="http://schemas.openxmlformats.org/officeDocument/2006/relationships/image" Target="../media/image1911.png"/><Relationship Id="rId273" Type="http://schemas.openxmlformats.org/officeDocument/2006/relationships/image" Target="../media/image1932.png"/><Relationship Id="rId329" Type="http://schemas.openxmlformats.org/officeDocument/2006/relationships/image" Target="../media/image1961.png"/><Relationship Id="rId480" Type="http://schemas.openxmlformats.org/officeDocument/2006/relationships/customXml" Target="../ink/ink2211.xml"/><Relationship Id="rId536" Type="http://schemas.openxmlformats.org/officeDocument/2006/relationships/customXml" Target="../ink/ink2239.xml"/><Relationship Id="rId701" Type="http://schemas.openxmlformats.org/officeDocument/2006/relationships/customXml" Target="../ink/ink2322.xml"/><Relationship Id="rId133" Type="http://schemas.openxmlformats.org/officeDocument/2006/relationships/image" Target="../media/image1864.png"/><Relationship Id="rId175" Type="http://schemas.openxmlformats.org/officeDocument/2006/relationships/image" Target="../media/image1885.png"/><Relationship Id="rId340" Type="http://schemas.openxmlformats.org/officeDocument/2006/relationships/customXml" Target="../ink/ink2141.xml"/><Relationship Id="rId578" Type="http://schemas.openxmlformats.org/officeDocument/2006/relationships/customXml" Target="../ink/ink2260.xml"/><Relationship Id="rId743" Type="http://schemas.openxmlformats.org/officeDocument/2006/relationships/customXml" Target="../ink/ink2343.xml"/><Relationship Id="rId785" Type="http://schemas.openxmlformats.org/officeDocument/2006/relationships/customXml" Target="../ink/ink2364.xml"/><Relationship Id="rId200" Type="http://schemas.openxmlformats.org/officeDocument/2006/relationships/customXml" Target="../ink/ink2071.xml"/><Relationship Id="rId382" Type="http://schemas.openxmlformats.org/officeDocument/2006/relationships/customXml" Target="../ink/ink2162.xml"/><Relationship Id="rId438" Type="http://schemas.openxmlformats.org/officeDocument/2006/relationships/customXml" Target="../ink/ink2190.xml"/><Relationship Id="rId603" Type="http://schemas.openxmlformats.org/officeDocument/2006/relationships/image" Target="../media/image2097.png"/><Relationship Id="rId645" Type="http://schemas.openxmlformats.org/officeDocument/2006/relationships/image" Target="../media/image2118.png"/><Relationship Id="rId687" Type="http://schemas.openxmlformats.org/officeDocument/2006/relationships/customXml" Target="../ink/ink2315.xml"/><Relationship Id="rId810" Type="http://schemas.openxmlformats.org/officeDocument/2006/relationships/image" Target="../media/image2200.png"/><Relationship Id="rId852" Type="http://schemas.openxmlformats.org/officeDocument/2006/relationships/image" Target="../media/image2221.png"/><Relationship Id="rId242" Type="http://schemas.openxmlformats.org/officeDocument/2006/relationships/customXml" Target="../ink/ink2092.xml"/><Relationship Id="rId284" Type="http://schemas.openxmlformats.org/officeDocument/2006/relationships/customXml" Target="../ink/ink2113.xml"/><Relationship Id="rId491" Type="http://schemas.openxmlformats.org/officeDocument/2006/relationships/image" Target="../media/image2041.png"/><Relationship Id="rId505" Type="http://schemas.openxmlformats.org/officeDocument/2006/relationships/image" Target="../media/image2048.png"/><Relationship Id="rId712" Type="http://schemas.openxmlformats.org/officeDocument/2006/relationships/image" Target="../media/image2151.png"/><Relationship Id="rId102" Type="http://schemas.openxmlformats.org/officeDocument/2006/relationships/customXml" Target="../ink/ink2022.xml"/><Relationship Id="rId144" Type="http://schemas.openxmlformats.org/officeDocument/2006/relationships/customXml" Target="../ink/ink2043.xml"/><Relationship Id="rId547" Type="http://schemas.openxmlformats.org/officeDocument/2006/relationships/image" Target="../media/image2069.png"/><Relationship Id="rId589" Type="http://schemas.openxmlformats.org/officeDocument/2006/relationships/image" Target="../media/image2090.png"/><Relationship Id="rId754" Type="http://schemas.openxmlformats.org/officeDocument/2006/relationships/image" Target="../media/image2172.png"/><Relationship Id="rId796" Type="http://schemas.openxmlformats.org/officeDocument/2006/relationships/image" Target="../media/image2193.png"/><Relationship Id="rId90" Type="http://schemas.openxmlformats.org/officeDocument/2006/relationships/customXml" Target="../ink/ink2016.xml"/><Relationship Id="rId186" Type="http://schemas.openxmlformats.org/officeDocument/2006/relationships/customXml" Target="../ink/ink2064.xml"/><Relationship Id="rId351" Type="http://schemas.openxmlformats.org/officeDocument/2006/relationships/image" Target="../media/image1971.png"/><Relationship Id="rId393" Type="http://schemas.openxmlformats.org/officeDocument/2006/relationships/image" Target="../media/image1992.png"/><Relationship Id="rId407" Type="http://schemas.openxmlformats.org/officeDocument/2006/relationships/image" Target="../media/image1999.png"/><Relationship Id="rId449" Type="http://schemas.openxmlformats.org/officeDocument/2006/relationships/image" Target="../media/image2020.png"/><Relationship Id="rId614" Type="http://schemas.openxmlformats.org/officeDocument/2006/relationships/customXml" Target="../ink/ink2278.xml"/><Relationship Id="rId656" Type="http://schemas.openxmlformats.org/officeDocument/2006/relationships/image" Target="../media/image2123.png"/><Relationship Id="rId821" Type="http://schemas.openxmlformats.org/officeDocument/2006/relationships/customXml" Target="../ink/ink2382.xml"/><Relationship Id="rId863" Type="http://schemas.openxmlformats.org/officeDocument/2006/relationships/customXml" Target="../ink/ink2403.xml"/><Relationship Id="rId211" Type="http://schemas.openxmlformats.org/officeDocument/2006/relationships/image" Target="../media/image1901.png"/><Relationship Id="rId253" Type="http://schemas.openxmlformats.org/officeDocument/2006/relationships/image" Target="../media/image1922.png"/><Relationship Id="rId295" Type="http://schemas.openxmlformats.org/officeDocument/2006/relationships/image" Target="../media/image1944.png"/><Relationship Id="rId309" Type="http://schemas.openxmlformats.org/officeDocument/2006/relationships/image" Target="../media/image1951.png"/><Relationship Id="rId460" Type="http://schemas.openxmlformats.org/officeDocument/2006/relationships/customXml" Target="../ink/ink2201.xml"/><Relationship Id="rId516" Type="http://schemas.openxmlformats.org/officeDocument/2006/relationships/customXml" Target="../ink/ink2229.xml"/><Relationship Id="rId698" Type="http://schemas.openxmlformats.org/officeDocument/2006/relationships/image" Target="../media/image2144.png"/><Relationship Id="rId113" Type="http://schemas.openxmlformats.org/officeDocument/2006/relationships/image" Target="../media/image1854.png"/><Relationship Id="rId320" Type="http://schemas.openxmlformats.org/officeDocument/2006/relationships/customXml" Target="../ink/ink2131.xml"/><Relationship Id="rId558" Type="http://schemas.openxmlformats.org/officeDocument/2006/relationships/customXml" Target="../ink/ink2250.xml"/><Relationship Id="rId723" Type="http://schemas.openxmlformats.org/officeDocument/2006/relationships/customXml" Target="../ink/ink2333.xml"/><Relationship Id="rId765" Type="http://schemas.openxmlformats.org/officeDocument/2006/relationships/customXml" Target="../ink/ink2354.xml"/><Relationship Id="rId155" Type="http://schemas.openxmlformats.org/officeDocument/2006/relationships/image" Target="../media/image1875.png"/><Relationship Id="rId197" Type="http://schemas.openxmlformats.org/officeDocument/2006/relationships/image" Target="../media/image1896.png"/><Relationship Id="rId362" Type="http://schemas.openxmlformats.org/officeDocument/2006/relationships/customXml" Target="../ink/ink2152.xml"/><Relationship Id="rId418" Type="http://schemas.openxmlformats.org/officeDocument/2006/relationships/customXml" Target="../ink/ink2180.xml"/><Relationship Id="rId625" Type="http://schemas.openxmlformats.org/officeDocument/2006/relationships/image" Target="../media/image2108.png"/><Relationship Id="rId832" Type="http://schemas.openxmlformats.org/officeDocument/2006/relationships/image" Target="../media/image2211.png"/><Relationship Id="rId222" Type="http://schemas.openxmlformats.org/officeDocument/2006/relationships/customXml" Target="../ink/ink2082.xml"/><Relationship Id="rId264" Type="http://schemas.openxmlformats.org/officeDocument/2006/relationships/customXml" Target="../ink/ink2103.xml"/><Relationship Id="rId471" Type="http://schemas.openxmlformats.org/officeDocument/2006/relationships/image" Target="../media/image2031.png"/><Relationship Id="rId667" Type="http://schemas.openxmlformats.org/officeDocument/2006/relationships/customXml" Target="../ink/ink2305.xml"/><Relationship Id="rId124" Type="http://schemas.openxmlformats.org/officeDocument/2006/relationships/customXml" Target="../ink/ink2033.xml"/><Relationship Id="rId527" Type="http://schemas.openxmlformats.org/officeDocument/2006/relationships/image" Target="../media/image2059.png"/><Relationship Id="rId569" Type="http://schemas.openxmlformats.org/officeDocument/2006/relationships/image" Target="../media/image2080.png"/><Relationship Id="rId734" Type="http://schemas.openxmlformats.org/officeDocument/2006/relationships/image" Target="../media/image2162.png"/><Relationship Id="rId776" Type="http://schemas.openxmlformats.org/officeDocument/2006/relationships/image" Target="../media/image2183.png"/><Relationship Id="rId166" Type="http://schemas.openxmlformats.org/officeDocument/2006/relationships/customXml" Target="../ink/ink2054.xml"/><Relationship Id="rId331" Type="http://schemas.openxmlformats.org/officeDocument/2006/relationships/image" Target="../media/image1962.png"/><Relationship Id="rId373" Type="http://schemas.openxmlformats.org/officeDocument/2006/relationships/image" Target="../media/image1982.png"/><Relationship Id="rId429" Type="http://schemas.openxmlformats.org/officeDocument/2006/relationships/image" Target="../media/image2010.png"/><Relationship Id="rId580" Type="http://schemas.openxmlformats.org/officeDocument/2006/relationships/customXml" Target="../ink/ink2261.xml"/><Relationship Id="rId636" Type="http://schemas.openxmlformats.org/officeDocument/2006/relationships/customXml" Target="../ink/ink2289.xml"/><Relationship Id="rId801" Type="http://schemas.openxmlformats.org/officeDocument/2006/relationships/customXml" Target="../ink/ink237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12.png"/><Relationship Id="rId440" Type="http://schemas.openxmlformats.org/officeDocument/2006/relationships/customXml" Target="../ink/ink2191.xml"/><Relationship Id="rId678" Type="http://schemas.openxmlformats.org/officeDocument/2006/relationships/image" Target="../media/image2134.png"/><Relationship Id="rId843" Type="http://schemas.openxmlformats.org/officeDocument/2006/relationships/customXml" Target="../ink/ink2393.xml"/><Relationship Id="rId275" Type="http://schemas.openxmlformats.org/officeDocument/2006/relationships/image" Target="../media/image1933.png"/><Relationship Id="rId300" Type="http://schemas.openxmlformats.org/officeDocument/2006/relationships/customXml" Target="../ink/ink2121.xml"/><Relationship Id="rId482" Type="http://schemas.openxmlformats.org/officeDocument/2006/relationships/customXml" Target="../ink/ink2212.xml"/><Relationship Id="rId538" Type="http://schemas.openxmlformats.org/officeDocument/2006/relationships/customXml" Target="../ink/ink2240.xml"/><Relationship Id="rId703" Type="http://schemas.openxmlformats.org/officeDocument/2006/relationships/customXml" Target="../ink/ink2323.xml"/><Relationship Id="rId745" Type="http://schemas.openxmlformats.org/officeDocument/2006/relationships/customXml" Target="../ink/ink2344.xml"/><Relationship Id="rId135" Type="http://schemas.openxmlformats.org/officeDocument/2006/relationships/image" Target="../media/image1865.png"/><Relationship Id="rId177" Type="http://schemas.openxmlformats.org/officeDocument/2006/relationships/image" Target="../media/image1886.png"/><Relationship Id="rId342" Type="http://schemas.openxmlformats.org/officeDocument/2006/relationships/customXml" Target="../ink/ink2142.xml"/><Relationship Id="rId384" Type="http://schemas.openxmlformats.org/officeDocument/2006/relationships/customXml" Target="../ink/ink2163.xml"/><Relationship Id="rId591" Type="http://schemas.openxmlformats.org/officeDocument/2006/relationships/image" Target="../media/image2091.png"/><Relationship Id="rId605" Type="http://schemas.openxmlformats.org/officeDocument/2006/relationships/image" Target="../media/image2098.png"/><Relationship Id="rId787" Type="http://schemas.openxmlformats.org/officeDocument/2006/relationships/customXml" Target="../ink/ink2365.xml"/><Relationship Id="rId812" Type="http://schemas.openxmlformats.org/officeDocument/2006/relationships/image" Target="../media/image2201.png"/><Relationship Id="rId202" Type="http://schemas.openxmlformats.org/officeDocument/2006/relationships/customXml" Target="../ink/ink2072.xml"/><Relationship Id="rId244" Type="http://schemas.openxmlformats.org/officeDocument/2006/relationships/customXml" Target="../ink/ink2093.xml"/><Relationship Id="rId647" Type="http://schemas.openxmlformats.org/officeDocument/2006/relationships/image" Target="../media/image2119.png"/><Relationship Id="rId689" Type="http://schemas.openxmlformats.org/officeDocument/2006/relationships/customXml" Target="../ink/ink2316.xml"/><Relationship Id="rId854" Type="http://schemas.openxmlformats.org/officeDocument/2006/relationships/image" Target="../media/image2222.png"/><Relationship Id="rId286" Type="http://schemas.openxmlformats.org/officeDocument/2006/relationships/customXml" Target="../ink/ink2114.xml"/><Relationship Id="rId451" Type="http://schemas.openxmlformats.org/officeDocument/2006/relationships/image" Target="../media/image2021.png"/><Relationship Id="rId493" Type="http://schemas.openxmlformats.org/officeDocument/2006/relationships/image" Target="../media/image2042.png"/><Relationship Id="rId507" Type="http://schemas.openxmlformats.org/officeDocument/2006/relationships/image" Target="../media/image2049.png"/><Relationship Id="rId549" Type="http://schemas.openxmlformats.org/officeDocument/2006/relationships/image" Target="../media/image2070.png"/><Relationship Id="rId714" Type="http://schemas.openxmlformats.org/officeDocument/2006/relationships/image" Target="../media/image2152.png"/><Relationship Id="rId756" Type="http://schemas.openxmlformats.org/officeDocument/2006/relationships/image" Target="../media/image2173.png"/><Relationship Id="rId104" Type="http://schemas.openxmlformats.org/officeDocument/2006/relationships/customXml" Target="../ink/ink2023.xml"/><Relationship Id="rId146" Type="http://schemas.openxmlformats.org/officeDocument/2006/relationships/customXml" Target="../ink/ink2044.xml"/><Relationship Id="rId188" Type="http://schemas.openxmlformats.org/officeDocument/2006/relationships/customXml" Target="../ink/ink2065.xml"/><Relationship Id="rId311" Type="http://schemas.openxmlformats.org/officeDocument/2006/relationships/image" Target="../media/image1952.png"/><Relationship Id="rId353" Type="http://schemas.openxmlformats.org/officeDocument/2006/relationships/image" Target="../media/image1972.png"/><Relationship Id="rId395" Type="http://schemas.openxmlformats.org/officeDocument/2006/relationships/image" Target="../media/image1993.png"/><Relationship Id="rId409" Type="http://schemas.openxmlformats.org/officeDocument/2006/relationships/image" Target="../media/image2000.png"/><Relationship Id="rId560" Type="http://schemas.openxmlformats.org/officeDocument/2006/relationships/customXml" Target="../ink/ink2251.xml"/><Relationship Id="rId798" Type="http://schemas.openxmlformats.org/officeDocument/2006/relationships/image" Target="../media/image2194.png"/><Relationship Id="rId92" Type="http://schemas.openxmlformats.org/officeDocument/2006/relationships/customXml" Target="../ink/ink2017.xml"/><Relationship Id="rId213" Type="http://schemas.openxmlformats.org/officeDocument/2006/relationships/image" Target="../media/image1902.png"/><Relationship Id="rId420" Type="http://schemas.openxmlformats.org/officeDocument/2006/relationships/customXml" Target="../ink/ink2181.xml"/><Relationship Id="rId616" Type="http://schemas.openxmlformats.org/officeDocument/2006/relationships/customXml" Target="../ink/ink2279.xml"/><Relationship Id="rId658" Type="http://schemas.openxmlformats.org/officeDocument/2006/relationships/image" Target="../media/image2124.png"/><Relationship Id="rId823" Type="http://schemas.openxmlformats.org/officeDocument/2006/relationships/customXml" Target="../ink/ink2383.xml"/><Relationship Id="rId865" Type="http://schemas.openxmlformats.org/officeDocument/2006/relationships/customXml" Target="../ink/ink2404.xml"/><Relationship Id="rId255" Type="http://schemas.openxmlformats.org/officeDocument/2006/relationships/image" Target="../media/image1923.png"/><Relationship Id="rId297" Type="http://schemas.openxmlformats.org/officeDocument/2006/relationships/image" Target="../media/image1945.png"/><Relationship Id="rId462" Type="http://schemas.openxmlformats.org/officeDocument/2006/relationships/customXml" Target="../ink/ink2202.xml"/><Relationship Id="rId518" Type="http://schemas.openxmlformats.org/officeDocument/2006/relationships/customXml" Target="../ink/ink2230.xml"/><Relationship Id="rId725" Type="http://schemas.openxmlformats.org/officeDocument/2006/relationships/customXml" Target="../ink/ink2334.xml"/><Relationship Id="rId115" Type="http://schemas.openxmlformats.org/officeDocument/2006/relationships/image" Target="../media/image1855.png"/><Relationship Id="rId157" Type="http://schemas.openxmlformats.org/officeDocument/2006/relationships/image" Target="../media/image1876.png"/><Relationship Id="rId322" Type="http://schemas.openxmlformats.org/officeDocument/2006/relationships/customXml" Target="../ink/ink2132.xml"/><Relationship Id="rId364" Type="http://schemas.openxmlformats.org/officeDocument/2006/relationships/customXml" Target="../ink/ink2153.xml"/><Relationship Id="rId767" Type="http://schemas.openxmlformats.org/officeDocument/2006/relationships/customXml" Target="../ink/ink2355.xml"/><Relationship Id="rId199" Type="http://schemas.openxmlformats.org/officeDocument/2006/relationships/image" Target="../media/image1897.png"/><Relationship Id="rId571" Type="http://schemas.openxmlformats.org/officeDocument/2006/relationships/image" Target="../media/image2081.png"/><Relationship Id="rId627" Type="http://schemas.openxmlformats.org/officeDocument/2006/relationships/image" Target="../media/image2109.png"/><Relationship Id="rId669" Type="http://schemas.openxmlformats.org/officeDocument/2006/relationships/customXml" Target="../ink/ink2306.xml"/><Relationship Id="rId834" Type="http://schemas.openxmlformats.org/officeDocument/2006/relationships/image" Target="../media/image2212.png"/><Relationship Id="rId224" Type="http://schemas.openxmlformats.org/officeDocument/2006/relationships/customXml" Target="../ink/ink2083.xml"/><Relationship Id="rId266" Type="http://schemas.openxmlformats.org/officeDocument/2006/relationships/customXml" Target="../ink/ink2104.xml"/><Relationship Id="rId431" Type="http://schemas.openxmlformats.org/officeDocument/2006/relationships/image" Target="../media/image2011.png"/><Relationship Id="rId473" Type="http://schemas.openxmlformats.org/officeDocument/2006/relationships/image" Target="../media/image2032.png"/><Relationship Id="rId529" Type="http://schemas.openxmlformats.org/officeDocument/2006/relationships/image" Target="../media/image2060.png"/><Relationship Id="rId680" Type="http://schemas.openxmlformats.org/officeDocument/2006/relationships/image" Target="../media/image2135.png"/><Relationship Id="rId736" Type="http://schemas.openxmlformats.org/officeDocument/2006/relationships/image" Target="../media/image2163.png"/><Relationship Id="rId126" Type="http://schemas.openxmlformats.org/officeDocument/2006/relationships/customXml" Target="../ink/ink2034.xml"/><Relationship Id="rId168" Type="http://schemas.openxmlformats.org/officeDocument/2006/relationships/customXml" Target="../ink/ink2055.xml"/><Relationship Id="rId333" Type="http://schemas.openxmlformats.org/officeDocument/2006/relationships/image" Target="../media/image1963.png"/><Relationship Id="rId540" Type="http://schemas.openxmlformats.org/officeDocument/2006/relationships/customXml" Target="../ink/ink2241.xml"/><Relationship Id="rId778" Type="http://schemas.openxmlformats.org/officeDocument/2006/relationships/image" Target="../media/image2184.png"/><Relationship Id="rId375" Type="http://schemas.openxmlformats.org/officeDocument/2006/relationships/image" Target="../media/image1983.png"/><Relationship Id="rId582" Type="http://schemas.openxmlformats.org/officeDocument/2006/relationships/customXml" Target="../ink/ink2262.xml"/><Relationship Id="rId638" Type="http://schemas.openxmlformats.org/officeDocument/2006/relationships/customXml" Target="../ink/ink2290.xml"/><Relationship Id="rId803" Type="http://schemas.openxmlformats.org/officeDocument/2006/relationships/customXml" Target="../ink/ink2373.xml"/><Relationship Id="rId845" Type="http://schemas.openxmlformats.org/officeDocument/2006/relationships/customXml" Target="../ink/ink2394.xml"/><Relationship Id="rId235" Type="http://schemas.openxmlformats.org/officeDocument/2006/relationships/image" Target="../media/image1913.png"/><Relationship Id="rId277" Type="http://schemas.openxmlformats.org/officeDocument/2006/relationships/image" Target="../media/image1934.png"/><Relationship Id="rId400" Type="http://schemas.openxmlformats.org/officeDocument/2006/relationships/customXml" Target="../ink/ink2171.xml"/><Relationship Id="rId442" Type="http://schemas.openxmlformats.org/officeDocument/2006/relationships/customXml" Target="../ink/ink2192.xml"/><Relationship Id="rId484" Type="http://schemas.openxmlformats.org/officeDocument/2006/relationships/customXml" Target="../ink/ink2213.xml"/><Relationship Id="rId705" Type="http://schemas.openxmlformats.org/officeDocument/2006/relationships/customXml" Target="../ink/ink2324.xml"/><Relationship Id="rId137" Type="http://schemas.openxmlformats.org/officeDocument/2006/relationships/image" Target="../media/image1866.png"/><Relationship Id="rId302" Type="http://schemas.openxmlformats.org/officeDocument/2006/relationships/customXml" Target="../ink/ink2122.xml"/><Relationship Id="rId344" Type="http://schemas.openxmlformats.org/officeDocument/2006/relationships/customXml" Target="../ink/ink2143.xml"/><Relationship Id="rId691" Type="http://schemas.openxmlformats.org/officeDocument/2006/relationships/customXml" Target="../ink/ink2317.xml"/><Relationship Id="rId747" Type="http://schemas.openxmlformats.org/officeDocument/2006/relationships/customXml" Target="../ink/ink2345.xml"/><Relationship Id="rId789" Type="http://schemas.openxmlformats.org/officeDocument/2006/relationships/customXml" Target="../ink/ink2366.xml"/><Relationship Id="rId83" Type="http://schemas.openxmlformats.org/officeDocument/2006/relationships/image" Target="../media/image3085.png"/><Relationship Id="rId179" Type="http://schemas.openxmlformats.org/officeDocument/2006/relationships/image" Target="../media/image1887.png"/><Relationship Id="rId386" Type="http://schemas.openxmlformats.org/officeDocument/2006/relationships/customXml" Target="../ink/ink2164.xml"/><Relationship Id="rId551" Type="http://schemas.openxmlformats.org/officeDocument/2006/relationships/image" Target="../media/image2071.png"/><Relationship Id="rId593" Type="http://schemas.openxmlformats.org/officeDocument/2006/relationships/image" Target="../media/image2092.png"/><Relationship Id="rId607" Type="http://schemas.openxmlformats.org/officeDocument/2006/relationships/image" Target="../media/image2099.png"/><Relationship Id="rId649" Type="http://schemas.openxmlformats.org/officeDocument/2006/relationships/customXml" Target="../ink/ink2296.xml"/><Relationship Id="rId814" Type="http://schemas.openxmlformats.org/officeDocument/2006/relationships/image" Target="../media/image2202.png"/><Relationship Id="rId856" Type="http://schemas.openxmlformats.org/officeDocument/2006/relationships/image" Target="../media/image2223.png"/><Relationship Id="rId190" Type="http://schemas.openxmlformats.org/officeDocument/2006/relationships/customXml" Target="../ink/ink2066.xml"/><Relationship Id="rId204" Type="http://schemas.openxmlformats.org/officeDocument/2006/relationships/customXml" Target="../ink/ink2073.xml"/><Relationship Id="rId246" Type="http://schemas.openxmlformats.org/officeDocument/2006/relationships/customXml" Target="../ink/ink2094.xml"/><Relationship Id="rId288" Type="http://schemas.openxmlformats.org/officeDocument/2006/relationships/customXml" Target="../ink/ink2115.xml"/><Relationship Id="rId411" Type="http://schemas.openxmlformats.org/officeDocument/2006/relationships/image" Target="../media/image2001.png"/><Relationship Id="rId453" Type="http://schemas.openxmlformats.org/officeDocument/2006/relationships/image" Target="../media/image2022.png"/><Relationship Id="rId509" Type="http://schemas.openxmlformats.org/officeDocument/2006/relationships/image" Target="../media/image2050.png"/><Relationship Id="rId660" Type="http://schemas.openxmlformats.org/officeDocument/2006/relationships/image" Target="../media/image2125.png"/><Relationship Id="rId106" Type="http://schemas.openxmlformats.org/officeDocument/2006/relationships/customXml" Target="../ink/ink2024.xml"/><Relationship Id="rId313" Type="http://schemas.openxmlformats.org/officeDocument/2006/relationships/image" Target="../media/image1953.png"/><Relationship Id="rId495" Type="http://schemas.openxmlformats.org/officeDocument/2006/relationships/image" Target="../media/image2043.png"/><Relationship Id="rId716" Type="http://schemas.openxmlformats.org/officeDocument/2006/relationships/image" Target="../media/image2153.png"/><Relationship Id="rId758" Type="http://schemas.openxmlformats.org/officeDocument/2006/relationships/image" Target="../media/image2174.png"/><Relationship Id="rId94" Type="http://schemas.openxmlformats.org/officeDocument/2006/relationships/customXml" Target="../ink/ink2018.xml"/><Relationship Id="rId148" Type="http://schemas.openxmlformats.org/officeDocument/2006/relationships/customXml" Target="../ink/ink2045.xml"/><Relationship Id="rId355" Type="http://schemas.openxmlformats.org/officeDocument/2006/relationships/image" Target="../media/image1973.png"/><Relationship Id="rId397" Type="http://schemas.openxmlformats.org/officeDocument/2006/relationships/image" Target="../media/image1994.png"/><Relationship Id="rId520" Type="http://schemas.openxmlformats.org/officeDocument/2006/relationships/customXml" Target="../ink/ink2231.xml"/><Relationship Id="rId562" Type="http://schemas.openxmlformats.org/officeDocument/2006/relationships/customXml" Target="../ink/ink2252.xml"/><Relationship Id="rId618" Type="http://schemas.openxmlformats.org/officeDocument/2006/relationships/customXml" Target="../ink/ink2280.xml"/><Relationship Id="rId825" Type="http://schemas.openxmlformats.org/officeDocument/2006/relationships/customXml" Target="../ink/ink2384.xml"/><Relationship Id="rId215" Type="http://schemas.openxmlformats.org/officeDocument/2006/relationships/image" Target="../media/image1903.png"/><Relationship Id="rId257" Type="http://schemas.openxmlformats.org/officeDocument/2006/relationships/image" Target="../media/image1924.png"/><Relationship Id="rId422" Type="http://schemas.openxmlformats.org/officeDocument/2006/relationships/customXml" Target="../ink/ink2182.xml"/><Relationship Id="rId464" Type="http://schemas.openxmlformats.org/officeDocument/2006/relationships/customXml" Target="../ink/ink2203.xml"/><Relationship Id="rId867" Type="http://schemas.openxmlformats.org/officeDocument/2006/relationships/customXml" Target="../ink/ink2405.xml"/><Relationship Id="rId299" Type="http://schemas.openxmlformats.org/officeDocument/2006/relationships/image" Target="../media/image1946.png"/><Relationship Id="rId727" Type="http://schemas.openxmlformats.org/officeDocument/2006/relationships/customXml" Target="../ink/ink2335.xml"/><Relationship Id="rId159" Type="http://schemas.openxmlformats.org/officeDocument/2006/relationships/image" Target="../media/image1877.png"/><Relationship Id="rId366" Type="http://schemas.openxmlformats.org/officeDocument/2006/relationships/customXml" Target="../ink/ink2154.xml"/><Relationship Id="rId573" Type="http://schemas.openxmlformats.org/officeDocument/2006/relationships/image" Target="../media/image2082.png"/><Relationship Id="rId780" Type="http://schemas.openxmlformats.org/officeDocument/2006/relationships/image" Target="../media/image2185.png"/><Relationship Id="rId226" Type="http://schemas.openxmlformats.org/officeDocument/2006/relationships/customXml" Target="../ink/ink2084.xml"/><Relationship Id="rId433" Type="http://schemas.openxmlformats.org/officeDocument/2006/relationships/image" Target="../media/image2012.png"/><Relationship Id="rId640" Type="http://schemas.openxmlformats.org/officeDocument/2006/relationships/customXml" Target="../ink/ink2291.xml"/><Relationship Id="rId738" Type="http://schemas.openxmlformats.org/officeDocument/2006/relationships/image" Target="../media/image2164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8.png"/><Relationship Id="rId299" Type="http://schemas.openxmlformats.org/officeDocument/2006/relationships/image" Target="../media/image2378.png"/><Relationship Id="rId303" Type="http://schemas.openxmlformats.org/officeDocument/2006/relationships/image" Target="../media/image2380.png"/><Relationship Id="rId21" Type="http://schemas.openxmlformats.org/officeDocument/2006/relationships/image" Target="../media/image2240.png"/><Relationship Id="rId42" Type="http://schemas.openxmlformats.org/officeDocument/2006/relationships/customXml" Target="../ink/ink2427.xml"/><Relationship Id="rId63" Type="http://schemas.openxmlformats.org/officeDocument/2006/relationships/image" Target="../media/image2261.png"/><Relationship Id="rId84" Type="http://schemas.openxmlformats.org/officeDocument/2006/relationships/customXml" Target="../ink/ink2448.xml"/><Relationship Id="rId138" Type="http://schemas.openxmlformats.org/officeDocument/2006/relationships/customXml" Target="../ink/ink2475.xml"/><Relationship Id="rId159" Type="http://schemas.openxmlformats.org/officeDocument/2006/relationships/image" Target="../media/image2309.png"/><Relationship Id="rId324" Type="http://schemas.openxmlformats.org/officeDocument/2006/relationships/customXml" Target="../ink/ink2568.xml"/><Relationship Id="rId345" Type="http://schemas.openxmlformats.org/officeDocument/2006/relationships/image" Target="../media/image2401.png"/><Relationship Id="rId366" Type="http://schemas.openxmlformats.org/officeDocument/2006/relationships/customXml" Target="../ink/ink2589.xml"/><Relationship Id="rId170" Type="http://schemas.openxmlformats.org/officeDocument/2006/relationships/customXml" Target="../ink/ink2491.xml"/><Relationship Id="rId191" Type="http://schemas.openxmlformats.org/officeDocument/2006/relationships/image" Target="../media/image2325.png"/><Relationship Id="rId205" Type="http://schemas.openxmlformats.org/officeDocument/2006/relationships/image" Target="../media/image2332.png"/><Relationship Id="rId226" Type="http://schemas.openxmlformats.org/officeDocument/2006/relationships/customXml" Target="../ink/ink2519.xml"/><Relationship Id="rId247" Type="http://schemas.openxmlformats.org/officeDocument/2006/relationships/image" Target="../media/image2353.png"/><Relationship Id="rId107" Type="http://schemas.openxmlformats.org/officeDocument/2006/relationships/image" Target="../media/image2283.png"/><Relationship Id="rId268" Type="http://schemas.openxmlformats.org/officeDocument/2006/relationships/customXml" Target="../ink/ink2540.xml"/><Relationship Id="rId289" Type="http://schemas.openxmlformats.org/officeDocument/2006/relationships/image" Target="../media/image2373.png"/><Relationship Id="rId11" Type="http://schemas.openxmlformats.org/officeDocument/2006/relationships/image" Target="../media/image2235.png"/><Relationship Id="rId32" Type="http://schemas.openxmlformats.org/officeDocument/2006/relationships/customXml" Target="../ink/ink2422.xml"/><Relationship Id="rId53" Type="http://schemas.openxmlformats.org/officeDocument/2006/relationships/image" Target="../media/image2256.png"/><Relationship Id="rId74" Type="http://schemas.openxmlformats.org/officeDocument/2006/relationships/customXml" Target="../ink/ink2443.xml"/><Relationship Id="rId128" Type="http://schemas.openxmlformats.org/officeDocument/2006/relationships/customXml" Target="../ink/ink2470.xml"/><Relationship Id="rId149" Type="http://schemas.openxmlformats.org/officeDocument/2006/relationships/image" Target="../media/image2304.png"/><Relationship Id="rId314" Type="http://schemas.openxmlformats.org/officeDocument/2006/relationships/customXml" Target="../ink/ink2563.xml"/><Relationship Id="rId335" Type="http://schemas.openxmlformats.org/officeDocument/2006/relationships/image" Target="../media/image2396.png"/><Relationship Id="rId356" Type="http://schemas.openxmlformats.org/officeDocument/2006/relationships/customXml" Target="../ink/ink2584.xml"/><Relationship Id="rId5" Type="http://schemas.openxmlformats.org/officeDocument/2006/relationships/image" Target="../media/image2232.png"/><Relationship Id="rId95" Type="http://schemas.openxmlformats.org/officeDocument/2006/relationships/image" Target="../media/image2277.png"/><Relationship Id="rId160" Type="http://schemas.openxmlformats.org/officeDocument/2006/relationships/customXml" Target="../ink/ink2486.xml"/><Relationship Id="rId181" Type="http://schemas.openxmlformats.org/officeDocument/2006/relationships/image" Target="../media/image2320.png"/><Relationship Id="rId216" Type="http://schemas.openxmlformats.org/officeDocument/2006/relationships/customXml" Target="../ink/ink2514.xml"/><Relationship Id="rId237" Type="http://schemas.openxmlformats.org/officeDocument/2006/relationships/image" Target="../media/image2348.png"/><Relationship Id="rId258" Type="http://schemas.openxmlformats.org/officeDocument/2006/relationships/customXml" Target="../ink/ink2535.xml"/><Relationship Id="rId279" Type="http://schemas.openxmlformats.org/officeDocument/2006/relationships/image" Target="../media/image2369.png"/><Relationship Id="rId22" Type="http://schemas.openxmlformats.org/officeDocument/2006/relationships/customXml" Target="../ink/ink2417.xml"/><Relationship Id="rId43" Type="http://schemas.openxmlformats.org/officeDocument/2006/relationships/image" Target="../media/image2251.png"/><Relationship Id="rId64" Type="http://schemas.openxmlformats.org/officeDocument/2006/relationships/customXml" Target="../ink/ink2438.xml"/><Relationship Id="rId118" Type="http://schemas.openxmlformats.org/officeDocument/2006/relationships/customXml" Target="../ink/ink2465.xml"/><Relationship Id="rId139" Type="http://schemas.openxmlformats.org/officeDocument/2006/relationships/image" Target="../media/image2299.png"/><Relationship Id="rId290" Type="http://schemas.openxmlformats.org/officeDocument/2006/relationships/customXml" Target="../ink/ink2551.xml"/><Relationship Id="rId304" Type="http://schemas.openxmlformats.org/officeDocument/2006/relationships/customXml" Target="../ink/ink2558.xml"/><Relationship Id="rId325" Type="http://schemas.openxmlformats.org/officeDocument/2006/relationships/image" Target="../media/image2391.png"/><Relationship Id="rId346" Type="http://schemas.openxmlformats.org/officeDocument/2006/relationships/customXml" Target="../ink/ink2579.xml"/><Relationship Id="rId367" Type="http://schemas.openxmlformats.org/officeDocument/2006/relationships/image" Target="../media/image2411.png"/><Relationship Id="rId85" Type="http://schemas.openxmlformats.org/officeDocument/2006/relationships/image" Target="../media/image2272.png"/><Relationship Id="rId150" Type="http://schemas.openxmlformats.org/officeDocument/2006/relationships/customXml" Target="../ink/ink2481.xml"/><Relationship Id="rId171" Type="http://schemas.openxmlformats.org/officeDocument/2006/relationships/image" Target="../media/image2315.png"/><Relationship Id="rId192" Type="http://schemas.openxmlformats.org/officeDocument/2006/relationships/customXml" Target="../ink/ink2502.xml"/><Relationship Id="rId206" Type="http://schemas.openxmlformats.org/officeDocument/2006/relationships/customXml" Target="../ink/ink2509.xml"/><Relationship Id="rId227" Type="http://schemas.openxmlformats.org/officeDocument/2006/relationships/image" Target="../media/image2343.png"/><Relationship Id="rId248" Type="http://schemas.openxmlformats.org/officeDocument/2006/relationships/customXml" Target="../ink/ink2530.xml"/><Relationship Id="rId269" Type="http://schemas.openxmlformats.org/officeDocument/2006/relationships/image" Target="../media/image2364.png"/><Relationship Id="rId12" Type="http://schemas.openxmlformats.org/officeDocument/2006/relationships/customXml" Target="../ink/ink2412.xml"/><Relationship Id="rId33" Type="http://schemas.openxmlformats.org/officeDocument/2006/relationships/image" Target="../media/image2246.png"/><Relationship Id="rId108" Type="http://schemas.openxmlformats.org/officeDocument/2006/relationships/customXml" Target="../ink/ink2460.xml"/><Relationship Id="rId129" Type="http://schemas.openxmlformats.org/officeDocument/2006/relationships/image" Target="../media/image2294.png"/><Relationship Id="rId280" Type="http://schemas.openxmlformats.org/officeDocument/2006/relationships/customXml" Target="../ink/ink2546.xml"/><Relationship Id="rId315" Type="http://schemas.openxmlformats.org/officeDocument/2006/relationships/image" Target="../media/image2386.png"/><Relationship Id="rId336" Type="http://schemas.openxmlformats.org/officeDocument/2006/relationships/customXml" Target="../ink/ink2574.xml"/><Relationship Id="rId357" Type="http://schemas.openxmlformats.org/officeDocument/2006/relationships/image" Target="../media/image2406.png"/><Relationship Id="rId54" Type="http://schemas.openxmlformats.org/officeDocument/2006/relationships/customXml" Target="../ink/ink2433.xml"/><Relationship Id="rId75" Type="http://schemas.openxmlformats.org/officeDocument/2006/relationships/image" Target="../media/image2267.png"/><Relationship Id="rId96" Type="http://schemas.openxmlformats.org/officeDocument/2006/relationships/customXml" Target="../ink/ink2454.xml"/><Relationship Id="rId140" Type="http://schemas.openxmlformats.org/officeDocument/2006/relationships/customXml" Target="../ink/ink2476.xml"/><Relationship Id="rId161" Type="http://schemas.openxmlformats.org/officeDocument/2006/relationships/image" Target="../media/image2310.png"/><Relationship Id="rId182" Type="http://schemas.openxmlformats.org/officeDocument/2006/relationships/customXml" Target="../ink/ink2497.xml"/><Relationship Id="rId217" Type="http://schemas.openxmlformats.org/officeDocument/2006/relationships/image" Target="../media/image2338.png"/><Relationship Id="rId6" Type="http://schemas.openxmlformats.org/officeDocument/2006/relationships/customXml" Target="../ink/ink2409.xml"/><Relationship Id="rId238" Type="http://schemas.openxmlformats.org/officeDocument/2006/relationships/customXml" Target="../ink/ink2525.xml"/><Relationship Id="rId259" Type="http://schemas.openxmlformats.org/officeDocument/2006/relationships/image" Target="../media/image2359.png"/><Relationship Id="rId23" Type="http://schemas.openxmlformats.org/officeDocument/2006/relationships/image" Target="../media/image2241.png"/><Relationship Id="rId119" Type="http://schemas.openxmlformats.org/officeDocument/2006/relationships/image" Target="../media/image2289.png"/><Relationship Id="rId270" Type="http://schemas.openxmlformats.org/officeDocument/2006/relationships/customXml" Target="../ink/ink2541.xml"/><Relationship Id="rId291" Type="http://schemas.openxmlformats.org/officeDocument/2006/relationships/image" Target="../media/image2374.png"/><Relationship Id="rId305" Type="http://schemas.openxmlformats.org/officeDocument/2006/relationships/image" Target="../media/image2381.png"/><Relationship Id="rId326" Type="http://schemas.openxmlformats.org/officeDocument/2006/relationships/customXml" Target="../ink/ink2569.xml"/><Relationship Id="rId347" Type="http://schemas.openxmlformats.org/officeDocument/2006/relationships/image" Target="../media/image2402.png"/><Relationship Id="rId44" Type="http://schemas.openxmlformats.org/officeDocument/2006/relationships/customXml" Target="../ink/ink2428.xml"/><Relationship Id="rId65" Type="http://schemas.openxmlformats.org/officeDocument/2006/relationships/image" Target="../media/image2262.png"/><Relationship Id="rId86" Type="http://schemas.openxmlformats.org/officeDocument/2006/relationships/customXml" Target="../ink/ink2449.xml"/><Relationship Id="rId130" Type="http://schemas.openxmlformats.org/officeDocument/2006/relationships/customXml" Target="../ink/ink2471.xml"/><Relationship Id="rId151" Type="http://schemas.openxmlformats.org/officeDocument/2006/relationships/image" Target="../media/image2305.png"/><Relationship Id="rId368" Type="http://schemas.openxmlformats.org/officeDocument/2006/relationships/customXml" Target="../ink/ink2590.xml"/><Relationship Id="rId172" Type="http://schemas.openxmlformats.org/officeDocument/2006/relationships/customXml" Target="../ink/ink2492.xml"/><Relationship Id="rId193" Type="http://schemas.openxmlformats.org/officeDocument/2006/relationships/image" Target="../media/image2326.png"/><Relationship Id="rId207" Type="http://schemas.openxmlformats.org/officeDocument/2006/relationships/image" Target="../media/image2333.png"/><Relationship Id="rId228" Type="http://schemas.openxmlformats.org/officeDocument/2006/relationships/customXml" Target="../ink/ink2520.xml"/><Relationship Id="rId249" Type="http://schemas.openxmlformats.org/officeDocument/2006/relationships/image" Target="../media/image2354.png"/><Relationship Id="rId13" Type="http://schemas.openxmlformats.org/officeDocument/2006/relationships/image" Target="../media/image2236.png"/><Relationship Id="rId109" Type="http://schemas.openxmlformats.org/officeDocument/2006/relationships/image" Target="../media/image2284.png"/><Relationship Id="rId260" Type="http://schemas.openxmlformats.org/officeDocument/2006/relationships/customXml" Target="../ink/ink2536.xml"/><Relationship Id="rId281" Type="http://schemas.openxmlformats.org/officeDocument/2006/relationships/image" Target="../media/image2370.png"/><Relationship Id="rId316" Type="http://schemas.openxmlformats.org/officeDocument/2006/relationships/customXml" Target="../ink/ink2564.xml"/><Relationship Id="rId337" Type="http://schemas.openxmlformats.org/officeDocument/2006/relationships/image" Target="../media/image2397.png"/><Relationship Id="rId34" Type="http://schemas.openxmlformats.org/officeDocument/2006/relationships/customXml" Target="../ink/ink2423.xml"/><Relationship Id="rId55" Type="http://schemas.openxmlformats.org/officeDocument/2006/relationships/image" Target="../media/image2257.png"/><Relationship Id="rId76" Type="http://schemas.openxmlformats.org/officeDocument/2006/relationships/customXml" Target="../ink/ink2444.xml"/><Relationship Id="rId97" Type="http://schemas.openxmlformats.org/officeDocument/2006/relationships/image" Target="../media/image2278.png"/><Relationship Id="rId120" Type="http://schemas.openxmlformats.org/officeDocument/2006/relationships/customXml" Target="../ink/ink2466.xml"/><Relationship Id="rId141" Type="http://schemas.openxmlformats.org/officeDocument/2006/relationships/image" Target="../media/image2300.png"/><Relationship Id="rId358" Type="http://schemas.openxmlformats.org/officeDocument/2006/relationships/customXml" Target="../ink/ink2585.xml"/><Relationship Id="rId7" Type="http://schemas.openxmlformats.org/officeDocument/2006/relationships/image" Target="../media/image2233.png"/><Relationship Id="rId162" Type="http://schemas.openxmlformats.org/officeDocument/2006/relationships/customXml" Target="../ink/ink2487.xml"/><Relationship Id="rId183" Type="http://schemas.openxmlformats.org/officeDocument/2006/relationships/image" Target="../media/image2321.png"/><Relationship Id="rId218" Type="http://schemas.openxmlformats.org/officeDocument/2006/relationships/customXml" Target="../ink/ink2515.xml"/><Relationship Id="rId239" Type="http://schemas.openxmlformats.org/officeDocument/2006/relationships/image" Target="../media/image2349.png"/><Relationship Id="rId250" Type="http://schemas.openxmlformats.org/officeDocument/2006/relationships/customXml" Target="../ink/ink2531.xml"/><Relationship Id="rId271" Type="http://schemas.openxmlformats.org/officeDocument/2006/relationships/image" Target="../media/image2365.png"/><Relationship Id="rId292" Type="http://schemas.openxmlformats.org/officeDocument/2006/relationships/customXml" Target="../ink/ink2552.xml"/><Relationship Id="rId306" Type="http://schemas.openxmlformats.org/officeDocument/2006/relationships/customXml" Target="../ink/ink2559.xml"/><Relationship Id="rId24" Type="http://schemas.openxmlformats.org/officeDocument/2006/relationships/customXml" Target="../ink/ink2418.xml"/><Relationship Id="rId45" Type="http://schemas.openxmlformats.org/officeDocument/2006/relationships/image" Target="../media/image2252.png"/><Relationship Id="rId66" Type="http://schemas.openxmlformats.org/officeDocument/2006/relationships/customXml" Target="../ink/ink2439.xml"/><Relationship Id="rId87" Type="http://schemas.openxmlformats.org/officeDocument/2006/relationships/image" Target="../media/image2273.png"/><Relationship Id="rId110" Type="http://schemas.openxmlformats.org/officeDocument/2006/relationships/customXml" Target="../ink/ink2461.xml"/><Relationship Id="rId131" Type="http://schemas.openxmlformats.org/officeDocument/2006/relationships/image" Target="../media/image2295.png"/><Relationship Id="rId327" Type="http://schemas.openxmlformats.org/officeDocument/2006/relationships/image" Target="../media/image2392.png"/><Relationship Id="rId348" Type="http://schemas.openxmlformats.org/officeDocument/2006/relationships/customXml" Target="../ink/ink2580.xml"/><Relationship Id="rId369" Type="http://schemas.openxmlformats.org/officeDocument/2006/relationships/image" Target="../media/image2412.png"/><Relationship Id="rId152" Type="http://schemas.openxmlformats.org/officeDocument/2006/relationships/customXml" Target="../ink/ink2482.xml"/><Relationship Id="rId173" Type="http://schemas.openxmlformats.org/officeDocument/2006/relationships/image" Target="../media/image2316.png"/><Relationship Id="rId194" Type="http://schemas.openxmlformats.org/officeDocument/2006/relationships/customXml" Target="../ink/ink2503.xml"/><Relationship Id="rId208" Type="http://schemas.openxmlformats.org/officeDocument/2006/relationships/customXml" Target="../ink/ink2510.xml"/><Relationship Id="rId229" Type="http://schemas.openxmlformats.org/officeDocument/2006/relationships/image" Target="../media/image2344.png"/><Relationship Id="rId240" Type="http://schemas.openxmlformats.org/officeDocument/2006/relationships/customXml" Target="../ink/ink2526.xml"/><Relationship Id="rId261" Type="http://schemas.openxmlformats.org/officeDocument/2006/relationships/image" Target="../media/image2360.png"/><Relationship Id="rId14" Type="http://schemas.openxmlformats.org/officeDocument/2006/relationships/customXml" Target="../ink/ink2413.xml"/><Relationship Id="rId35" Type="http://schemas.openxmlformats.org/officeDocument/2006/relationships/image" Target="../media/image2247.png"/><Relationship Id="rId56" Type="http://schemas.openxmlformats.org/officeDocument/2006/relationships/customXml" Target="../ink/ink2434.xml"/><Relationship Id="rId77" Type="http://schemas.openxmlformats.org/officeDocument/2006/relationships/image" Target="../media/image2268.png"/><Relationship Id="rId100" Type="http://schemas.openxmlformats.org/officeDocument/2006/relationships/customXml" Target="../ink/ink2456.xml"/><Relationship Id="rId282" Type="http://schemas.openxmlformats.org/officeDocument/2006/relationships/customXml" Target="../ink/ink2547.xml"/><Relationship Id="rId317" Type="http://schemas.openxmlformats.org/officeDocument/2006/relationships/image" Target="../media/image2387.png"/><Relationship Id="rId338" Type="http://schemas.openxmlformats.org/officeDocument/2006/relationships/customXml" Target="../ink/ink2575.xml"/><Relationship Id="rId359" Type="http://schemas.openxmlformats.org/officeDocument/2006/relationships/image" Target="../media/image2407.png"/><Relationship Id="rId8" Type="http://schemas.openxmlformats.org/officeDocument/2006/relationships/customXml" Target="../ink/ink2410.xml"/><Relationship Id="rId98" Type="http://schemas.openxmlformats.org/officeDocument/2006/relationships/customXml" Target="../ink/ink2455.xml"/><Relationship Id="rId121" Type="http://schemas.openxmlformats.org/officeDocument/2006/relationships/image" Target="../media/image2290.png"/><Relationship Id="rId142" Type="http://schemas.openxmlformats.org/officeDocument/2006/relationships/customXml" Target="../ink/ink2477.xml"/><Relationship Id="rId163" Type="http://schemas.openxmlformats.org/officeDocument/2006/relationships/image" Target="../media/image2311.png"/><Relationship Id="rId184" Type="http://schemas.openxmlformats.org/officeDocument/2006/relationships/customXml" Target="../ink/ink2498.xml"/><Relationship Id="rId219" Type="http://schemas.openxmlformats.org/officeDocument/2006/relationships/image" Target="../media/image2339.png"/><Relationship Id="rId370" Type="http://schemas.openxmlformats.org/officeDocument/2006/relationships/customXml" Target="../ink/ink2591.xml"/><Relationship Id="rId230" Type="http://schemas.openxmlformats.org/officeDocument/2006/relationships/customXml" Target="../ink/ink2521.xml"/><Relationship Id="rId251" Type="http://schemas.openxmlformats.org/officeDocument/2006/relationships/image" Target="../media/image2355.png"/><Relationship Id="rId25" Type="http://schemas.openxmlformats.org/officeDocument/2006/relationships/image" Target="../media/image2242.png"/><Relationship Id="rId46" Type="http://schemas.openxmlformats.org/officeDocument/2006/relationships/customXml" Target="../ink/ink2429.xml"/><Relationship Id="rId67" Type="http://schemas.openxmlformats.org/officeDocument/2006/relationships/image" Target="../media/image2263.png"/><Relationship Id="rId272" Type="http://schemas.openxmlformats.org/officeDocument/2006/relationships/customXml" Target="../ink/ink2542.xml"/><Relationship Id="rId293" Type="http://schemas.openxmlformats.org/officeDocument/2006/relationships/image" Target="../media/image2375.png"/><Relationship Id="rId307" Type="http://schemas.openxmlformats.org/officeDocument/2006/relationships/image" Target="../media/image2382.png"/><Relationship Id="rId328" Type="http://schemas.openxmlformats.org/officeDocument/2006/relationships/customXml" Target="../ink/ink2570.xml"/><Relationship Id="rId349" Type="http://schemas.openxmlformats.org/officeDocument/2006/relationships/image" Target="../media/image806.png"/><Relationship Id="rId88" Type="http://schemas.openxmlformats.org/officeDocument/2006/relationships/customXml" Target="../ink/ink2450.xml"/><Relationship Id="rId111" Type="http://schemas.openxmlformats.org/officeDocument/2006/relationships/image" Target="../media/image2285.png"/><Relationship Id="rId132" Type="http://schemas.openxmlformats.org/officeDocument/2006/relationships/customXml" Target="../ink/ink2472.xml"/><Relationship Id="rId153" Type="http://schemas.openxmlformats.org/officeDocument/2006/relationships/image" Target="../media/image2306.png"/><Relationship Id="rId174" Type="http://schemas.openxmlformats.org/officeDocument/2006/relationships/customXml" Target="../ink/ink2493.xml"/><Relationship Id="rId195" Type="http://schemas.openxmlformats.org/officeDocument/2006/relationships/image" Target="../media/image2327.png"/><Relationship Id="rId209" Type="http://schemas.openxmlformats.org/officeDocument/2006/relationships/image" Target="../media/image2334.png"/><Relationship Id="rId360" Type="http://schemas.openxmlformats.org/officeDocument/2006/relationships/customXml" Target="../ink/ink2586.xml"/><Relationship Id="rId220" Type="http://schemas.openxmlformats.org/officeDocument/2006/relationships/customXml" Target="../ink/ink2516.xml"/><Relationship Id="rId241" Type="http://schemas.openxmlformats.org/officeDocument/2006/relationships/image" Target="../media/image2350.png"/><Relationship Id="rId15" Type="http://schemas.openxmlformats.org/officeDocument/2006/relationships/image" Target="../media/image2237.png"/><Relationship Id="rId36" Type="http://schemas.openxmlformats.org/officeDocument/2006/relationships/customXml" Target="../ink/ink2424.xml"/><Relationship Id="rId57" Type="http://schemas.openxmlformats.org/officeDocument/2006/relationships/image" Target="../media/image2258.png"/><Relationship Id="rId262" Type="http://schemas.openxmlformats.org/officeDocument/2006/relationships/customXml" Target="../ink/ink2537.xml"/><Relationship Id="rId283" Type="http://schemas.openxmlformats.org/officeDocument/2006/relationships/image" Target="../media/image1102.png"/><Relationship Id="rId318" Type="http://schemas.openxmlformats.org/officeDocument/2006/relationships/customXml" Target="../ink/ink2565.xml"/><Relationship Id="rId339" Type="http://schemas.openxmlformats.org/officeDocument/2006/relationships/image" Target="../media/image2398.png"/><Relationship Id="rId78" Type="http://schemas.openxmlformats.org/officeDocument/2006/relationships/customXml" Target="../ink/ink2445.xml"/><Relationship Id="rId99" Type="http://schemas.openxmlformats.org/officeDocument/2006/relationships/image" Target="../media/image2279.png"/><Relationship Id="rId101" Type="http://schemas.openxmlformats.org/officeDocument/2006/relationships/image" Target="../media/image2280.png"/><Relationship Id="rId122" Type="http://schemas.openxmlformats.org/officeDocument/2006/relationships/customXml" Target="../ink/ink2467.xml"/><Relationship Id="rId143" Type="http://schemas.openxmlformats.org/officeDocument/2006/relationships/image" Target="../media/image2301.png"/><Relationship Id="rId164" Type="http://schemas.openxmlformats.org/officeDocument/2006/relationships/customXml" Target="../ink/ink2488.xml"/><Relationship Id="rId185" Type="http://schemas.openxmlformats.org/officeDocument/2006/relationships/image" Target="../media/image2322.png"/><Relationship Id="rId350" Type="http://schemas.openxmlformats.org/officeDocument/2006/relationships/customXml" Target="../ink/ink2581.xml"/><Relationship Id="rId371" Type="http://schemas.openxmlformats.org/officeDocument/2006/relationships/image" Target="../media/image2413.png"/><Relationship Id="rId4" Type="http://schemas.openxmlformats.org/officeDocument/2006/relationships/customXml" Target="../ink/ink2408.xml"/><Relationship Id="rId9" Type="http://schemas.openxmlformats.org/officeDocument/2006/relationships/image" Target="../media/image2234.png"/><Relationship Id="rId180" Type="http://schemas.openxmlformats.org/officeDocument/2006/relationships/customXml" Target="../ink/ink2496.xml"/><Relationship Id="rId210" Type="http://schemas.openxmlformats.org/officeDocument/2006/relationships/customXml" Target="../ink/ink2511.xml"/><Relationship Id="rId215" Type="http://schemas.openxmlformats.org/officeDocument/2006/relationships/image" Target="../media/image2337.png"/><Relationship Id="rId236" Type="http://schemas.openxmlformats.org/officeDocument/2006/relationships/customXml" Target="../ink/ink2524.xml"/><Relationship Id="rId257" Type="http://schemas.openxmlformats.org/officeDocument/2006/relationships/image" Target="../media/image2358.png"/><Relationship Id="rId278" Type="http://schemas.openxmlformats.org/officeDocument/2006/relationships/customXml" Target="../ink/ink2545.xml"/><Relationship Id="rId26" Type="http://schemas.openxmlformats.org/officeDocument/2006/relationships/customXml" Target="../ink/ink2419.xml"/><Relationship Id="rId231" Type="http://schemas.openxmlformats.org/officeDocument/2006/relationships/image" Target="../media/image2345.png"/><Relationship Id="rId252" Type="http://schemas.openxmlformats.org/officeDocument/2006/relationships/customXml" Target="../ink/ink2532.xml"/><Relationship Id="rId273" Type="http://schemas.openxmlformats.org/officeDocument/2006/relationships/image" Target="../media/image2366.png"/><Relationship Id="rId294" Type="http://schemas.openxmlformats.org/officeDocument/2006/relationships/customXml" Target="../ink/ink2553.xml"/><Relationship Id="rId308" Type="http://schemas.openxmlformats.org/officeDocument/2006/relationships/customXml" Target="../ink/ink2560.xml"/><Relationship Id="rId329" Type="http://schemas.openxmlformats.org/officeDocument/2006/relationships/image" Target="../media/image2393.png"/><Relationship Id="rId47" Type="http://schemas.openxmlformats.org/officeDocument/2006/relationships/image" Target="../media/image2253.png"/><Relationship Id="rId68" Type="http://schemas.openxmlformats.org/officeDocument/2006/relationships/customXml" Target="../ink/ink2440.xml"/><Relationship Id="rId89" Type="http://schemas.openxmlformats.org/officeDocument/2006/relationships/image" Target="../media/image2274.png"/><Relationship Id="rId112" Type="http://schemas.openxmlformats.org/officeDocument/2006/relationships/customXml" Target="../ink/ink2462.xml"/><Relationship Id="rId133" Type="http://schemas.openxmlformats.org/officeDocument/2006/relationships/image" Target="../media/image2296.png"/><Relationship Id="rId154" Type="http://schemas.openxmlformats.org/officeDocument/2006/relationships/customXml" Target="../ink/ink2483.xml"/><Relationship Id="rId175" Type="http://schemas.openxmlformats.org/officeDocument/2006/relationships/image" Target="../media/image2317.png"/><Relationship Id="rId340" Type="http://schemas.openxmlformats.org/officeDocument/2006/relationships/customXml" Target="../ink/ink2576.xml"/><Relationship Id="rId361" Type="http://schemas.openxmlformats.org/officeDocument/2006/relationships/image" Target="../media/image2408.png"/><Relationship Id="rId196" Type="http://schemas.openxmlformats.org/officeDocument/2006/relationships/customXml" Target="../ink/ink2504.xml"/><Relationship Id="rId200" Type="http://schemas.openxmlformats.org/officeDocument/2006/relationships/customXml" Target="../ink/ink2506.xml"/><Relationship Id="rId16" Type="http://schemas.openxmlformats.org/officeDocument/2006/relationships/customXml" Target="../ink/ink2414.xml"/><Relationship Id="rId221" Type="http://schemas.openxmlformats.org/officeDocument/2006/relationships/image" Target="../media/image2340.png"/><Relationship Id="rId242" Type="http://schemas.openxmlformats.org/officeDocument/2006/relationships/customXml" Target="../ink/ink2527.xml"/><Relationship Id="rId263" Type="http://schemas.openxmlformats.org/officeDocument/2006/relationships/image" Target="../media/image2361.png"/><Relationship Id="rId284" Type="http://schemas.openxmlformats.org/officeDocument/2006/relationships/customXml" Target="../ink/ink2548.xml"/><Relationship Id="rId319" Type="http://schemas.openxmlformats.org/officeDocument/2006/relationships/image" Target="../media/image2388.png"/><Relationship Id="rId37" Type="http://schemas.openxmlformats.org/officeDocument/2006/relationships/image" Target="../media/image2248.png"/><Relationship Id="rId58" Type="http://schemas.openxmlformats.org/officeDocument/2006/relationships/customXml" Target="../ink/ink2435.xml"/><Relationship Id="rId79" Type="http://schemas.openxmlformats.org/officeDocument/2006/relationships/image" Target="../media/image2269.png"/><Relationship Id="rId102" Type="http://schemas.openxmlformats.org/officeDocument/2006/relationships/customXml" Target="../ink/ink2457.xml"/><Relationship Id="rId123" Type="http://schemas.openxmlformats.org/officeDocument/2006/relationships/image" Target="../media/image2291.png"/><Relationship Id="rId144" Type="http://schemas.openxmlformats.org/officeDocument/2006/relationships/customXml" Target="../ink/ink2478.xml"/><Relationship Id="rId330" Type="http://schemas.openxmlformats.org/officeDocument/2006/relationships/customXml" Target="../ink/ink2571.xml"/><Relationship Id="rId90" Type="http://schemas.openxmlformats.org/officeDocument/2006/relationships/customXml" Target="../ink/ink2451.xml"/><Relationship Id="rId165" Type="http://schemas.openxmlformats.org/officeDocument/2006/relationships/image" Target="../media/image2312.png"/><Relationship Id="rId186" Type="http://schemas.openxmlformats.org/officeDocument/2006/relationships/customXml" Target="../ink/ink2499.xml"/><Relationship Id="rId351" Type="http://schemas.openxmlformats.org/officeDocument/2006/relationships/image" Target="../media/image2403.png"/><Relationship Id="rId372" Type="http://schemas.openxmlformats.org/officeDocument/2006/relationships/customXml" Target="../ink/ink2592.xml"/><Relationship Id="rId211" Type="http://schemas.openxmlformats.org/officeDocument/2006/relationships/image" Target="../media/image2335.png"/><Relationship Id="rId232" Type="http://schemas.openxmlformats.org/officeDocument/2006/relationships/customXml" Target="../ink/ink2522.xml"/><Relationship Id="rId253" Type="http://schemas.openxmlformats.org/officeDocument/2006/relationships/image" Target="../media/image2356.png"/><Relationship Id="rId274" Type="http://schemas.openxmlformats.org/officeDocument/2006/relationships/customXml" Target="../ink/ink2543.xml"/><Relationship Id="rId295" Type="http://schemas.openxmlformats.org/officeDocument/2006/relationships/image" Target="../media/image2376.png"/><Relationship Id="rId309" Type="http://schemas.openxmlformats.org/officeDocument/2006/relationships/image" Target="../media/image2383.png"/><Relationship Id="rId27" Type="http://schemas.openxmlformats.org/officeDocument/2006/relationships/image" Target="../media/image2243.png"/><Relationship Id="rId48" Type="http://schemas.openxmlformats.org/officeDocument/2006/relationships/customXml" Target="../ink/ink2430.xml"/><Relationship Id="rId69" Type="http://schemas.openxmlformats.org/officeDocument/2006/relationships/image" Target="../media/image2264.png"/><Relationship Id="rId113" Type="http://schemas.openxmlformats.org/officeDocument/2006/relationships/image" Target="../media/image2286.png"/><Relationship Id="rId134" Type="http://schemas.openxmlformats.org/officeDocument/2006/relationships/customXml" Target="../ink/ink2473.xml"/><Relationship Id="rId320" Type="http://schemas.openxmlformats.org/officeDocument/2006/relationships/customXml" Target="../ink/ink2566.xml"/><Relationship Id="rId80" Type="http://schemas.openxmlformats.org/officeDocument/2006/relationships/customXml" Target="../ink/ink2446.xml"/><Relationship Id="rId155" Type="http://schemas.openxmlformats.org/officeDocument/2006/relationships/image" Target="../media/image2307.png"/><Relationship Id="rId176" Type="http://schemas.openxmlformats.org/officeDocument/2006/relationships/customXml" Target="../ink/ink2494.xml"/><Relationship Id="rId197" Type="http://schemas.openxmlformats.org/officeDocument/2006/relationships/image" Target="../media/image2328.png"/><Relationship Id="rId341" Type="http://schemas.openxmlformats.org/officeDocument/2006/relationships/image" Target="../media/image2399.png"/><Relationship Id="rId362" Type="http://schemas.openxmlformats.org/officeDocument/2006/relationships/customXml" Target="../ink/ink2587.xml"/><Relationship Id="rId201" Type="http://schemas.openxmlformats.org/officeDocument/2006/relationships/image" Target="../media/image2330.png"/><Relationship Id="rId222" Type="http://schemas.openxmlformats.org/officeDocument/2006/relationships/customXml" Target="../ink/ink2517.xml"/><Relationship Id="rId243" Type="http://schemas.openxmlformats.org/officeDocument/2006/relationships/image" Target="../media/image2351.png"/><Relationship Id="rId264" Type="http://schemas.openxmlformats.org/officeDocument/2006/relationships/customXml" Target="../ink/ink2538.xml"/><Relationship Id="rId285" Type="http://schemas.openxmlformats.org/officeDocument/2006/relationships/image" Target="../media/image2371.png"/><Relationship Id="rId17" Type="http://schemas.openxmlformats.org/officeDocument/2006/relationships/image" Target="../media/image2238.png"/><Relationship Id="rId38" Type="http://schemas.openxmlformats.org/officeDocument/2006/relationships/customXml" Target="../ink/ink2425.xml"/><Relationship Id="rId59" Type="http://schemas.openxmlformats.org/officeDocument/2006/relationships/image" Target="../media/image2259.png"/><Relationship Id="rId103" Type="http://schemas.openxmlformats.org/officeDocument/2006/relationships/image" Target="../media/image2281.png"/><Relationship Id="rId124" Type="http://schemas.openxmlformats.org/officeDocument/2006/relationships/customXml" Target="../ink/ink2468.xml"/><Relationship Id="rId310" Type="http://schemas.openxmlformats.org/officeDocument/2006/relationships/customXml" Target="../ink/ink2561.xml"/><Relationship Id="rId70" Type="http://schemas.openxmlformats.org/officeDocument/2006/relationships/customXml" Target="../ink/ink2441.xml"/><Relationship Id="rId91" Type="http://schemas.openxmlformats.org/officeDocument/2006/relationships/image" Target="../media/image2275.png"/><Relationship Id="rId145" Type="http://schemas.openxmlformats.org/officeDocument/2006/relationships/image" Target="../media/image2302.png"/><Relationship Id="rId166" Type="http://schemas.openxmlformats.org/officeDocument/2006/relationships/customXml" Target="../ink/ink2489.xml"/><Relationship Id="rId187" Type="http://schemas.openxmlformats.org/officeDocument/2006/relationships/image" Target="../media/image2323.png"/><Relationship Id="rId331" Type="http://schemas.openxmlformats.org/officeDocument/2006/relationships/image" Target="../media/image2394.png"/><Relationship Id="rId352" Type="http://schemas.openxmlformats.org/officeDocument/2006/relationships/customXml" Target="../ink/ink2582.xml"/><Relationship Id="rId373" Type="http://schemas.openxmlformats.org/officeDocument/2006/relationships/customXml" Target="../ink/ink259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12.xml"/><Relationship Id="rId233" Type="http://schemas.openxmlformats.org/officeDocument/2006/relationships/image" Target="../media/image2346.png"/><Relationship Id="rId254" Type="http://schemas.openxmlformats.org/officeDocument/2006/relationships/customXml" Target="../ink/ink2533.xml"/><Relationship Id="rId28" Type="http://schemas.openxmlformats.org/officeDocument/2006/relationships/customXml" Target="../ink/ink2420.xml"/><Relationship Id="rId49" Type="http://schemas.openxmlformats.org/officeDocument/2006/relationships/image" Target="../media/image2254.png"/><Relationship Id="rId114" Type="http://schemas.openxmlformats.org/officeDocument/2006/relationships/customXml" Target="../ink/ink2463.xml"/><Relationship Id="rId275" Type="http://schemas.openxmlformats.org/officeDocument/2006/relationships/image" Target="../media/image2367.png"/><Relationship Id="rId296" Type="http://schemas.openxmlformats.org/officeDocument/2006/relationships/customXml" Target="../ink/ink2554.xml"/><Relationship Id="rId300" Type="http://schemas.openxmlformats.org/officeDocument/2006/relationships/customXml" Target="../ink/ink2556.xml"/><Relationship Id="rId60" Type="http://schemas.openxmlformats.org/officeDocument/2006/relationships/customXml" Target="../ink/ink2436.xml"/><Relationship Id="rId81" Type="http://schemas.openxmlformats.org/officeDocument/2006/relationships/image" Target="../media/image2270.png"/><Relationship Id="rId135" Type="http://schemas.openxmlformats.org/officeDocument/2006/relationships/image" Target="../media/image2297.png"/><Relationship Id="rId156" Type="http://schemas.openxmlformats.org/officeDocument/2006/relationships/customXml" Target="../ink/ink2484.xml"/><Relationship Id="rId177" Type="http://schemas.openxmlformats.org/officeDocument/2006/relationships/image" Target="../media/image2318.png"/><Relationship Id="rId198" Type="http://schemas.openxmlformats.org/officeDocument/2006/relationships/customXml" Target="../ink/ink2505.xml"/><Relationship Id="rId321" Type="http://schemas.openxmlformats.org/officeDocument/2006/relationships/image" Target="../media/image2389.png"/><Relationship Id="rId342" Type="http://schemas.openxmlformats.org/officeDocument/2006/relationships/customXml" Target="../ink/ink2577.xml"/><Relationship Id="rId363" Type="http://schemas.openxmlformats.org/officeDocument/2006/relationships/image" Target="../media/image2409.png"/><Relationship Id="rId202" Type="http://schemas.openxmlformats.org/officeDocument/2006/relationships/customXml" Target="../ink/ink2507.xml"/><Relationship Id="rId223" Type="http://schemas.openxmlformats.org/officeDocument/2006/relationships/image" Target="../media/image2341.png"/><Relationship Id="rId244" Type="http://schemas.openxmlformats.org/officeDocument/2006/relationships/customXml" Target="../ink/ink2528.xml"/><Relationship Id="rId18" Type="http://schemas.openxmlformats.org/officeDocument/2006/relationships/customXml" Target="../ink/ink2415.xml"/><Relationship Id="rId39" Type="http://schemas.openxmlformats.org/officeDocument/2006/relationships/image" Target="../media/image2249.png"/><Relationship Id="rId265" Type="http://schemas.openxmlformats.org/officeDocument/2006/relationships/image" Target="../media/image2362.png"/><Relationship Id="rId286" Type="http://schemas.openxmlformats.org/officeDocument/2006/relationships/customXml" Target="../ink/ink2549.xml"/><Relationship Id="rId50" Type="http://schemas.openxmlformats.org/officeDocument/2006/relationships/customXml" Target="../ink/ink2431.xml"/><Relationship Id="rId104" Type="http://schemas.openxmlformats.org/officeDocument/2006/relationships/customXml" Target="../ink/ink2458.xml"/><Relationship Id="rId125" Type="http://schemas.openxmlformats.org/officeDocument/2006/relationships/image" Target="../media/image2292.png"/><Relationship Id="rId146" Type="http://schemas.openxmlformats.org/officeDocument/2006/relationships/customXml" Target="../ink/ink2479.xml"/><Relationship Id="rId167" Type="http://schemas.openxmlformats.org/officeDocument/2006/relationships/image" Target="../media/image2313.png"/><Relationship Id="rId188" Type="http://schemas.openxmlformats.org/officeDocument/2006/relationships/customXml" Target="../ink/ink2500.xml"/><Relationship Id="rId311" Type="http://schemas.openxmlformats.org/officeDocument/2006/relationships/image" Target="../media/image2384.png"/><Relationship Id="rId332" Type="http://schemas.openxmlformats.org/officeDocument/2006/relationships/customXml" Target="../ink/ink2572.xml"/><Relationship Id="rId353" Type="http://schemas.openxmlformats.org/officeDocument/2006/relationships/image" Target="../media/image2404.png"/><Relationship Id="rId374" Type="http://schemas.openxmlformats.org/officeDocument/2006/relationships/image" Target="../media/image2414.png"/><Relationship Id="rId71" Type="http://schemas.openxmlformats.org/officeDocument/2006/relationships/image" Target="../media/image2265.png"/><Relationship Id="rId92" Type="http://schemas.openxmlformats.org/officeDocument/2006/relationships/customXml" Target="../ink/ink2452.xml"/><Relationship Id="rId213" Type="http://schemas.openxmlformats.org/officeDocument/2006/relationships/image" Target="../media/image2336.png"/><Relationship Id="rId234" Type="http://schemas.openxmlformats.org/officeDocument/2006/relationships/customXml" Target="../ink/ink2523.xml"/><Relationship Id="rId2" Type="http://schemas.openxmlformats.org/officeDocument/2006/relationships/customXml" Target="../ink/ink2407.xml"/><Relationship Id="rId29" Type="http://schemas.openxmlformats.org/officeDocument/2006/relationships/image" Target="../media/image2244.png"/><Relationship Id="rId255" Type="http://schemas.openxmlformats.org/officeDocument/2006/relationships/image" Target="../media/image2357.png"/><Relationship Id="rId276" Type="http://schemas.openxmlformats.org/officeDocument/2006/relationships/customXml" Target="../ink/ink2544.xml"/><Relationship Id="rId297" Type="http://schemas.openxmlformats.org/officeDocument/2006/relationships/image" Target="../media/image2377.png"/><Relationship Id="rId40" Type="http://schemas.openxmlformats.org/officeDocument/2006/relationships/customXml" Target="../ink/ink2426.xml"/><Relationship Id="rId115" Type="http://schemas.openxmlformats.org/officeDocument/2006/relationships/image" Target="../media/image2287.png"/><Relationship Id="rId136" Type="http://schemas.openxmlformats.org/officeDocument/2006/relationships/customXml" Target="../ink/ink2474.xml"/><Relationship Id="rId157" Type="http://schemas.openxmlformats.org/officeDocument/2006/relationships/image" Target="../media/image2308.png"/><Relationship Id="rId178" Type="http://schemas.openxmlformats.org/officeDocument/2006/relationships/customXml" Target="../ink/ink2495.xml"/><Relationship Id="rId301" Type="http://schemas.openxmlformats.org/officeDocument/2006/relationships/image" Target="../media/image2379.png"/><Relationship Id="rId322" Type="http://schemas.openxmlformats.org/officeDocument/2006/relationships/customXml" Target="../ink/ink2567.xml"/><Relationship Id="rId343" Type="http://schemas.openxmlformats.org/officeDocument/2006/relationships/image" Target="../media/image2400.png"/><Relationship Id="rId364" Type="http://schemas.openxmlformats.org/officeDocument/2006/relationships/customXml" Target="../ink/ink2588.xml"/><Relationship Id="rId61" Type="http://schemas.openxmlformats.org/officeDocument/2006/relationships/image" Target="../media/image2260.png"/><Relationship Id="rId82" Type="http://schemas.openxmlformats.org/officeDocument/2006/relationships/customXml" Target="../ink/ink2447.xml"/><Relationship Id="rId199" Type="http://schemas.openxmlformats.org/officeDocument/2006/relationships/image" Target="../media/image2329.png"/><Relationship Id="rId203" Type="http://schemas.openxmlformats.org/officeDocument/2006/relationships/image" Target="../media/image2331.png"/><Relationship Id="rId19" Type="http://schemas.openxmlformats.org/officeDocument/2006/relationships/image" Target="../media/image2239.png"/><Relationship Id="rId224" Type="http://schemas.openxmlformats.org/officeDocument/2006/relationships/customXml" Target="../ink/ink2518.xml"/><Relationship Id="rId245" Type="http://schemas.openxmlformats.org/officeDocument/2006/relationships/image" Target="../media/image2352.png"/><Relationship Id="rId266" Type="http://schemas.openxmlformats.org/officeDocument/2006/relationships/customXml" Target="../ink/ink2539.xml"/><Relationship Id="rId287" Type="http://schemas.openxmlformats.org/officeDocument/2006/relationships/image" Target="../media/image2372.png"/><Relationship Id="rId30" Type="http://schemas.openxmlformats.org/officeDocument/2006/relationships/customXml" Target="../ink/ink2421.xml"/><Relationship Id="rId105" Type="http://schemas.openxmlformats.org/officeDocument/2006/relationships/image" Target="../media/image2282.png"/><Relationship Id="rId126" Type="http://schemas.openxmlformats.org/officeDocument/2006/relationships/customXml" Target="../ink/ink2469.xml"/><Relationship Id="rId147" Type="http://schemas.openxmlformats.org/officeDocument/2006/relationships/image" Target="../media/image2303.png"/><Relationship Id="rId168" Type="http://schemas.openxmlformats.org/officeDocument/2006/relationships/customXml" Target="../ink/ink2490.xml"/><Relationship Id="rId312" Type="http://schemas.openxmlformats.org/officeDocument/2006/relationships/customXml" Target="../ink/ink2562.xml"/><Relationship Id="rId333" Type="http://schemas.openxmlformats.org/officeDocument/2006/relationships/image" Target="../media/image2395.png"/><Relationship Id="rId354" Type="http://schemas.openxmlformats.org/officeDocument/2006/relationships/customXml" Target="../ink/ink2583.xml"/><Relationship Id="rId51" Type="http://schemas.openxmlformats.org/officeDocument/2006/relationships/image" Target="../media/image2255.png"/><Relationship Id="rId72" Type="http://schemas.openxmlformats.org/officeDocument/2006/relationships/customXml" Target="../ink/ink2442.xml"/><Relationship Id="rId93" Type="http://schemas.openxmlformats.org/officeDocument/2006/relationships/image" Target="../media/image2276.png"/><Relationship Id="rId189" Type="http://schemas.openxmlformats.org/officeDocument/2006/relationships/image" Target="../media/image2324.png"/><Relationship Id="rId375" Type="http://schemas.openxmlformats.org/officeDocument/2006/relationships/customXml" Target="../ink/ink2594.xml"/><Relationship Id="rId3" Type="http://schemas.openxmlformats.org/officeDocument/2006/relationships/image" Target="../media/image2231.png"/><Relationship Id="rId214" Type="http://schemas.openxmlformats.org/officeDocument/2006/relationships/customXml" Target="../ink/ink2513.xml"/><Relationship Id="rId235" Type="http://schemas.openxmlformats.org/officeDocument/2006/relationships/image" Target="../media/image2347.png"/><Relationship Id="rId256" Type="http://schemas.openxmlformats.org/officeDocument/2006/relationships/customXml" Target="../ink/ink2534.xml"/><Relationship Id="rId277" Type="http://schemas.openxmlformats.org/officeDocument/2006/relationships/image" Target="../media/image2368.png"/><Relationship Id="rId298" Type="http://schemas.openxmlformats.org/officeDocument/2006/relationships/customXml" Target="../ink/ink2555.xml"/><Relationship Id="rId116" Type="http://schemas.openxmlformats.org/officeDocument/2006/relationships/customXml" Target="../ink/ink2464.xml"/><Relationship Id="rId137" Type="http://schemas.openxmlformats.org/officeDocument/2006/relationships/image" Target="../media/image2298.png"/><Relationship Id="rId158" Type="http://schemas.openxmlformats.org/officeDocument/2006/relationships/customXml" Target="../ink/ink2485.xml"/><Relationship Id="rId302" Type="http://schemas.openxmlformats.org/officeDocument/2006/relationships/customXml" Target="../ink/ink2557.xml"/><Relationship Id="rId323" Type="http://schemas.openxmlformats.org/officeDocument/2006/relationships/image" Target="../media/image2390.png"/><Relationship Id="rId344" Type="http://schemas.openxmlformats.org/officeDocument/2006/relationships/customXml" Target="../ink/ink2578.xml"/><Relationship Id="rId20" Type="http://schemas.openxmlformats.org/officeDocument/2006/relationships/customXml" Target="../ink/ink2416.xml"/><Relationship Id="rId41" Type="http://schemas.openxmlformats.org/officeDocument/2006/relationships/image" Target="../media/image2250.png"/><Relationship Id="rId62" Type="http://schemas.openxmlformats.org/officeDocument/2006/relationships/customXml" Target="../ink/ink2437.xml"/><Relationship Id="rId83" Type="http://schemas.openxmlformats.org/officeDocument/2006/relationships/image" Target="../media/image2271.png"/><Relationship Id="rId179" Type="http://schemas.openxmlformats.org/officeDocument/2006/relationships/image" Target="../media/image2319.png"/><Relationship Id="rId365" Type="http://schemas.openxmlformats.org/officeDocument/2006/relationships/image" Target="../media/image2410.png"/><Relationship Id="rId190" Type="http://schemas.openxmlformats.org/officeDocument/2006/relationships/customXml" Target="../ink/ink2501.xml"/><Relationship Id="rId204" Type="http://schemas.openxmlformats.org/officeDocument/2006/relationships/customXml" Target="../ink/ink2508.xml"/><Relationship Id="rId225" Type="http://schemas.openxmlformats.org/officeDocument/2006/relationships/image" Target="../media/image2342.png"/><Relationship Id="rId246" Type="http://schemas.openxmlformats.org/officeDocument/2006/relationships/customXml" Target="../ink/ink2529.xml"/><Relationship Id="rId267" Type="http://schemas.openxmlformats.org/officeDocument/2006/relationships/image" Target="../media/image2363.png"/><Relationship Id="rId288" Type="http://schemas.openxmlformats.org/officeDocument/2006/relationships/customXml" Target="../ink/ink2550.xml"/><Relationship Id="rId106" Type="http://schemas.openxmlformats.org/officeDocument/2006/relationships/customXml" Target="../ink/ink2459.xml"/><Relationship Id="rId127" Type="http://schemas.openxmlformats.org/officeDocument/2006/relationships/image" Target="../media/image2293.png"/><Relationship Id="rId313" Type="http://schemas.openxmlformats.org/officeDocument/2006/relationships/image" Target="../media/image2385.png"/><Relationship Id="rId10" Type="http://schemas.openxmlformats.org/officeDocument/2006/relationships/customXml" Target="../ink/ink2411.xml"/><Relationship Id="rId31" Type="http://schemas.openxmlformats.org/officeDocument/2006/relationships/image" Target="../media/image2245.png"/><Relationship Id="rId52" Type="http://schemas.openxmlformats.org/officeDocument/2006/relationships/customXml" Target="../ink/ink2432.xml"/><Relationship Id="rId73" Type="http://schemas.openxmlformats.org/officeDocument/2006/relationships/image" Target="../media/image2266.png"/><Relationship Id="rId94" Type="http://schemas.openxmlformats.org/officeDocument/2006/relationships/customXml" Target="../ink/ink2453.xml"/><Relationship Id="rId148" Type="http://schemas.openxmlformats.org/officeDocument/2006/relationships/customXml" Target="../ink/ink2480.xml"/><Relationship Id="rId169" Type="http://schemas.openxmlformats.org/officeDocument/2006/relationships/image" Target="../media/image2314.png"/><Relationship Id="rId334" Type="http://schemas.openxmlformats.org/officeDocument/2006/relationships/customXml" Target="../ink/ink2573.xml"/><Relationship Id="rId355" Type="http://schemas.openxmlformats.org/officeDocument/2006/relationships/image" Target="../media/image2405.png"/><Relationship Id="rId376" Type="http://schemas.openxmlformats.org/officeDocument/2006/relationships/image" Target="../media/image24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277E-0743-4B45-AAFE-93B49964F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Tipos de reacciones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90156-E01F-40C0-BE76-0CE0862A7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b="1" dirty="0"/>
              <a:t>Dra. Carla Muñoz</a:t>
            </a:r>
          </a:p>
        </p:txBody>
      </p:sp>
    </p:spTree>
    <p:extLst>
      <p:ext uri="{BB962C8B-B14F-4D97-AF65-F5344CB8AC3E}">
        <p14:creationId xmlns:p14="http://schemas.microsoft.com/office/powerpoint/2010/main" val="8263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ages.slideplayer.es/1/21684/slides/slide_12.jpg">
            <a:extLst>
              <a:ext uri="{FF2B5EF4-FFF2-40B4-BE49-F238E27FC236}">
                <a16:creationId xmlns:a16="http://schemas.microsoft.com/office/drawing/2014/main" id="{EEF08DB0-CCE6-460A-9E12-62130B50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2" y="337625"/>
            <a:ext cx="11549575" cy="620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E0406819-1D52-4892-94F1-4AC30FD63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476250"/>
            <a:ext cx="1104313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altLang="es-CL" sz="2400" b="1" u="sng" dirty="0">
                <a:solidFill>
                  <a:schemeClr val="bg1"/>
                </a:solidFill>
              </a:rPr>
              <a:t>Reacción de precipitación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Reacción, generalmente en disolución acuosa, que se caracteriza por la formación de un producto insoluble o precipitado. En la mayor parte de ellas participan compuestos iónicos.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Precipitado: sólido insoluble que se separa de la disolución.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Ejemplo: 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              Pb(NO</a:t>
            </a:r>
            <a:r>
              <a:rPr lang="es-ES" altLang="es-CL" sz="2400" baseline="-25000" dirty="0">
                <a:solidFill>
                  <a:schemeClr val="bg1"/>
                </a:solidFill>
              </a:rPr>
              <a:t>3</a:t>
            </a:r>
            <a:r>
              <a:rPr lang="es-ES" altLang="es-CL" sz="2400" dirty="0">
                <a:solidFill>
                  <a:schemeClr val="bg1"/>
                </a:solidFill>
              </a:rPr>
              <a:t>)</a:t>
            </a:r>
            <a:r>
              <a:rPr lang="es-ES" altLang="es-CL" sz="2400" baseline="-25000" dirty="0">
                <a:solidFill>
                  <a:schemeClr val="bg1"/>
                </a:solidFill>
              </a:rPr>
              <a:t>2</a:t>
            </a:r>
            <a:r>
              <a:rPr lang="es-ES" altLang="es-CL" sz="2400" dirty="0">
                <a:solidFill>
                  <a:schemeClr val="bg1"/>
                </a:solidFill>
              </a:rPr>
              <a:t>(ac)  +  2KI(ac)              PbI</a:t>
            </a:r>
            <a:r>
              <a:rPr lang="es-ES" altLang="es-CL" sz="2400" baseline="-25000" dirty="0">
                <a:solidFill>
                  <a:schemeClr val="bg1"/>
                </a:solidFill>
              </a:rPr>
              <a:t>2</a:t>
            </a:r>
            <a:r>
              <a:rPr lang="es-ES" altLang="es-CL" sz="2400" dirty="0">
                <a:solidFill>
                  <a:schemeClr val="bg1"/>
                </a:solidFill>
              </a:rPr>
              <a:t>(s)   +  2KNO</a:t>
            </a:r>
            <a:r>
              <a:rPr lang="es-ES" altLang="es-CL" sz="2400" baseline="-25000" dirty="0">
                <a:solidFill>
                  <a:schemeClr val="bg1"/>
                </a:solidFill>
              </a:rPr>
              <a:t>3</a:t>
            </a:r>
            <a:r>
              <a:rPr lang="es-ES" altLang="es-CL" sz="2400" dirty="0">
                <a:solidFill>
                  <a:schemeClr val="bg1"/>
                </a:solidFill>
              </a:rPr>
              <a:t>(ac)</a:t>
            </a:r>
          </a:p>
          <a:p>
            <a:pPr algn="just" eaLnBrk="1" hangingPunct="1">
              <a:spcBef>
                <a:spcPct val="50000"/>
              </a:spcBef>
            </a:pPr>
            <a:endParaRPr lang="es-ES" altLang="es-CL" sz="2400" dirty="0">
              <a:solidFill>
                <a:schemeClr val="bg1"/>
              </a:solidFill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                                                                      precipitado</a:t>
            </a:r>
          </a:p>
        </p:txBody>
      </p:sp>
      <p:sp>
        <p:nvSpPr>
          <p:cNvPr id="6147" name="Line 5">
            <a:extLst>
              <a:ext uri="{FF2B5EF4-FFF2-40B4-BE49-F238E27FC236}">
                <a16:creationId xmlns:a16="http://schemas.microsoft.com/office/drawing/2014/main" id="{67F6AD0E-3609-4ED4-93A5-3E2D8FD7C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1352" y="3640529"/>
            <a:ext cx="7191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6148" name="Line 6">
            <a:extLst>
              <a:ext uri="{FF2B5EF4-FFF2-40B4-BE49-F238E27FC236}">
                <a16:creationId xmlns:a16="http://schemas.microsoft.com/office/drawing/2014/main" id="{581AD107-3A8E-4B5F-86A7-1E3674C662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289" y="4078289"/>
            <a:ext cx="0" cy="431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6150" name="Text Box 8">
            <a:extLst>
              <a:ext uri="{FF2B5EF4-FFF2-40B4-BE49-F238E27FC236}">
                <a16:creationId xmlns:a16="http://schemas.microsoft.com/office/drawing/2014/main" id="{6061FEEC-631F-495C-A9E5-364354D45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90" y="5480527"/>
            <a:ext cx="107477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000" dirty="0">
                <a:solidFill>
                  <a:schemeClr val="bg1"/>
                </a:solidFill>
              </a:rPr>
              <a:t>Se puede clasificar como una reacción de desplazamiento doble o </a:t>
            </a:r>
            <a:r>
              <a:rPr lang="es-ES" altLang="es-CL" sz="2000" b="1" i="1" dirty="0">
                <a:solidFill>
                  <a:schemeClr val="bg1"/>
                </a:solidFill>
              </a:rPr>
              <a:t>reacción de metátesis.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>
            <a:extLst>
              <a:ext uri="{FF2B5EF4-FFF2-40B4-BE49-F238E27FC236}">
                <a16:creationId xmlns:a16="http://schemas.microsoft.com/office/drawing/2014/main" id="{FDA025F8-DE9C-4F2D-9CF0-18617C08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14" y="333375"/>
            <a:ext cx="11071273" cy="58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>
                <a:solidFill>
                  <a:schemeClr val="bg1"/>
                </a:solidFill>
              </a:rPr>
              <a:t>Reacción de oxidación-reducción: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Reacción en que uno  o más elementos de las especies reaccionantes sufren un cambio en su E. O. al pasar a formar productos.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Oxidación:  aumento en el E. O.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Reducción: disminución en el E.O.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       Cu</a:t>
            </a:r>
            <a:r>
              <a:rPr lang="es-ES" altLang="es-CL" sz="2400" baseline="30000" dirty="0">
                <a:solidFill>
                  <a:schemeClr val="bg1"/>
                </a:solidFill>
              </a:rPr>
              <a:t>2+</a:t>
            </a:r>
            <a:r>
              <a:rPr lang="es-ES" altLang="es-CL" sz="2400" dirty="0">
                <a:solidFill>
                  <a:schemeClr val="bg1"/>
                </a:solidFill>
              </a:rPr>
              <a:t>(ac)    +   Fe(s)          =       Fe</a:t>
            </a:r>
            <a:r>
              <a:rPr lang="es-ES" altLang="es-CL" sz="2400" baseline="30000" dirty="0">
                <a:solidFill>
                  <a:schemeClr val="bg1"/>
                </a:solidFill>
              </a:rPr>
              <a:t>2+</a:t>
            </a:r>
            <a:r>
              <a:rPr lang="es-ES" altLang="es-CL" sz="2400" dirty="0">
                <a:solidFill>
                  <a:schemeClr val="bg1"/>
                </a:solidFill>
              </a:rPr>
              <a:t>(ac)    +  Cu(s)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           Cu</a:t>
            </a:r>
            <a:r>
              <a:rPr lang="es-ES" altLang="es-CL" sz="2400" baseline="30000" dirty="0">
                <a:solidFill>
                  <a:schemeClr val="bg1"/>
                </a:solidFill>
              </a:rPr>
              <a:t>2+</a:t>
            </a:r>
            <a:r>
              <a:rPr lang="es-ES" altLang="es-CL" sz="2400" dirty="0">
                <a:solidFill>
                  <a:schemeClr val="bg1"/>
                </a:solidFill>
              </a:rPr>
              <a:t>          se reduce        agente oxidante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           Fe             se oxida          agente reductor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 err="1">
                <a:solidFill>
                  <a:schemeClr val="bg1"/>
                </a:solidFill>
              </a:rPr>
              <a:t>Semireacciones</a:t>
            </a:r>
            <a:r>
              <a:rPr lang="es-ES" altLang="es-CL" sz="2400" dirty="0">
                <a:solidFill>
                  <a:schemeClr val="bg1"/>
                </a:solidFill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Cu</a:t>
            </a:r>
            <a:r>
              <a:rPr lang="es-ES" altLang="es-CL" sz="2400" baseline="30000" dirty="0">
                <a:solidFill>
                  <a:schemeClr val="bg1"/>
                </a:solidFill>
              </a:rPr>
              <a:t>2+</a:t>
            </a:r>
            <a:r>
              <a:rPr lang="es-ES" altLang="es-CL" sz="2400" dirty="0">
                <a:solidFill>
                  <a:schemeClr val="bg1"/>
                </a:solidFill>
              </a:rPr>
              <a:t>     +      2e</a:t>
            </a:r>
            <a:r>
              <a:rPr lang="es-ES" altLang="es-CL" sz="2400" baseline="30000" dirty="0">
                <a:solidFill>
                  <a:schemeClr val="bg1"/>
                </a:solidFill>
              </a:rPr>
              <a:t>-</a:t>
            </a:r>
            <a:r>
              <a:rPr lang="es-ES" altLang="es-CL" sz="2400" dirty="0">
                <a:solidFill>
                  <a:schemeClr val="bg1"/>
                </a:solidFill>
              </a:rPr>
              <a:t>             Cu           </a:t>
            </a:r>
            <a:r>
              <a:rPr lang="es-ES" altLang="es-CL" sz="2400" dirty="0" err="1">
                <a:solidFill>
                  <a:schemeClr val="bg1"/>
                </a:solidFill>
              </a:rPr>
              <a:t>semireacción</a:t>
            </a:r>
            <a:r>
              <a:rPr lang="es-ES" altLang="es-CL" sz="2400" dirty="0">
                <a:solidFill>
                  <a:schemeClr val="bg1"/>
                </a:solidFill>
              </a:rPr>
              <a:t> de reducción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Fe                 Fe</a:t>
            </a:r>
            <a:r>
              <a:rPr lang="es-ES" altLang="es-CL" sz="2400" baseline="30000" dirty="0">
                <a:solidFill>
                  <a:schemeClr val="bg1"/>
                </a:solidFill>
              </a:rPr>
              <a:t>2+</a:t>
            </a:r>
            <a:r>
              <a:rPr lang="es-ES" altLang="es-CL" sz="2400" dirty="0">
                <a:solidFill>
                  <a:schemeClr val="bg1"/>
                </a:solidFill>
              </a:rPr>
              <a:t>     +  2e</a:t>
            </a:r>
            <a:r>
              <a:rPr lang="es-ES" altLang="es-CL" sz="2400" baseline="30000" dirty="0">
                <a:solidFill>
                  <a:schemeClr val="bg1"/>
                </a:solidFill>
              </a:rPr>
              <a:t>-</a:t>
            </a:r>
            <a:r>
              <a:rPr lang="es-ES" altLang="es-CL" sz="2400" dirty="0">
                <a:solidFill>
                  <a:schemeClr val="bg1"/>
                </a:solidFill>
              </a:rPr>
              <a:t>            </a:t>
            </a:r>
            <a:r>
              <a:rPr lang="es-ES" altLang="es-CL" sz="2400" dirty="0" err="1">
                <a:solidFill>
                  <a:schemeClr val="bg1"/>
                </a:solidFill>
              </a:rPr>
              <a:t>semireacción</a:t>
            </a:r>
            <a:r>
              <a:rPr lang="es-ES" altLang="es-CL" sz="2400" dirty="0">
                <a:solidFill>
                  <a:schemeClr val="bg1"/>
                </a:solidFill>
              </a:rPr>
              <a:t> de oxidación</a:t>
            </a:r>
          </a:p>
        </p:txBody>
      </p:sp>
      <p:sp>
        <p:nvSpPr>
          <p:cNvPr id="14339" name="Line 5">
            <a:extLst>
              <a:ext uri="{FF2B5EF4-FFF2-40B4-BE49-F238E27FC236}">
                <a16:creationId xmlns:a16="http://schemas.microsoft.com/office/drawing/2014/main" id="{22C60BB9-C202-47DC-AC72-AA362EBDA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3657356"/>
            <a:ext cx="6477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4340" name="Line 6">
            <a:extLst>
              <a:ext uri="{FF2B5EF4-FFF2-40B4-BE49-F238E27FC236}">
                <a16:creationId xmlns:a16="http://schemas.microsoft.com/office/drawing/2014/main" id="{391E35A8-EE89-42A6-841F-79876F637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26" y="4241214"/>
            <a:ext cx="792162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23942D-EE12-4FE1-B1A3-D4B85AF00EA9}"/>
              </a:ext>
            </a:extLst>
          </p:cNvPr>
          <p:cNvCxnSpPr/>
          <p:nvPr/>
        </p:nvCxnSpPr>
        <p:spPr>
          <a:xfrm>
            <a:off x="3137095" y="5317588"/>
            <a:ext cx="618979" cy="0"/>
          </a:xfrm>
          <a:prstGeom prst="straightConnector1">
            <a:avLst/>
          </a:prstGeom>
          <a:ln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7480AD-E261-48CE-9751-69D3393A6D60}"/>
              </a:ext>
            </a:extLst>
          </p:cNvPr>
          <p:cNvCxnSpPr/>
          <p:nvPr/>
        </p:nvCxnSpPr>
        <p:spPr>
          <a:xfrm>
            <a:off x="1448972" y="5838092"/>
            <a:ext cx="902116" cy="0"/>
          </a:xfrm>
          <a:prstGeom prst="straightConnector1">
            <a:avLst/>
          </a:prstGeom>
          <a:ln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DF532A2-DC57-44F9-B1B0-2CD0AB4E4D7D}"/>
              </a:ext>
            </a:extLst>
          </p:cNvPr>
          <p:cNvGrpSpPr/>
          <p:nvPr/>
        </p:nvGrpSpPr>
        <p:grpSpPr>
          <a:xfrm>
            <a:off x="1825754" y="2696788"/>
            <a:ext cx="5715000" cy="255600"/>
            <a:chOff x="1825754" y="2696788"/>
            <a:chExt cx="57150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0AABEF-C1E0-4BB6-9A49-0D7173E0A0B3}"/>
                    </a:ext>
                  </a:extLst>
                </p14:cNvPr>
                <p14:cNvContentPartPr/>
                <p14:nvPr/>
              </p14:nvContentPartPr>
              <p14:xfrm>
                <a:off x="1825754" y="2798308"/>
                <a:ext cx="705240" cy="137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0AABEF-C1E0-4BB6-9A49-0D7173E0A0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08114" y="2780668"/>
                  <a:ext cx="740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B3E681-1049-4320-9CC8-B06AA6AD1EE1}"/>
                    </a:ext>
                  </a:extLst>
                </p14:cNvPr>
                <p14:cNvContentPartPr/>
                <p14:nvPr/>
              </p14:nvContentPartPr>
              <p14:xfrm>
                <a:off x="2459354" y="2696788"/>
                <a:ext cx="5001840" cy="19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B3E681-1049-4320-9CC8-B06AA6AD1E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1354" y="2678788"/>
                  <a:ext cx="5037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58D8D0-DC7E-4EBC-B946-5B1EBE416ACB}"/>
                    </a:ext>
                  </a:extLst>
                </p14:cNvPr>
                <p14:cNvContentPartPr/>
                <p14:nvPr/>
              </p14:nvContentPartPr>
              <p14:xfrm>
                <a:off x="7334114" y="2824228"/>
                <a:ext cx="206640" cy="12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58D8D0-DC7E-4EBC-B946-5B1EBE416A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6474" y="2806588"/>
                  <a:ext cx="24228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614BB5-2363-4366-B0C3-A0D6A745CFD0}"/>
                  </a:ext>
                </a:extLst>
              </p14:cNvPr>
              <p14:cNvContentPartPr/>
              <p14:nvPr/>
            </p14:nvContentPartPr>
            <p14:xfrm>
              <a:off x="3547274" y="3196828"/>
              <a:ext cx="1996560" cy="266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614BB5-2363-4366-B0C3-A0D6A745CF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9274" y="3179188"/>
                <a:ext cx="2032200" cy="30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15AE2-3241-4131-A0BC-C23824C595D9}"/>
              </a:ext>
            </a:extLst>
          </p:cNvPr>
          <p:cNvSpPr txBox="1"/>
          <p:nvPr/>
        </p:nvSpPr>
        <p:spPr>
          <a:xfrm>
            <a:off x="534572" y="562708"/>
            <a:ext cx="112260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ácido- base</a:t>
            </a:r>
          </a:p>
          <a:p>
            <a:pPr algn="just"/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Reacción entre un ácido y una base, cuyos productos generalmente son una sal más agua.</a:t>
            </a:r>
          </a:p>
          <a:p>
            <a:pPr algn="just"/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HCl(ac) +  NaOH(ac)                   NaCl(ac) +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5C5A35-AD79-4A19-AA06-341F95BCF511}"/>
              </a:ext>
            </a:extLst>
          </p:cNvPr>
          <p:cNvCxnSpPr/>
          <p:nvPr/>
        </p:nvCxnSpPr>
        <p:spPr>
          <a:xfrm>
            <a:off x="5697415" y="3429000"/>
            <a:ext cx="858130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6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E2602-A45A-4A43-A59B-291107B4ACE9}"/>
              </a:ext>
            </a:extLst>
          </p:cNvPr>
          <p:cNvSpPr txBox="1"/>
          <p:nvPr/>
        </p:nvSpPr>
        <p:spPr>
          <a:xfrm>
            <a:off x="815926" y="2598003"/>
            <a:ext cx="10536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PRECIPITACIÓN</a:t>
            </a:r>
          </a:p>
        </p:txBody>
      </p:sp>
    </p:spTree>
    <p:extLst>
      <p:ext uri="{BB962C8B-B14F-4D97-AF65-F5344CB8AC3E}">
        <p14:creationId xmlns:p14="http://schemas.microsoft.com/office/powerpoint/2010/main" val="310492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g.21food.com/userimages/qingdaopengyuan/qingdaopengyuan$9301018.jpg">
            <a:extLst>
              <a:ext uri="{FF2B5EF4-FFF2-40B4-BE49-F238E27FC236}">
                <a16:creationId xmlns:a16="http://schemas.microsoft.com/office/drawing/2014/main" id="{7BBE8058-C074-4E5F-9513-8E1824BB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99" y="2737625"/>
            <a:ext cx="2878798" cy="378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>
            <a:extLst>
              <a:ext uri="{FF2B5EF4-FFF2-40B4-BE49-F238E27FC236}">
                <a16:creationId xmlns:a16="http://schemas.microsoft.com/office/drawing/2014/main" id="{D16BDCC7-56E1-4C71-8AA3-8B1B10883082}"/>
              </a:ext>
            </a:extLst>
          </p:cNvPr>
          <p:cNvSpPr txBox="1"/>
          <p:nvPr/>
        </p:nvSpPr>
        <p:spPr>
          <a:xfrm>
            <a:off x="253217" y="404813"/>
            <a:ext cx="11662117" cy="5842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L" sz="3200" dirty="0">
                <a:solidFill>
                  <a:schemeClr val="bg1"/>
                </a:solidFill>
                <a:latin typeface="Arial" charset="0"/>
                <a:cs typeface="Arial" charset="0"/>
              </a:rPr>
              <a:t>Solubilidad</a:t>
            </a:r>
          </a:p>
        </p:txBody>
      </p:sp>
      <p:sp>
        <p:nvSpPr>
          <p:cNvPr id="7172" name="3 CuadroTexto">
            <a:extLst>
              <a:ext uri="{FF2B5EF4-FFF2-40B4-BE49-F238E27FC236}">
                <a16:creationId xmlns:a16="http://schemas.microsoft.com/office/drawing/2014/main" id="{30950DDE-11D3-40CE-8A9E-458F2C060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18" y="1412875"/>
            <a:ext cx="1166211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s-CL" altLang="es-CL" sz="2800" dirty="0">
                <a:solidFill>
                  <a:schemeClr val="bg1"/>
                </a:solidFill>
              </a:rPr>
              <a:t>Solubilidad: máxima cantidad de un soluto que se disolverá en una cantidad de disolvente a una temperatura específica.</a:t>
            </a:r>
          </a:p>
        </p:txBody>
      </p:sp>
      <p:pic>
        <p:nvPicPr>
          <p:cNvPr id="7173" name="Picture 4" descr="http://classconnection.s3.amazonaws.com/437/flashcards/3021437/jpg/insoluble1364524650774.jpg">
            <a:extLst>
              <a:ext uri="{FF2B5EF4-FFF2-40B4-BE49-F238E27FC236}">
                <a16:creationId xmlns:a16="http://schemas.microsoft.com/office/drawing/2014/main" id="{6AC64BD7-7A1B-4E9F-B707-C53F9501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86" y="2742123"/>
            <a:ext cx="2452103" cy="363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orinto.pucp.edu.pe/quimicageneral/sites/corinto.pucp.edu.pe.quimicageneral/files/images/unidad6/Tabla%20de%20solubilidades.jpg">
            <a:extLst>
              <a:ext uri="{FF2B5EF4-FFF2-40B4-BE49-F238E27FC236}">
                <a16:creationId xmlns:a16="http://schemas.microsoft.com/office/drawing/2014/main" id="{3A9A5519-2453-44E3-8CBF-68FFDCC7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" y="964910"/>
            <a:ext cx="11704320" cy="567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>
            <a:extLst>
              <a:ext uri="{FF2B5EF4-FFF2-40B4-BE49-F238E27FC236}">
                <a16:creationId xmlns:a16="http://schemas.microsoft.com/office/drawing/2014/main" id="{B83BDE73-610A-472C-897A-012B8ADFDF0A}"/>
              </a:ext>
            </a:extLst>
          </p:cNvPr>
          <p:cNvSpPr txBox="1"/>
          <p:nvPr/>
        </p:nvSpPr>
        <p:spPr>
          <a:xfrm>
            <a:off x="126609" y="221933"/>
            <a:ext cx="11957539" cy="5842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L" sz="3200" dirty="0">
                <a:solidFill>
                  <a:schemeClr val="bg1"/>
                </a:solidFill>
                <a:latin typeface="Arial" charset="0"/>
                <a:cs typeface="Arial" charset="0"/>
              </a:rPr>
              <a:t>Solubilidad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72F66A-8349-4848-924E-0BC1740E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952D83-1FE6-46FE-BC8F-B84B62956218}"/>
              </a:ext>
            </a:extLst>
          </p:cNvPr>
          <p:cNvGrpSpPr/>
          <p:nvPr/>
        </p:nvGrpSpPr>
        <p:grpSpPr>
          <a:xfrm>
            <a:off x="2131754" y="830548"/>
            <a:ext cx="285120" cy="349920"/>
            <a:chOff x="2131754" y="830548"/>
            <a:chExt cx="28512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82B50C-0ACF-4738-850B-DD5455234F2B}"/>
                    </a:ext>
                  </a:extLst>
                </p14:cNvPr>
                <p14:cNvContentPartPr/>
                <p14:nvPr/>
              </p14:nvContentPartPr>
              <p14:xfrm>
                <a:off x="2268914" y="830548"/>
                <a:ext cx="74880" cy="28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82B50C-0ACF-4738-850B-DD5455234F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1274" y="812908"/>
                  <a:ext cx="110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8C38E0-5926-46BE-8ACF-97F096F14FB0}"/>
                    </a:ext>
                  </a:extLst>
                </p14:cNvPr>
                <p14:cNvContentPartPr/>
                <p14:nvPr/>
              </p14:nvContentPartPr>
              <p14:xfrm>
                <a:off x="2131754" y="995068"/>
                <a:ext cx="285120" cy="18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8C38E0-5926-46BE-8ACF-97F096F14F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14114" y="977068"/>
                  <a:ext cx="320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9E9D7E-1A60-4699-9D84-2EF34A1B7DA2}"/>
                    </a:ext>
                  </a:extLst>
                </p14:cNvPr>
                <p14:cNvContentPartPr/>
                <p14:nvPr/>
              </p14:nvContentPartPr>
              <p14:xfrm>
                <a:off x="2208074" y="833788"/>
                <a:ext cx="87840" cy="241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9E9D7E-1A60-4699-9D84-2EF34A1B7D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90074" y="815788"/>
                  <a:ext cx="12348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776644-ED77-4234-8FF6-53220F22E9C9}"/>
                  </a:ext>
                </a:extLst>
              </p14:cNvPr>
              <p14:cNvContentPartPr/>
              <p14:nvPr/>
            </p14:nvContentPartPr>
            <p14:xfrm>
              <a:off x="2267474" y="1458748"/>
              <a:ext cx="220320" cy="23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776644-ED77-4234-8FF6-53220F22E9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9834" y="1441108"/>
                <a:ext cx="25596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0DA7EE8-8E0E-46D0-AEE4-F505BDA46375}"/>
              </a:ext>
            </a:extLst>
          </p:cNvPr>
          <p:cNvGrpSpPr/>
          <p:nvPr/>
        </p:nvGrpSpPr>
        <p:grpSpPr>
          <a:xfrm>
            <a:off x="1954994" y="1654588"/>
            <a:ext cx="807120" cy="475560"/>
            <a:chOff x="1954994" y="1654588"/>
            <a:chExt cx="8071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545477-AC91-41D3-B490-4A761842AA07}"/>
                    </a:ext>
                  </a:extLst>
                </p14:cNvPr>
                <p14:cNvContentPartPr/>
                <p14:nvPr/>
              </p14:nvContentPartPr>
              <p14:xfrm>
                <a:off x="1954994" y="1694188"/>
                <a:ext cx="760320" cy="31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545477-AC91-41D3-B490-4A761842AA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6994" y="1676188"/>
                  <a:ext cx="795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9D477B-D24D-4F13-9BD9-A6972CE3BD5B}"/>
                    </a:ext>
                  </a:extLst>
                </p14:cNvPr>
                <p14:cNvContentPartPr/>
                <p14:nvPr/>
              </p14:nvContentPartPr>
              <p14:xfrm>
                <a:off x="2127794" y="1654588"/>
                <a:ext cx="634320" cy="47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9D477B-D24D-4F13-9BD9-A6972CE3BD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9794" y="1636948"/>
                  <a:ext cx="669960" cy="51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71041D-75C4-40EA-9155-3111EA9C77E1}"/>
              </a:ext>
            </a:extLst>
          </p:cNvPr>
          <p:cNvGrpSpPr/>
          <p:nvPr/>
        </p:nvGrpSpPr>
        <p:grpSpPr>
          <a:xfrm>
            <a:off x="2203034" y="5066308"/>
            <a:ext cx="316800" cy="231120"/>
            <a:chOff x="2203034" y="5066308"/>
            <a:chExt cx="31680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CBB3AB-549D-42BC-B2D9-4685F446F451}"/>
                    </a:ext>
                  </a:extLst>
                </p14:cNvPr>
                <p14:cNvContentPartPr/>
                <p14:nvPr/>
              </p14:nvContentPartPr>
              <p14:xfrm>
                <a:off x="2203034" y="5181508"/>
                <a:ext cx="205200" cy="2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CBB3AB-549D-42BC-B2D9-4685F446F4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5034" y="5163508"/>
                  <a:ext cx="240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A99A82-C834-419D-973C-9B2AC91B5FB8}"/>
                    </a:ext>
                  </a:extLst>
                </p14:cNvPr>
                <p14:cNvContentPartPr/>
                <p14:nvPr/>
              </p14:nvContentPartPr>
              <p14:xfrm>
                <a:off x="2294474" y="5097268"/>
                <a:ext cx="52920" cy="20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A99A82-C834-419D-973C-9B2AC91B5F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76834" y="5079628"/>
                  <a:ext cx="88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046CFA-8888-422E-9538-604688F85ED4}"/>
                    </a:ext>
                  </a:extLst>
                </p14:cNvPr>
                <p14:cNvContentPartPr/>
                <p14:nvPr/>
              </p14:nvContentPartPr>
              <p14:xfrm>
                <a:off x="2395994" y="5066308"/>
                <a:ext cx="123840" cy="22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046CFA-8888-422E-9538-604688F85E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78354" y="5048308"/>
                  <a:ext cx="15948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FBBD79-5CFC-43DF-B274-10FDBA5DE111}"/>
              </a:ext>
            </a:extLst>
          </p:cNvPr>
          <p:cNvGrpSpPr/>
          <p:nvPr/>
        </p:nvGrpSpPr>
        <p:grpSpPr>
          <a:xfrm>
            <a:off x="2759954" y="1335628"/>
            <a:ext cx="182520" cy="425880"/>
            <a:chOff x="2759954" y="1335628"/>
            <a:chExt cx="18252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97C89A-D661-42CC-A538-0F427D9786F9}"/>
                    </a:ext>
                  </a:extLst>
                </p14:cNvPr>
                <p14:cNvContentPartPr/>
                <p14:nvPr/>
              </p14:nvContentPartPr>
              <p14:xfrm>
                <a:off x="2845274" y="1335628"/>
                <a:ext cx="15480" cy="33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97C89A-D661-42CC-A538-0F427D9786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27634" y="1317628"/>
                  <a:ext cx="51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A1AAC1-63F9-43FF-892C-FCE53254974E}"/>
                    </a:ext>
                  </a:extLst>
                </p14:cNvPr>
                <p14:cNvContentPartPr/>
                <p14:nvPr/>
              </p14:nvContentPartPr>
              <p14:xfrm>
                <a:off x="2759954" y="1560628"/>
                <a:ext cx="18252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A1AAC1-63F9-43FF-892C-FCE5325497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41954" y="1542988"/>
                  <a:ext cx="2181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285F1C-852C-4DA0-8EA3-1A824DFCEBA1}"/>
              </a:ext>
            </a:extLst>
          </p:cNvPr>
          <p:cNvGrpSpPr/>
          <p:nvPr/>
        </p:nvGrpSpPr>
        <p:grpSpPr>
          <a:xfrm>
            <a:off x="2662034" y="5071708"/>
            <a:ext cx="354240" cy="235080"/>
            <a:chOff x="2662034" y="5071708"/>
            <a:chExt cx="3542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78A573-9F86-459D-88D0-629EB72D6F11}"/>
                    </a:ext>
                  </a:extLst>
                </p14:cNvPr>
                <p14:cNvContentPartPr/>
                <p14:nvPr/>
              </p14:nvContentPartPr>
              <p14:xfrm>
                <a:off x="2662034" y="5175028"/>
                <a:ext cx="12492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78A573-9F86-459D-88D0-629EB72D6F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44394" y="5157388"/>
                  <a:ext cx="160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85F0F9-3A56-4DCE-BF01-00E0BDC3217E}"/>
                    </a:ext>
                  </a:extLst>
                </p14:cNvPr>
                <p14:cNvContentPartPr/>
                <p14:nvPr/>
              </p14:nvContentPartPr>
              <p14:xfrm>
                <a:off x="2700194" y="5071708"/>
                <a:ext cx="68760" cy="21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85F0F9-3A56-4DCE-BF01-00E0BDC321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82554" y="5054068"/>
                  <a:ext cx="104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1CDA9D-6429-463A-880B-AD7CE9C78963}"/>
                    </a:ext>
                  </a:extLst>
                </p14:cNvPr>
                <p14:cNvContentPartPr/>
                <p14:nvPr/>
              </p14:nvContentPartPr>
              <p14:xfrm>
                <a:off x="2827994" y="5091508"/>
                <a:ext cx="188280" cy="21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1CDA9D-6429-463A-880B-AD7CE9C789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10354" y="5073868"/>
                  <a:ext cx="2239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C94BA8-9D85-41DF-B8AF-629EEF0A1C23}"/>
              </a:ext>
            </a:extLst>
          </p:cNvPr>
          <p:cNvGrpSpPr/>
          <p:nvPr/>
        </p:nvGrpSpPr>
        <p:grpSpPr>
          <a:xfrm>
            <a:off x="7234754" y="2689948"/>
            <a:ext cx="302760" cy="197280"/>
            <a:chOff x="7234754" y="2689948"/>
            <a:chExt cx="3027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5DA0B5-6AE4-4794-9486-A9F21225B47A}"/>
                    </a:ext>
                  </a:extLst>
                </p14:cNvPr>
                <p14:cNvContentPartPr/>
                <p14:nvPr/>
              </p14:nvContentPartPr>
              <p14:xfrm>
                <a:off x="7234754" y="2689948"/>
                <a:ext cx="20664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5DA0B5-6AE4-4794-9486-A9F21225B4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16754" y="2671948"/>
                  <a:ext cx="242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39E13E-F1A7-491F-AD68-DA64FEE72067}"/>
                    </a:ext>
                  </a:extLst>
                </p14:cNvPr>
                <p14:cNvContentPartPr/>
                <p14:nvPr/>
              </p14:nvContentPartPr>
              <p14:xfrm>
                <a:off x="7450754" y="2740708"/>
                <a:ext cx="86760" cy="14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39E13E-F1A7-491F-AD68-DA64FEE720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33114" y="2723068"/>
                  <a:ext cx="12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F3BF6A-F2F1-4A59-BA69-667DD1B4C4BC}"/>
                    </a:ext>
                  </a:extLst>
                </p14:cNvPr>
                <p14:cNvContentPartPr/>
                <p14:nvPr/>
              </p14:nvContentPartPr>
              <p14:xfrm>
                <a:off x="7444634" y="2745388"/>
                <a:ext cx="8784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F3BF6A-F2F1-4A59-BA69-667DD1B4C4B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26634" y="2727748"/>
                  <a:ext cx="1234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1F93C2-4996-4987-A939-3A8ABA282ED8}"/>
              </a:ext>
            </a:extLst>
          </p:cNvPr>
          <p:cNvGrpSpPr/>
          <p:nvPr/>
        </p:nvGrpSpPr>
        <p:grpSpPr>
          <a:xfrm>
            <a:off x="9555674" y="1461268"/>
            <a:ext cx="207720" cy="349200"/>
            <a:chOff x="9555674" y="1461268"/>
            <a:chExt cx="2077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1617D1-84D7-4DD0-AA1B-6D6F29136297}"/>
                    </a:ext>
                  </a:extLst>
                </p14:cNvPr>
                <p14:cNvContentPartPr/>
                <p14:nvPr/>
              </p14:nvContentPartPr>
              <p14:xfrm>
                <a:off x="9615074" y="1461268"/>
                <a:ext cx="50040" cy="33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1617D1-84D7-4DD0-AA1B-6D6F291362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97434" y="1443268"/>
                  <a:ext cx="85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8194C0-5A24-4CFD-AD04-87720F512944}"/>
                    </a:ext>
                  </a:extLst>
                </p14:cNvPr>
                <p14:cNvContentPartPr/>
                <p14:nvPr/>
              </p14:nvContentPartPr>
              <p14:xfrm>
                <a:off x="9555674" y="1677268"/>
                <a:ext cx="127440" cy="128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8194C0-5A24-4CFD-AD04-87720F5129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37674" y="1659268"/>
                  <a:ext cx="163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C087D3-3C1C-49EE-B62C-8480AB9F19F2}"/>
                    </a:ext>
                  </a:extLst>
                </p14:cNvPr>
                <p14:cNvContentPartPr/>
                <p14:nvPr/>
              </p14:nvContentPartPr>
              <p14:xfrm>
                <a:off x="9674834" y="1670068"/>
                <a:ext cx="88560" cy="14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C087D3-3C1C-49EE-B62C-8480AB9F19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57194" y="1652068"/>
                  <a:ext cx="1242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D256B6-22A5-4A36-836D-D6F19085BB82}"/>
              </a:ext>
            </a:extLst>
          </p:cNvPr>
          <p:cNvGrpSpPr/>
          <p:nvPr/>
        </p:nvGrpSpPr>
        <p:grpSpPr>
          <a:xfrm>
            <a:off x="9347594" y="935308"/>
            <a:ext cx="367560" cy="286200"/>
            <a:chOff x="9347594" y="935308"/>
            <a:chExt cx="3675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532647-58E8-49B4-93AC-3655C408743B}"/>
                    </a:ext>
                  </a:extLst>
                </p14:cNvPr>
                <p14:cNvContentPartPr/>
                <p14:nvPr/>
              </p14:nvContentPartPr>
              <p14:xfrm>
                <a:off x="9347594" y="1105948"/>
                <a:ext cx="143640" cy="27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532647-58E8-49B4-93AC-3655C408743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29594" y="1087948"/>
                  <a:ext cx="179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2C0AB6-A73D-4848-8658-3470C4B53CF7}"/>
                    </a:ext>
                  </a:extLst>
                </p14:cNvPr>
                <p14:cNvContentPartPr/>
                <p14:nvPr/>
              </p14:nvContentPartPr>
              <p14:xfrm>
                <a:off x="9605354" y="935308"/>
                <a:ext cx="109800" cy="28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2C0AB6-A73D-4848-8658-3470C4B53C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87714" y="917308"/>
                  <a:ext cx="1454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ACD4B1-4736-4CD1-9ED9-E05876607C3F}"/>
              </a:ext>
            </a:extLst>
          </p:cNvPr>
          <p:cNvGrpSpPr/>
          <p:nvPr/>
        </p:nvGrpSpPr>
        <p:grpSpPr>
          <a:xfrm>
            <a:off x="9134114" y="1566028"/>
            <a:ext cx="189000" cy="314640"/>
            <a:chOff x="9134114" y="1566028"/>
            <a:chExt cx="18900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2428EB-949D-4542-A37D-C505F6009D8A}"/>
                    </a:ext>
                  </a:extLst>
                </p14:cNvPr>
                <p14:cNvContentPartPr/>
                <p14:nvPr/>
              </p14:nvContentPartPr>
              <p14:xfrm>
                <a:off x="9190994" y="1566028"/>
                <a:ext cx="33120" cy="30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2428EB-949D-4542-A37D-C505F6009D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72994" y="1548028"/>
                  <a:ext cx="68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D76418-0B26-4102-A32C-E3EFFC137CAD}"/>
                    </a:ext>
                  </a:extLst>
                </p14:cNvPr>
                <p14:cNvContentPartPr/>
                <p14:nvPr/>
              </p14:nvContentPartPr>
              <p14:xfrm>
                <a:off x="9134114" y="1734868"/>
                <a:ext cx="91080" cy="13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D76418-0B26-4102-A32C-E3EFFC137C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16114" y="1716868"/>
                  <a:ext cx="126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2D2DCA-CD5A-455B-8AC0-8C0102A44382}"/>
                    </a:ext>
                  </a:extLst>
                </p14:cNvPr>
                <p14:cNvContentPartPr/>
                <p14:nvPr/>
              </p14:nvContentPartPr>
              <p14:xfrm>
                <a:off x="9232754" y="1742788"/>
                <a:ext cx="9036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2D2DCA-CD5A-455B-8AC0-8C0102A443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14754" y="1725148"/>
                  <a:ext cx="1260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3755A2-6D23-4A21-BD85-CF7057D9228A}"/>
              </a:ext>
            </a:extLst>
          </p:cNvPr>
          <p:cNvGrpSpPr/>
          <p:nvPr/>
        </p:nvGrpSpPr>
        <p:grpSpPr>
          <a:xfrm>
            <a:off x="8923154" y="1163188"/>
            <a:ext cx="314280" cy="143280"/>
            <a:chOff x="8923154" y="1163188"/>
            <a:chExt cx="31428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2A94FE-67EF-4422-8A00-89F0727F1662}"/>
                    </a:ext>
                  </a:extLst>
                </p14:cNvPr>
                <p14:cNvContentPartPr/>
                <p14:nvPr/>
              </p14:nvContentPartPr>
              <p14:xfrm>
                <a:off x="8923154" y="1207468"/>
                <a:ext cx="85320" cy="13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2A94FE-67EF-4422-8A00-89F0727F16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05154" y="1189828"/>
                  <a:ext cx="120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A39EFA-0E07-47F0-800F-FA7F50048571}"/>
                    </a:ext>
                  </a:extLst>
                </p14:cNvPr>
                <p14:cNvContentPartPr/>
                <p14:nvPr/>
              </p14:nvContentPartPr>
              <p14:xfrm>
                <a:off x="9100994" y="1163188"/>
                <a:ext cx="136440" cy="143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A39EFA-0E07-47F0-800F-FA7F500485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83354" y="1145548"/>
                  <a:ext cx="1720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7BD05F-EF47-4F67-A03C-8D6F16D96BBE}"/>
              </a:ext>
            </a:extLst>
          </p:cNvPr>
          <p:cNvGrpSpPr/>
          <p:nvPr/>
        </p:nvGrpSpPr>
        <p:grpSpPr>
          <a:xfrm>
            <a:off x="8712194" y="1582948"/>
            <a:ext cx="132120" cy="364320"/>
            <a:chOff x="8712194" y="1582948"/>
            <a:chExt cx="1321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357390-BB31-407A-B4CB-B9E64DFE280D}"/>
                    </a:ext>
                  </a:extLst>
                </p14:cNvPr>
                <p14:cNvContentPartPr/>
                <p14:nvPr/>
              </p14:nvContentPartPr>
              <p14:xfrm>
                <a:off x="8782034" y="1582948"/>
                <a:ext cx="11520" cy="281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357390-BB31-407A-B4CB-B9E64DFE28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64394" y="1564948"/>
                  <a:ext cx="4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0AB4AAB-310A-4367-9C42-27858254C616}"/>
                    </a:ext>
                  </a:extLst>
                </p14:cNvPr>
                <p14:cNvContentPartPr/>
                <p14:nvPr/>
              </p14:nvContentPartPr>
              <p14:xfrm>
                <a:off x="8712194" y="1746028"/>
                <a:ext cx="68040" cy="15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0AB4AAB-310A-4367-9C42-27858254C6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4554" y="1728028"/>
                  <a:ext cx="103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D33259-824B-45BA-BFDF-425E60D6A412}"/>
                    </a:ext>
                  </a:extLst>
                </p14:cNvPr>
                <p14:cNvContentPartPr/>
                <p14:nvPr/>
              </p14:nvContentPartPr>
              <p14:xfrm>
                <a:off x="8780954" y="1775548"/>
                <a:ext cx="63360" cy="17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D33259-824B-45BA-BFDF-425E60D6A4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2954" y="1757908"/>
                  <a:ext cx="990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490F47-5229-4588-8F7B-CF38C5A49EB9}"/>
              </a:ext>
            </a:extLst>
          </p:cNvPr>
          <p:cNvGrpSpPr/>
          <p:nvPr/>
        </p:nvGrpSpPr>
        <p:grpSpPr>
          <a:xfrm>
            <a:off x="8474594" y="1270468"/>
            <a:ext cx="327240" cy="203760"/>
            <a:chOff x="8474594" y="1270468"/>
            <a:chExt cx="32724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58A644-310F-4FDE-ABB4-889045FDA664}"/>
                    </a:ext>
                  </a:extLst>
                </p14:cNvPr>
                <p14:cNvContentPartPr/>
                <p14:nvPr/>
              </p14:nvContentPartPr>
              <p14:xfrm>
                <a:off x="8474594" y="1337068"/>
                <a:ext cx="121320" cy="1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58A644-310F-4FDE-ABB4-889045FDA66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56594" y="1319428"/>
                  <a:ext cx="15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1F7B81-9835-4197-B15F-1BB6623CB282}"/>
                    </a:ext>
                  </a:extLst>
                </p14:cNvPr>
                <p14:cNvContentPartPr/>
                <p14:nvPr/>
              </p14:nvContentPartPr>
              <p14:xfrm>
                <a:off x="8662514" y="1270468"/>
                <a:ext cx="139320" cy="20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1F7B81-9835-4197-B15F-1BB6623CB2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44514" y="1252828"/>
                  <a:ext cx="1749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D6A5FA-C68B-4B69-91D0-8639B67F517A}"/>
              </a:ext>
            </a:extLst>
          </p:cNvPr>
          <p:cNvGrpSpPr/>
          <p:nvPr/>
        </p:nvGrpSpPr>
        <p:grpSpPr>
          <a:xfrm>
            <a:off x="5858474" y="2355148"/>
            <a:ext cx="1349640" cy="1746720"/>
            <a:chOff x="5858474" y="2355148"/>
            <a:chExt cx="1349640" cy="174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BF38F7-4F10-40B7-9063-2C3DDB88341B}"/>
                    </a:ext>
                  </a:extLst>
                </p14:cNvPr>
                <p14:cNvContentPartPr/>
                <p14:nvPr/>
              </p14:nvContentPartPr>
              <p14:xfrm>
                <a:off x="6706994" y="2355148"/>
                <a:ext cx="27000" cy="238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BF38F7-4F10-40B7-9063-2C3DDB8834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9354" y="2337148"/>
                  <a:ext cx="62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62B9F4-35BE-468C-950E-24F59A832716}"/>
                    </a:ext>
                  </a:extLst>
                </p14:cNvPr>
                <p14:cNvContentPartPr/>
                <p14:nvPr/>
              </p14:nvContentPartPr>
              <p14:xfrm>
                <a:off x="6659114" y="2469268"/>
                <a:ext cx="120600" cy="3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62B9F4-35BE-468C-950E-24F59A8327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41114" y="2451628"/>
                  <a:ext cx="156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1B613C-29C3-4FB6-B615-8F3CC6A72CE7}"/>
                    </a:ext>
                  </a:extLst>
                </p14:cNvPr>
                <p14:cNvContentPartPr/>
                <p14:nvPr/>
              </p14:nvContentPartPr>
              <p14:xfrm>
                <a:off x="6853874" y="2385748"/>
                <a:ext cx="141480" cy="21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1B613C-29C3-4FB6-B615-8F3CC6A72CE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36234" y="2367748"/>
                  <a:ext cx="177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8A74FA-9136-485D-BE5C-BE27FB5EC1CD}"/>
                    </a:ext>
                  </a:extLst>
                </p14:cNvPr>
                <p14:cNvContentPartPr/>
                <p14:nvPr/>
              </p14:nvContentPartPr>
              <p14:xfrm>
                <a:off x="6724634" y="3566908"/>
                <a:ext cx="483480" cy="53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8A74FA-9136-485D-BE5C-BE27FB5EC1C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06634" y="3548908"/>
                  <a:ext cx="5191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34BA0C-DA66-419F-8F85-E9F9D5E082D5}"/>
                    </a:ext>
                  </a:extLst>
                </p14:cNvPr>
                <p14:cNvContentPartPr/>
                <p14:nvPr/>
              </p14:nvContentPartPr>
              <p14:xfrm>
                <a:off x="5858474" y="2550988"/>
                <a:ext cx="889200" cy="10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34BA0C-DA66-419F-8F85-E9F9D5E082D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40474" y="2532988"/>
                  <a:ext cx="924840" cy="10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44FE10-2FAE-4991-A607-A8790EA4A0A5}"/>
              </a:ext>
            </a:extLst>
          </p:cNvPr>
          <p:cNvGrpSpPr/>
          <p:nvPr/>
        </p:nvGrpSpPr>
        <p:grpSpPr>
          <a:xfrm>
            <a:off x="5229554" y="2159308"/>
            <a:ext cx="333720" cy="291960"/>
            <a:chOff x="5229554" y="2159308"/>
            <a:chExt cx="3337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FB3477-9DDC-4DA5-9908-08F49CA7DDDC}"/>
                    </a:ext>
                  </a:extLst>
                </p14:cNvPr>
                <p14:cNvContentPartPr/>
                <p14:nvPr/>
              </p14:nvContentPartPr>
              <p14:xfrm>
                <a:off x="5229554" y="2316628"/>
                <a:ext cx="158400" cy="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FB3477-9DDC-4DA5-9908-08F49CA7DD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11554" y="2298628"/>
                  <a:ext cx="194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6458ED-FBA6-439C-9ADB-D68F0E6792C9}"/>
                    </a:ext>
                  </a:extLst>
                </p14:cNvPr>
                <p14:cNvContentPartPr/>
                <p14:nvPr/>
              </p14:nvContentPartPr>
              <p14:xfrm>
                <a:off x="5287874" y="2195668"/>
                <a:ext cx="9360" cy="23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6458ED-FBA6-439C-9ADB-D68F0E6792C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70234" y="2178028"/>
                  <a:ext cx="45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C9C2B0-6D55-4386-B9AE-DBF564A5B7D9}"/>
                    </a:ext>
                  </a:extLst>
                </p14:cNvPr>
                <p14:cNvContentPartPr/>
                <p14:nvPr/>
              </p14:nvContentPartPr>
              <p14:xfrm>
                <a:off x="5459954" y="2159308"/>
                <a:ext cx="103320" cy="29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C9C2B0-6D55-4386-B9AE-DBF564A5B7D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42314" y="2141668"/>
                  <a:ext cx="13896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1CC58B2-C614-4368-B622-334C9AAE91E5}"/>
                  </a:ext>
                </a:extLst>
              </p14:cNvPr>
              <p14:cNvContentPartPr/>
              <p14:nvPr/>
            </p14:nvContentPartPr>
            <p14:xfrm>
              <a:off x="2577074" y="2611468"/>
              <a:ext cx="644040" cy="574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1CC58B2-C614-4368-B622-334C9AAE91E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559074" y="2593828"/>
                <a:ext cx="67968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4B2BDE-72C9-4614-8697-966E3B7E7FC0}"/>
                  </a:ext>
                </a:extLst>
              </p14:cNvPr>
              <p14:cNvContentPartPr/>
              <p14:nvPr/>
            </p14:nvContentPartPr>
            <p14:xfrm>
              <a:off x="9417794" y="3074428"/>
              <a:ext cx="648360" cy="653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4B2BDE-72C9-4614-8697-966E3B7E7FC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399794" y="3056788"/>
                <a:ext cx="6840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C3DAED-8AFA-4218-8E47-DB5345724567}"/>
                  </a:ext>
                </a:extLst>
              </p14:cNvPr>
              <p14:cNvContentPartPr/>
              <p14:nvPr/>
            </p14:nvContentPartPr>
            <p14:xfrm>
              <a:off x="6731114" y="3560068"/>
              <a:ext cx="495720" cy="487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C3DAED-8AFA-4218-8E47-DB53457245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13114" y="3542428"/>
                <a:ext cx="53136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98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9F752-5CDB-42DC-8D79-A75477AFAECF}"/>
              </a:ext>
            </a:extLst>
          </p:cNvPr>
          <p:cNvSpPr txBox="1"/>
          <p:nvPr/>
        </p:nvSpPr>
        <p:spPr>
          <a:xfrm>
            <a:off x="356381" y="323556"/>
            <a:ext cx="11479237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Disociación de compuestos Iónicos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7AABE-D9CC-44BF-8CDD-1D67F1B6D74A}"/>
              </a:ext>
            </a:extLst>
          </p:cNvPr>
          <p:cNvSpPr txBox="1"/>
          <p:nvPr/>
        </p:nvSpPr>
        <p:spPr>
          <a:xfrm>
            <a:off x="534572" y="1477108"/>
            <a:ext cx="113010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Disociación de compuestos iónicos: que iones libera un compuesto cuando se disocia o que iones conforman el compuesto.</a:t>
            </a:r>
          </a:p>
          <a:p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BFDEF-7299-4B88-B6EC-BF373CDC39E8}"/>
              </a:ext>
            </a:extLst>
          </p:cNvPr>
          <p:cNvSpPr txBox="1"/>
          <p:nvPr/>
        </p:nvSpPr>
        <p:spPr>
          <a:xfrm>
            <a:off x="3727939" y="2947182"/>
            <a:ext cx="360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9AA44F-3EBE-4187-A500-45C6EDFCC11E}"/>
                  </a:ext>
                </a:extLst>
              </p14:cNvPr>
              <p14:cNvContentPartPr/>
              <p14:nvPr/>
            </p14:nvContentPartPr>
            <p14:xfrm>
              <a:off x="4716194" y="3749788"/>
              <a:ext cx="565200" cy="41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9AA44F-3EBE-4187-A500-45C6EDFCC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8194" y="3731788"/>
                <a:ext cx="60084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8D3BB-04FF-4DBA-A6BE-389C77545647}"/>
              </a:ext>
            </a:extLst>
          </p:cNvPr>
          <p:cNvGrpSpPr/>
          <p:nvPr/>
        </p:nvGrpSpPr>
        <p:grpSpPr>
          <a:xfrm>
            <a:off x="3203834" y="4046428"/>
            <a:ext cx="1102320" cy="888480"/>
            <a:chOff x="3203834" y="4046428"/>
            <a:chExt cx="1102320" cy="8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506458-9439-4BB7-89C5-2FC73A24D262}"/>
                    </a:ext>
                  </a:extLst>
                </p14:cNvPr>
                <p14:cNvContentPartPr/>
                <p14:nvPr/>
              </p14:nvContentPartPr>
              <p14:xfrm>
                <a:off x="3211034" y="4213828"/>
                <a:ext cx="501120" cy="26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506458-9439-4BB7-89C5-2FC73A24D2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3034" y="4196188"/>
                  <a:ext cx="536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FC7DDC-909B-44DD-8229-D3506B17E285}"/>
                    </a:ext>
                  </a:extLst>
                </p14:cNvPr>
                <p14:cNvContentPartPr/>
                <p14:nvPr/>
              </p14:nvContentPartPr>
              <p14:xfrm>
                <a:off x="3697034" y="4046428"/>
                <a:ext cx="609120" cy="42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FC7DDC-909B-44DD-8229-D3506B17E2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9394" y="4028788"/>
                  <a:ext cx="644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870999-CDD3-4D4F-AE23-902C0BCA79C0}"/>
                    </a:ext>
                  </a:extLst>
                </p14:cNvPr>
                <p14:cNvContentPartPr/>
                <p14:nvPr/>
              </p14:nvContentPartPr>
              <p14:xfrm>
                <a:off x="3203834" y="4692268"/>
                <a:ext cx="498240" cy="24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870999-CDD3-4D4F-AE23-902C0BCA7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86194" y="4674268"/>
                  <a:ext cx="533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9523BC-7F1C-45CA-A82D-DB9F3369004C}"/>
                    </a:ext>
                  </a:extLst>
                </p14:cNvPr>
                <p14:cNvContentPartPr/>
                <p14:nvPr/>
              </p14:nvContentPartPr>
              <p14:xfrm>
                <a:off x="3688754" y="4576348"/>
                <a:ext cx="309960" cy="35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9523BC-7F1C-45CA-A82D-DB9F336900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0754" y="4558708"/>
                  <a:ext cx="345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7932A9-FC44-4068-B2EE-D976BDF29673}"/>
                    </a:ext>
                  </a:extLst>
                </p14:cNvPr>
                <p14:cNvContentPartPr/>
                <p14:nvPr/>
              </p14:nvContentPartPr>
              <p14:xfrm>
                <a:off x="3794594" y="4783708"/>
                <a:ext cx="234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7932A9-FC44-4068-B2EE-D976BDF296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6594" y="4766068"/>
                  <a:ext cx="59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A21256-CB61-4CA0-B40E-5BBEA2056C66}"/>
                    </a:ext>
                  </a:extLst>
                </p14:cNvPr>
                <p14:cNvContentPartPr/>
                <p14:nvPr/>
              </p14:nvContentPartPr>
              <p14:xfrm>
                <a:off x="3834554" y="4589308"/>
                <a:ext cx="234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A21256-CB61-4CA0-B40E-5BBEA2056C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16914" y="4571308"/>
                  <a:ext cx="59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ACB270-0EAB-46E1-817A-98F2FB51546F}"/>
                    </a:ext>
                  </a:extLst>
                </p14:cNvPr>
                <p14:cNvContentPartPr/>
                <p14:nvPr/>
              </p14:nvContentPartPr>
              <p14:xfrm>
                <a:off x="4000154" y="4727908"/>
                <a:ext cx="277200" cy="19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ACB270-0EAB-46E1-817A-98F2FB5154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82154" y="4709908"/>
                  <a:ext cx="3128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A6DF83-90CF-41EE-8ECE-B63EADAF7248}"/>
              </a:ext>
            </a:extLst>
          </p:cNvPr>
          <p:cNvGrpSpPr/>
          <p:nvPr/>
        </p:nvGrpSpPr>
        <p:grpSpPr>
          <a:xfrm>
            <a:off x="5856674" y="3611548"/>
            <a:ext cx="2508480" cy="586800"/>
            <a:chOff x="5856674" y="3611548"/>
            <a:chExt cx="250848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E405FA-200F-44B9-852B-67FEDCBBBE2E}"/>
                    </a:ext>
                  </a:extLst>
                </p14:cNvPr>
                <p14:cNvContentPartPr/>
                <p14:nvPr/>
              </p14:nvContentPartPr>
              <p14:xfrm>
                <a:off x="5856674" y="3611548"/>
                <a:ext cx="561600" cy="42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E405FA-200F-44B9-852B-67FEDCBBB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8674" y="3593548"/>
                  <a:ext cx="597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9B6E02-F780-4139-9612-D9558C00296D}"/>
                    </a:ext>
                  </a:extLst>
                </p14:cNvPr>
                <p14:cNvContentPartPr/>
                <p14:nvPr/>
              </p14:nvContentPartPr>
              <p14:xfrm>
                <a:off x="6386954" y="3907108"/>
                <a:ext cx="115560" cy="19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9B6E02-F780-4139-9612-D9558C0029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8954" y="3889468"/>
                  <a:ext cx="151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22C002-E26C-43E3-A5C3-3E5322716415}"/>
                    </a:ext>
                  </a:extLst>
                </p14:cNvPr>
                <p14:cNvContentPartPr/>
                <p14:nvPr/>
              </p14:nvContentPartPr>
              <p14:xfrm>
                <a:off x="6733634" y="3998188"/>
                <a:ext cx="474480" cy="17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22C002-E26C-43E3-A5C3-3E53227164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5994" y="3980548"/>
                  <a:ext cx="510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657E89-49DC-4E90-A53C-0C72071A21B9}"/>
                    </a:ext>
                  </a:extLst>
                </p14:cNvPr>
                <p14:cNvContentPartPr/>
                <p14:nvPr/>
              </p14:nvContentPartPr>
              <p14:xfrm>
                <a:off x="7362914" y="4021588"/>
                <a:ext cx="495720" cy="17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657E89-49DC-4E90-A53C-0C72071A21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4914" y="4003948"/>
                  <a:ext cx="531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A2C5C3-1A8C-4B4F-92C9-AA0D38DDDCB4}"/>
                    </a:ext>
                  </a:extLst>
                </p14:cNvPr>
                <p14:cNvContentPartPr/>
                <p14:nvPr/>
              </p14:nvContentPartPr>
              <p14:xfrm>
                <a:off x="7835954" y="3782548"/>
                <a:ext cx="529200" cy="41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A2C5C3-1A8C-4B4F-92C9-AA0D38DDDC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17954" y="3764908"/>
                  <a:ext cx="564840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68D68C-892D-4586-9CBE-F4DF40E05A7D}"/>
              </a:ext>
            </a:extLst>
          </p:cNvPr>
          <p:cNvGrpSpPr/>
          <p:nvPr/>
        </p:nvGrpSpPr>
        <p:grpSpPr>
          <a:xfrm>
            <a:off x="6709874" y="4513348"/>
            <a:ext cx="1157040" cy="297360"/>
            <a:chOff x="6709874" y="4513348"/>
            <a:chExt cx="11570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031F93-0406-4461-BC9E-CF3DA71C483D}"/>
                    </a:ext>
                  </a:extLst>
                </p14:cNvPr>
                <p14:cNvContentPartPr/>
                <p14:nvPr/>
              </p14:nvContentPartPr>
              <p14:xfrm>
                <a:off x="6709874" y="4623508"/>
                <a:ext cx="255600" cy="18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031F93-0406-4461-BC9E-CF3DA71C48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91874" y="4605868"/>
                  <a:ext cx="291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DE3D99-301A-446E-BA74-D558C0DCDFC6}"/>
                    </a:ext>
                  </a:extLst>
                </p14:cNvPr>
                <p14:cNvContentPartPr/>
                <p14:nvPr/>
              </p14:nvContentPartPr>
              <p14:xfrm>
                <a:off x="6972314" y="4647628"/>
                <a:ext cx="450720" cy="162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DE3D99-301A-446E-BA74-D558C0DCDF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54314" y="4629628"/>
                  <a:ext cx="48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39059E-BC3D-488B-921F-B05A440EEE79}"/>
                    </a:ext>
                  </a:extLst>
                </p14:cNvPr>
                <p14:cNvContentPartPr/>
                <p14:nvPr/>
              </p14:nvContentPartPr>
              <p14:xfrm>
                <a:off x="7275434" y="4513348"/>
                <a:ext cx="1908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39059E-BC3D-488B-921F-B05A440EEE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57794" y="4495348"/>
                  <a:ext cx="54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366FCF-32F9-4AAE-97D3-E3FB15FB038A}"/>
                    </a:ext>
                  </a:extLst>
                </p14:cNvPr>
                <p14:cNvContentPartPr/>
                <p14:nvPr/>
              </p14:nvContentPartPr>
              <p14:xfrm>
                <a:off x="7452914" y="4624588"/>
                <a:ext cx="142560" cy="186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366FCF-32F9-4AAE-97D3-E3FB15FB03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5274" y="4606588"/>
                  <a:ext cx="178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FAA180-58DA-403C-A8AD-F08B556ED60F}"/>
                    </a:ext>
                  </a:extLst>
                </p14:cNvPr>
                <p14:cNvContentPartPr/>
                <p14:nvPr/>
              </p14:nvContentPartPr>
              <p14:xfrm>
                <a:off x="7597634" y="4613788"/>
                <a:ext cx="269280" cy="17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FAA180-58DA-403C-A8AD-F08B556ED6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9634" y="4596148"/>
                  <a:ext cx="30492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43A2D2C-1C0F-4061-AB3B-F2CE1DC83654}"/>
                  </a:ext>
                </a:extLst>
              </p14:cNvPr>
              <p14:cNvContentPartPr/>
              <p14:nvPr/>
            </p14:nvContentPartPr>
            <p14:xfrm>
              <a:off x="8382074" y="3760948"/>
              <a:ext cx="96480" cy="506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43A2D2C-1C0F-4061-AB3B-F2CE1DC836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64434" y="3743308"/>
                <a:ext cx="132120" cy="54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077355A-476F-41B3-B645-FD863F46C94C}"/>
              </a:ext>
            </a:extLst>
          </p:cNvPr>
          <p:cNvGrpSpPr/>
          <p:nvPr/>
        </p:nvGrpSpPr>
        <p:grpSpPr>
          <a:xfrm>
            <a:off x="6479834" y="3165148"/>
            <a:ext cx="1164960" cy="429840"/>
            <a:chOff x="6479834" y="3165148"/>
            <a:chExt cx="11649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FB9A45-49B5-4CEB-8E9C-A82227A9539B}"/>
                    </a:ext>
                  </a:extLst>
                </p14:cNvPr>
                <p14:cNvContentPartPr/>
                <p14:nvPr/>
              </p14:nvContentPartPr>
              <p14:xfrm>
                <a:off x="6479834" y="3299428"/>
                <a:ext cx="833040" cy="6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FB9A45-49B5-4CEB-8E9C-A82227A953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62194" y="3281428"/>
                  <a:ext cx="868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5AE72-53F3-49C0-97E8-DDFD46BCE04E}"/>
                    </a:ext>
                  </a:extLst>
                </p14:cNvPr>
                <p14:cNvContentPartPr/>
                <p14:nvPr/>
              </p14:nvContentPartPr>
              <p14:xfrm>
                <a:off x="7284794" y="3165148"/>
                <a:ext cx="360000" cy="42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5AE72-53F3-49C0-97E8-DDFD46BCE0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66794" y="3147508"/>
                  <a:ext cx="39564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FD7D1D1-B788-4F04-AAB9-0CD5F7152931}"/>
                  </a:ext>
                </a:extLst>
              </p14:cNvPr>
              <p14:cNvContentPartPr/>
              <p14:nvPr/>
            </p14:nvContentPartPr>
            <p14:xfrm>
              <a:off x="10296554" y="2939428"/>
              <a:ext cx="753840" cy="480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FD7D1D1-B788-4F04-AAB9-0CD5F71529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8554" y="2921788"/>
                <a:ext cx="7894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D15F2AE-F6DB-4FC4-9CA5-7E9DBAAE7927}"/>
                  </a:ext>
                </a:extLst>
              </p14:cNvPr>
              <p14:cNvContentPartPr/>
              <p14:nvPr/>
            </p14:nvContentPartPr>
            <p14:xfrm>
              <a:off x="11140754" y="2901628"/>
              <a:ext cx="289800" cy="19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D15F2AE-F6DB-4FC4-9CA5-7E9DBAAE79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23114" y="2883988"/>
                <a:ext cx="32544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EE2D7064-4157-4BA3-9EEE-D03D65496D6C}"/>
              </a:ext>
            </a:extLst>
          </p:cNvPr>
          <p:cNvGrpSpPr/>
          <p:nvPr/>
        </p:nvGrpSpPr>
        <p:grpSpPr>
          <a:xfrm>
            <a:off x="8067434" y="2573308"/>
            <a:ext cx="1770480" cy="1198800"/>
            <a:chOff x="8067434" y="2573308"/>
            <a:chExt cx="1770480" cy="11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2A70D4-D78C-47D7-AA1D-B806223E0140}"/>
                    </a:ext>
                  </a:extLst>
                </p14:cNvPr>
                <p14:cNvContentPartPr/>
                <p14:nvPr/>
              </p14:nvContentPartPr>
              <p14:xfrm>
                <a:off x="8377754" y="3056068"/>
                <a:ext cx="57600" cy="40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2A70D4-D78C-47D7-AA1D-B806223E01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59754" y="3038068"/>
                  <a:ext cx="932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6E2DEB-7FB0-46EE-BFBE-F0370D50D4FD}"/>
                    </a:ext>
                  </a:extLst>
                </p14:cNvPr>
                <p14:cNvContentPartPr/>
                <p14:nvPr/>
              </p14:nvContentPartPr>
              <p14:xfrm>
                <a:off x="8387474" y="3026188"/>
                <a:ext cx="328680" cy="41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6E2DEB-7FB0-46EE-BFBE-F0370D50D4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69834" y="3008548"/>
                  <a:ext cx="3643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788599-3C00-4C15-9C91-E9CDB8DBE5B8}"/>
                    </a:ext>
                  </a:extLst>
                </p14:cNvPr>
                <p14:cNvContentPartPr/>
                <p14:nvPr/>
              </p14:nvContentPartPr>
              <p14:xfrm>
                <a:off x="8662514" y="2949508"/>
                <a:ext cx="45000" cy="41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788599-3C00-4C15-9C91-E9CDB8DBE5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4514" y="2931868"/>
                  <a:ext cx="80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2505A6-7F75-4757-A74E-D6412442409A}"/>
                    </a:ext>
                  </a:extLst>
                </p14:cNvPr>
                <p14:cNvContentPartPr/>
                <p14:nvPr/>
              </p14:nvContentPartPr>
              <p14:xfrm>
                <a:off x="8812274" y="3179548"/>
                <a:ext cx="300600" cy="236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2505A6-7F75-4757-A74E-D641244240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4274" y="3161548"/>
                  <a:ext cx="336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AA4E4A-2657-4409-858E-F92F55075E4D}"/>
                    </a:ext>
                  </a:extLst>
                </p14:cNvPr>
                <p14:cNvContentPartPr/>
                <p14:nvPr/>
              </p14:nvContentPartPr>
              <p14:xfrm>
                <a:off x="9622274" y="3235348"/>
                <a:ext cx="215640" cy="53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AA4E4A-2657-4409-858E-F92F55075E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4634" y="3217348"/>
                  <a:ext cx="2512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B87E30-AA5D-4238-83B5-603E1F7F7B74}"/>
                    </a:ext>
                  </a:extLst>
                </p14:cNvPr>
                <p14:cNvContentPartPr/>
                <p14:nvPr/>
              </p14:nvContentPartPr>
              <p14:xfrm>
                <a:off x="9124034" y="2921428"/>
                <a:ext cx="267480" cy="3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B87E30-AA5D-4238-83B5-603E1F7F7B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06394" y="2903788"/>
                  <a:ext cx="303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BBAF8E-D018-4E40-9A71-CCCE0B8A0E2B}"/>
                    </a:ext>
                  </a:extLst>
                </p14:cNvPr>
                <p14:cNvContentPartPr/>
                <p14:nvPr/>
              </p14:nvContentPartPr>
              <p14:xfrm>
                <a:off x="9249674" y="2800108"/>
                <a:ext cx="23400" cy="29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BBAF8E-D018-4E40-9A71-CCCE0B8A0E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31674" y="2782108"/>
                  <a:ext cx="59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AC96185-3D10-4BFD-A148-7DC951B9C738}"/>
                    </a:ext>
                  </a:extLst>
                </p14:cNvPr>
                <p14:cNvContentPartPr/>
                <p14:nvPr/>
              </p14:nvContentPartPr>
              <p14:xfrm>
                <a:off x="8080394" y="2573308"/>
                <a:ext cx="389160" cy="67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AC96185-3D10-4BFD-A148-7DC951B9C7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62754" y="2555668"/>
                  <a:ext cx="42480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3884CA-69E0-402B-B602-FDC23F4700F4}"/>
                    </a:ext>
                  </a:extLst>
                </p14:cNvPr>
                <p14:cNvContentPartPr/>
                <p14:nvPr/>
              </p14:nvContentPartPr>
              <p14:xfrm>
                <a:off x="8067434" y="2748628"/>
                <a:ext cx="432720" cy="63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3884CA-69E0-402B-B602-FDC23F4700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9434" y="2730988"/>
                  <a:ext cx="468360" cy="66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E5DFD6C-F13E-4AB7-8017-1302187F9EEC}"/>
              </a:ext>
            </a:extLst>
          </p:cNvPr>
          <p:cNvGrpSpPr/>
          <p:nvPr/>
        </p:nvGrpSpPr>
        <p:grpSpPr>
          <a:xfrm>
            <a:off x="11633954" y="2579068"/>
            <a:ext cx="477000" cy="728280"/>
            <a:chOff x="11633954" y="2579068"/>
            <a:chExt cx="4770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F65362-FDFA-4359-ACF0-08C0BB267686}"/>
                    </a:ext>
                  </a:extLst>
                </p14:cNvPr>
                <p14:cNvContentPartPr/>
                <p14:nvPr/>
              </p14:nvContentPartPr>
              <p14:xfrm>
                <a:off x="11633954" y="2579068"/>
                <a:ext cx="372240" cy="63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F65362-FDFA-4359-ACF0-08C0BB267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15954" y="2561428"/>
                  <a:ext cx="4078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6B389E-1BCB-464B-9331-7779FC4A13A0}"/>
                    </a:ext>
                  </a:extLst>
                </p14:cNvPr>
                <p14:cNvContentPartPr/>
                <p14:nvPr/>
              </p14:nvContentPartPr>
              <p14:xfrm>
                <a:off x="11733314" y="2706148"/>
                <a:ext cx="377640" cy="601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6B389E-1BCB-464B-9331-7779FC4A13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15674" y="2688508"/>
                  <a:ext cx="413280" cy="63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E1728E-CB14-4674-95CE-3C0295C9B54B}"/>
              </a:ext>
            </a:extLst>
          </p:cNvPr>
          <p:cNvGrpSpPr/>
          <p:nvPr/>
        </p:nvGrpSpPr>
        <p:grpSpPr>
          <a:xfrm>
            <a:off x="8931434" y="4210948"/>
            <a:ext cx="2977920" cy="1775880"/>
            <a:chOff x="8931434" y="4210948"/>
            <a:chExt cx="2977920" cy="17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E0EA6C-4830-400D-92EE-431D6FA99653}"/>
                    </a:ext>
                  </a:extLst>
                </p14:cNvPr>
                <p14:cNvContentPartPr/>
                <p14:nvPr/>
              </p14:nvContentPartPr>
              <p14:xfrm>
                <a:off x="9000194" y="4460428"/>
                <a:ext cx="44280" cy="519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E0EA6C-4830-400D-92EE-431D6FA996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82554" y="4442428"/>
                  <a:ext cx="799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DEC185-58EA-4D1D-BF7D-BAC7FD9A7926}"/>
                    </a:ext>
                  </a:extLst>
                </p14:cNvPr>
                <p14:cNvContentPartPr/>
                <p14:nvPr/>
              </p14:nvContentPartPr>
              <p14:xfrm>
                <a:off x="9001274" y="4481308"/>
                <a:ext cx="312480" cy="37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DEC185-58EA-4D1D-BF7D-BAC7FD9A79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83634" y="4463308"/>
                  <a:ext cx="348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8CCF3E-B6E0-4466-A718-644C9ED59BCA}"/>
                    </a:ext>
                  </a:extLst>
                </p14:cNvPr>
                <p14:cNvContentPartPr/>
                <p14:nvPr/>
              </p14:nvContentPartPr>
              <p14:xfrm>
                <a:off x="9293954" y="4410028"/>
                <a:ext cx="38520" cy="432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8CCF3E-B6E0-4466-A718-644C9ED59B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76314" y="4392028"/>
                  <a:ext cx="74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9AD423-CBCA-4DC3-8D84-64E3E4BD7F04}"/>
                    </a:ext>
                  </a:extLst>
                </p14:cNvPr>
                <p14:cNvContentPartPr/>
                <p14:nvPr/>
              </p14:nvContentPartPr>
              <p14:xfrm>
                <a:off x="9409874" y="4635388"/>
                <a:ext cx="206640" cy="28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9AD423-CBCA-4DC3-8D84-64E3E4BD7F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91874" y="4617748"/>
                  <a:ext cx="242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BE84F6-A84D-4C3C-8F5A-E9778445635F}"/>
                    </a:ext>
                  </a:extLst>
                </p14:cNvPr>
                <p14:cNvContentPartPr/>
                <p14:nvPr/>
              </p14:nvContentPartPr>
              <p14:xfrm>
                <a:off x="9601034" y="4349908"/>
                <a:ext cx="176400" cy="15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BE84F6-A84D-4C3C-8F5A-E977844563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83034" y="4332268"/>
                  <a:ext cx="212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39E26-6053-4114-BFDD-34E881C566CC}"/>
                    </a:ext>
                  </a:extLst>
                </p14:cNvPr>
                <p14:cNvContentPartPr/>
                <p14:nvPr/>
              </p14:nvContentPartPr>
              <p14:xfrm>
                <a:off x="9810194" y="4370788"/>
                <a:ext cx="140760" cy="2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39E26-6053-4114-BFDD-34E881C566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92194" y="4353148"/>
                  <a:ext cx="176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54016A-5FFB-4478-B9B1-2640652AA8CA}"/>
                    </a:ext>
                  </a:extLst>
                </p14:cNvPr>
                <p14:cNvContentPartPr/>
                <p14:nvPr/>
              </p14:nvContentPartPr>
              <p14:xfrm>
                <a:off x="9907034" y="4287628"/>
                <a:ext cx="22680" cy="299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54016A-5FFB-4478-B9B1-2640652AA8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89394" y="4269628"/>
                  <a:ext cx="5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4AD0B5-A3C1-48B2-B62A-4BC9C066F6A6}"/>
                    </a:ext>
                  </a:extLst>
                </p14:cNvPr>
                <p14:cNvContentPartPr/>
                <p14:nvPr/>
              </p14:nvContentPartPr>
              <p14:xfrm>
                <a:off x="10228154" y="4630348"/>
                <a:ext cx="236880" cy="38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4AD0B5-A3C1-48B2-B62A-4BC9C066F6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10514" y="4612348"/>
                  <a:ext cx="272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126A9E-2F2F-41C4-8000-982972A3E104}"/>
                    </a:ext>
                  </a:extLst>
                </p14:cNvPr>
                <p14:cNvContentPartPr/>
                <p14:nvPr/>
              </p14:nvContentPartPr>
              <p14:xfrm>
                <a:off x="10846274" y="4296268"/>
                <a:ext cx="487800" cy="435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126A9E-2F2F-41C4-8000-982972A3E1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28634" y="4278268"/>
                  <a:ext cx="5234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4AF8C6-A300-4CB4-822E-75AE79BC8FE5}"/>
                    </a:ext>
                  </a:extLst>
                </p14:cNvPr>
                <p14:cNvContentPartPr/>
                <p14:nvPr/>
              </p14:nvContentPartPr>
              <p14:xfrm>
                <a:off x="11316074" y="4217428"/>
                <a:ext cx="210240" cy="20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4AF8C6-A300-4CB4-822E-75AE79BC8F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98434" y="4199428"/>
                  <a:ext cx="245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C7F369-78C9-4692-9B4B-33D807B17479}"/>
                    </a:ext>
                  </a:extLst>
                </p14:cNvPr>
                <p14:cNvContentPartPr/>
                <p14:nvPr/>
              </p14:nvContentPartPr>
              <p14:xfrm>
                <a:off x="11608754" y="4239388"/>
                <a:ext cx="207720" cy="1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C7F369-78C9-4692-9B4B-33D807B174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591114" y="4221748"/>
                  <a:ext cx="243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E5F509A-5ACB-4373-92AD-5AC9A67DE7BC}"/>
                    </a:ext>
                  </a:extLst>
                </p14:cNvPr>
                <p14:cNvContentPartPr/>
                <p14:nvPr/>
              </p14:nvContentPartPr>
              <p14:xfrm>
                <a:off x="9013154" y="5466988"/>
                <a:ext cx="61920" cy="34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E5F509A-5ACB-4373-92AD-5AC9A67DE7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95154" y="5449348"/>
                  <a:ext cx="97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02A4B7-F507-41CD-88C0-F109D194AE13}"/>
                    </a:ext>
                  </a:extLst>
                </p14:cNvPr>
                <p14:cNvContentPartPr/>
                <p14:nvPr/>
              </p14:nvContentPartPr>
              <p14:xfrm>
                <a:off x="9127634" y="5423068"/>
                <a:ext cx="224640" cy="40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02A4B7-F507-41CD-88C0-F109D194AE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9994" y="5405428"/>
                  <a:ext cx="260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FC94A6-EB1B-4471-889D-87553E2504BD}"/>
                    </a:ext>
                  </a:extLst>
                </p14:cNvPr>
                <p14:cNvContentPartPr/>
                <p14:nvPr/>
              </p14:nvContentPartPr>
              <p14:xfrm>
                <a:off x="9340394" y="5448628"/>
                <a:ext cx="22680" cy="34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FC94A6-EB1B-4471-889D-87553E2504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22394" y="5430988"/>
                  <a:ext cx="58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4A503E-E1F6-4316-888D-0D991A8C7B45}"/>
                    </a:ext>
                  </a:extLst>
                </p14:cNvPr>
                <p14:cNvContentPartPr/>
                <p14:nvPr/>
              </p14:nvContentPartPr>
              <p14:xfrm>
                <a:off x="9439034" y="5607388"/>
                <a:ext cx="231480" cy="22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4A503E-E1F6-4316-888D-0D991A8C7B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21394" y="5589388"/>
                  <a:ext cx="267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A7043E-B759-4303-BCD1-8C4A5F05C7D3}"/>
                    </a:ext>
                  </a:extLst>
                </p14:cNvPr>
                <p14:cNvContentPartPr/>
                <p14:nvPr/>
              </p14:nvContentPartPr>
              <p14:xfrm>
                <a:off x="9780674" y="5280508"/>
                <a:ext cx="170280" cy="199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A7043E-B759-4303-BCD1-8C4A5F05C7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63034" y="5262868"/>
                  <a:ext cx="2059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5FC1CE-6931-41DA-BB7B-653DDBB4ED4D}"/>
                    </a:ext>
                  </a:extLst>
                </p14:cNvPr>
                <p14:cNvContentPartPr/>
                <p14:nvPr/>
              </p14:nvContentPartPr>
              <p14:xfrm>
                <a:off x="10037714" y="5300668"/>
                <a:ext cx="138960" cy="3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5FC1CE-6931-41DA-BB7B-653DDBB4ED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20074" y="5283028"/>
                  <a:ext cx="17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DF285F-EBC0-4A6E-BB12-C6F0566500E9}"/>
                    </a:ext>
                  </a:extLst>
                </p14:cNvPr>
                <p14:cNvContentPartPr/>
                <p14:nvPr/>
              </p14:nvContentPartPr>
              <p14:xfrm>
                <a:off x="10106474" y="5247748"/>
                <a:ext cx="58320" cy="27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DF285F-EBC0-4A6E-BB12-C6F0566500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88474" y="5230108"/>
                  <a:ext cx="93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FABAFD-0BF2-4807-9797-EC58528FCE94}"/>
                    </a:ext>
                  </a:extLst>
                </p14:cNvPr>
                <p14:cNvContentPartPr/>
                <p14:nvPr/>
              </p14:nvContentPartPr>
              <p14:xfrm>
                <a:off x="10309154" y="5542228"/>
                <a:ext cx="162360" cy="444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FABAFD-0BF2-4807-9797-EC58528FCE9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91154" y="5524228"/>
                  <a:ext cx="198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70232E-F1DD-4A33-B94D-846322E08342}"/>
                    </a:ext>
                  </a:extLst>
                </p14:cNvPr>
                <p14:cNvContentPartPr/>
                <p14:nvPr/>
              </p14:nvContentPartPr>
              <p14:xfrm>
                <a:off x="10852754" y="5284828"/>
                <a:ext cx="460080" cy="46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70232E-F1DD-4A33-B94D-846322E083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35114" y="5266828"/>
                  <a:ext cx="4957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821EFA-08DF-4D5F-A56B-2BA898B194FB}"/>
                    </a:ext>
                  </a:extLst>
                </p14:cNvPr>
                <p14:cNvContentPartPr/>
                <p14:nvPr/>
              </p14:nvContentPartPr>
              <p14:xfrm>
                <a:off x="11383034" y="5217148"/>
                <a:ext cx="199440" cy="17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821EFA-08DF-4D5F-A56B-2BA898B194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65034" y="5199508"/>
                  <a:ext cx="235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2EC8D4E-813B-47D8-94CA-8E81B8CBC49C}"/>
                    </a:ext>
                  </a:extLst>
                </p14:cNvPr>
                <p14:cNvContentPartPr/>
                <p14:nvPr/>
              </p14:nvContentPartPr>
              <p14:xfrm>
                <a:off x="11694434" y="5218228"/>
                <a:ext cx="214920" cy="3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2EC8D4E-813B-47D8-94CA-8E81B8CBC4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76434" y="5200588"/>
                  <a:ext cx="250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3D8E9D-C211-4B21-822F-C178FE09C09A}"/>
                    </a:ext>
                  </a:extLst>
                </p14:cNvPr>
                <p14:cNvContentPartPr/>
                <p14:nvPr/>
              </p14:nvContentPartPr>
              <p14:xfrm>
                <a:off x="9200354" y="4300948"/>
                <a:ext cx="2356560" cy="1516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3D8E9D-C211-4B21-822F-C178FE09C0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82714" y="4283308"/>
                  <a:ext cx="2392200" cy="15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517F2E-3610-4480-BDA0-435D00BA24C6}"/>
                    </a:ext>
                  </a:extLst>
                </p14:cNvPr>
                <p14:cNvContentPartPr/>
                <p14:nvPr/>
              </p14:nvContentPartPr>
              <p14:xfrm>
                <a:off x="8931434" y="4210948"/>
                <a:ext cx="2366640" cy="1613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517F2E-3610-4480-BDA0-435D00BA24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13794" y="4192948"/>
                  <a:ext cx="2402280" cy="164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117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D9F94-A56F-462B-8C3D-43A8F692018A}"/>
              </a:ext>
            </a:extLst>
          </p:cNvPr>
          <p:cNvSpPr txBox="1"/>
          <p:nvPr/>
        </p:nvSpPr>
        <p:spPr>
          <a:xfrm>
            <a:off x="243840" y="281354"/>
            <a:ext cx="11704319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Compuestos iónicos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72625-5D26-4A26-B984-D084F447032F}"/>
              </a:ext>
            </a:extLst>
          </p:cNvPr>
          <p:cNvSpPr txBox="1"/>
          <p:nvPr/>
        </p:nvSpPr>
        <p:spPr>
          <a:xfrm>
            <a:off x="618978" y="1252795"/>
            <a:ext cx="9551963" cy="435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  <a:p>
            <a:pPr>
              <a:lnSpc>
                <a:spcPct val="200000"/>
              </a:lnSpc>
            </a:pP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MgBr</a:t>
            </a:r>
            <a:r>
              <a:rPr lang="es-CL" sz="36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CL" sz="36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36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Ca(ClO</a:t>
            </a:r>
            <a:r>
              <a:rPr lang="es-CL" sz="36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CL" sz="36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8AFED8-6F4C-4F8F-B712-2F3953C7AD4A}"/>
              </a:ext>
            </a:extLst>
          </p:cNvPr>
          <p:cNvGrpSpPr/>
          <p:nvPr/>
        </p:nvGrpSpPr>
        <p:grpSpPr>
          <a:xfrm>
            <a:off x="163274" y="1612468"/>
            <a:ext cx="244440" cy="631800"/>
            <a:chOff x="163274" y="1612468"/>
            <a:chExt cx="24444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642356-8E38-40EC-95FD-0742F024A098}"/>
                    </a:ext>
                  </a:extLst>
                </p14:cNvPr>
                <p14:cNvContentPartPr/>
                <p14:nvPr/>
              </p14:nvContentPartPr>
              <p14:xfrm>
                <a:off x="184154" y="1866268"/>
                <a:ext cx="124200" cy="233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642356-8E38-40EC-95FD-0742F024A0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6514" y="1848268"/>
                  <a:ext cx="159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76270E-2F6F-43A3-B573-AEB6228F1673}"/>
                    </a:ext>
                  </a:extLst>
                </p14:cNvPr>
                <p14:cNvContentPartPr/>
                <p14:nvPr/>
              </p14:nvContentPartPr>
              <p14:xfrm>
                <a:off x="163274" y="1612468"/>
                <a:ext cx="244440" cy="63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76270E-2F6F-43A3-B573-AEB6228F16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274" y="1594468"/>
                  <a:ext cx="280080" cy="6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0BE2A3-8D7C-45BD-AD03-B436179C7C3A}"/>
              </a:ext>
            </a:extLst>
          </p:cNvPr>
          <p:cNvGrpSpPr/>
          <p:nvPr/>
        </p:nvGrpSpPr>
        <p:grpSpPr>
          <a:xfrm>
            <a:off x="210434" y="2718388"/>
            <a:ext cx="372240" cy="801360"/>
            <a:chOff x="210434" y="2718388"/>
            <a:chExt cx="372240" cy="80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25CDC3-D1BD-46A6-B955-C6AFFFE25BB2}"/>
                    </a:ext>
                  </a:extLst>
                </p14:cNvPr>
                <p14:cNvContentPartPr/>
                <p14:nvPr/>
              </p14:nvContentPartPr>
              <p14:xfrm>
                <a:off x="210434" y="2928628"/>
                <a:ext cx="231480" cy="26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25CDC3-D1BD-46A6-B955-C6AFFFE25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2794" y="2910988"/>
                  <a:ext cx="267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C23971-FB4A-4EE6-9855-B3C23E7FD103}"/>
                    </a:ext>
                  </a:extLst>
                </p14:cNvPr>
                <p14:cNvContentPartPr/>
                <p14:nvPr/>
              </p14:nvContentPartPr>
              <p14:xfrm>
                <a:off x="237074" y="2718388"/>
                <a:ext cx="345600" cy="80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C23971-FB4A-4EE6-9855-B3C23E7FD1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074" y="2700388"/>
                  <a:ext cx="381240" cy="83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B10015E-3057-456A-BFC9-8F2B3EA66A0A}"/>
                  </a:ext>
                </a:extLst>
              </p14:cNvPr>
              <p14:cNvContentPartPr/>
              <p14:nvPr/>
            </p14:nvContentPartPr>
            <p14:xfrm>
              <a:off x="6572714" y="2664028"/>
              <a:ext cx="277560" cy="56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B10015E-3057-456A-BFC9-8F2B3EA66A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074" y="2646388"/>
                <a:ext cx="31320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21D45B-CC6E-4DE5-A276-F818E840E01B}"/>
              </a:ext>
            </a:extLst>
          </p:cNvPr>
          <p:cNvGrpSpPr/>
          <p:nvPr/>
        </p:nvGrpSpPr>
        <p:grpSpPr>
          <a:xfrm>
            <a:off x="76514" y="3861748"/>
            <a:ext cx="376200" cy="819720"/>
            <a:chOff x="76514" y="3861748"/>
            <a:chExt cx="376200" cy="81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2698B8-48B3-4E0E-8E67-4C1D5182529B}"/>
                    </a:ext>
                  </a:extLst>
                </p14:cNvPr>
                <p14:cNvContentPartPr/>
                <p14:nvPr/>
              </p14:nvContentPartPr>
              <p14:xfrm>
                <a:off x="76514" y="4077028"/>
                <a:ext cx="241200" cy="27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2698B8-48B3-4E0E-8E67-4C1D518252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514" y="4059028"/>
                  <a:ext cx="276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A1ABE2-C4AF-445B-9E8A-593319FF62BC}"/>
                    </a:ext>
                  </a:extLst>
                </p14:cNvPr>
                <p14:cNvContentPartPr/>
                <p14:nvPr/>
              </p14:nvContentPartPr>
              <p14:xfrm>
                <a:off x="198554" y="3861748"/>
                <a:ext cx="254160" cy="81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A1ABE2-C4AF-445B-9E8A-593319FF62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914" y="3844108"/>
                  <a:ext cx="289800" cy="85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4CD443E-B196-4B87-A1D1-0C330AD20566}"/>
                  </a:ext>
                </a:extLst>
              </p14:cNvPr>
              <p14:cNvContentPartPr/>
              <p14:nvPr/>
            </p14:nvContentPartPr>
            <p14:xfrm>
              <a:off x="608594" y="4320028"/>
              <a:ext cx="562680" cy="182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4CD443E-B196-4B87-A1D1-0C330AD205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0594" y="4302028"/>
                <a:ext cx="598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3055C77-8174-4E3D-AA33-03E00A7804C1}"/>
                  </a:ext>
                </a:extLst>
              </p14:cNvPr>
              <p14:cNvContentPartPr/>
              <p14:nvPr/>
            </p14:nvContentPartPr>
            <p14:xfrm>
              <a:off x="1197914" y="4232188"/>
              <a:ext cx="917640" cy="222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3055C77-8174-4E3D-AA33-03E00A7804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9914" y="4214548"/>
                <a:ext cx="95328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17E3F45C-CCFF-4F5B-B587-5053E894CC48}"/>
              </a:ext>
            </a:extLst>
          </p:cNvPr>
          <p:cNvGrpSpPr/>
          <p:nvPr/>
        </p:nvGrpSpPr>
        <p:grpSpPr>
          <a:xfrm>
            <a:off x="4540154" y="3756988"/>
            <a:ext cx="194400" cy="265680"/>
            <a:chOff x="4540154" y="3756988"/>
            <a:chExt cx="19440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8FFF05-A489-4C80-AF06-A473B8CF1265}"/>
                    </a:ext>
                  </a:extLst>
                </p14:cNvPr>
                <p14:cNvContentPartPr/>
                <p14:nvPr/>
              </p14:nvContentPartPr>
              <p14:xfrm>
                <a:off x="4540154" y="3900268"/>
                <a:ext cx="19440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8FFF05-A489-4C80-AF06-A473B8CF12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2154" y="3882268"/>
                  <a:ext cx="230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192246-8833-4E48-9B44-0E4AD55F53F4}"/>
                    </a:ext>
                  </a:extLst>
                </p14:cNvPr>
                <p14:cNvContentPartPr/>
                <p14:nvPr/>
              </p14:nvContentPartPr>
              <p14:xfrm>
                <a:off x="4623674" y="3756988"/>
                <a:ext cx="34920" cy="265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192246-8833-4E48-9B44-0E4AD55F53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05674" y="3739348"/>
                  <a:ext cx="70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9991EF-BB14-4CA1-93E5-D8847147A982}"/>
                    </a:ext>
                  </a:extLst>
                </p14:cNvPr>
                <p14:cNvContentPartPr/>
                <p14:nvPr/>
              </p14:nvContentPartPr>
              <p14:xfrm>
                <a:off x="4547354" y="3911428"/>
                <a:ext cx="182520" cy="2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9991EF-BB14-4CA1-93E5-D8847147A9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9714" y="3893788"/>
                  <a:ext cx="2181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A82201A-1EAF-4357-A878-A828D63B4AE7}"/>
              </a:ext>
            </a:extLst>
          </p:cNvPr>
          <p:cNvGrpSpPr/>
          <p:nvPr/>
        </p:nvGrpSpPr>
        <p:grpSpPr>
          <a:xfrm>
            <a:off x="7009754" y="3565828"/>
            <a:ext cx="406800" cy="223560"/>
            <a:chOff x="7009754" y="3565828"/>
            <a:chExt cx="4068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972939-1E23-4C3A-8DFC-0D251215050B}"/>
                    </a:ext>
                  </a:extLst>
                </p14:cNvPr>
                <p14:cNvContentPartPr/>
                <p14:nvPr/>
              </p14:nvContentPartPr>
              <p14:xfrm>
                <a:off x="7009754" y="3565828"/>
                <a:ext cx="196920" cy="223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972939-1E23-4C3A-8DFC-0D25121505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91754" y="3548188"/>
                  <a:ext cx="232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A54974-245E-4B4E-9BCD-34290D64D57D}"/>
                    </a:ext>
                  </a:extLst>
                </p14:cNvPr>
                <p14:cNvContentPartPr/>
                <p14:nvPr/>
              </p14:nvContentPartPr>
              <p14:xfrm>
                <a:off x="7286234" y="3671308"/>
                <a:ext cx="130320" cy="10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A54974-245E-4B4E-9BCD-34290D64D5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8594" y="3653668"/>
                  <a:ext cx="1659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2A1CC4C-5259-47FF-B8E2-B030EF480B62}"/>
              </a:ext>
            </a:extLst>
          </p:cNvPr>
          <p:cNvGrpSpPr/>
          <p:nvPr/>
        </p:nvGrpSpPr>
        <p:grpSpPr>
          <a:xfrm>
            <a:off x="143474" y="4914028"/>
            <a:ext cx="353160" cy="745200"/>
            <a:chOff x="143474" y="4914028"/>
            <a:chExt cx="353160" cy="74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6047FD-BBE6-4BA4-8C0E-541DD637E45A}"/>
                    </a:ext>
                  </a:extLst>
                </p14:cNvPr>
                <p14:cNvContentPartPr/>
                <p14:nvPr/>
              </p14:nvContentPartPr>
              <p14:xfrm>
                <a:off x="143474" y="5064508"/>
                <a:ext cx="177480" cy="19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6047FD-BBE6-4BA4-8C0E-541DD637E4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834" y="5046868"/>
                  <a:ext cx="213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3B5D62-2909-4CA5-B759-066661ADF72F}"/>
                    </a:ext>
                  </a:extLst>
                </p14:cNvPr>
                <p14:cNvContentPartPr/>
                <p14:nvPr/>
              </p14:nvContentPartPr>
              <p14:xfrm>
                <a:off x="289994" y="5108788"/>
                <a:ext cx="50400" cy="26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3B5D62-2909-4CA5-B759-066661ADF7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354" y="5090788"/>
                  <a:ext cx="86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AB8DAA-3B0B-4333-8C48-A2A348B2CE8B}"/>
                    </a:ext>
                  </a:extLst>
                </p14:cNvPr>
                <p14:cNvContentPartPr/>
                <p14:nvPr/>
              </p14:nvContentPartPr>
              <p14:xfrm>
                <a:off x="245714" y="4914028"/>
                <a:ext cx="250920" cy="745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AB8DAA-3B0B-4333-8C48-A2A348B2CE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074" y="4896388"/>
                  <a:ext cx="286560" cy="78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626E2C-1533-4C9C-A1EE-727289F4FD9C}"/>
                  </a:ext>
                </a:extLst>
              </p14:cNvPr>
              <p14:cNvContentPartPr/>
              <p14:nvPr/>
            </p14:nvContentPartPr>
            <p14:xfrm>
              <a:off x="1292234" y="4351708"/>
              <a:ext cx="831240" cy="347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626E2C-1533-4C9C-A1EE-727289F4FD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74234" y="4333708"/>
                <a:ext cx="8668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5666A5F-10D7-460B-91C5-0543294C22FA}"/>
                  </a:ext>
                </a:extLst>
              </p14:cNvPr>
              <p14:cNvContentPartPr/>
              <p14:nvPr/>
            </p14:nvContentPartPr>
            <p14:xfrm>
              <a:off x="1416434" y="5419828"/>
              <a:ext cx="1023480" cy="242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5666A5F-10D7-460B-91C5-0543294C22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98794" y="5401828"/>
                <a:ext cx="10591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8728D89-ECAE-4073-AE55-F194D3A3E5D4}"/>
                  </a:ext>
                </a:extLst>
              </p14:cNvPr>
              <p14:cNvContentPartPr/>
              <p14:nvPr/>
            </p14:nvContentPartPr>
            <p14:xfrm>
              <a:off x="1218074" y="5365468"/>
              <a:ext cx="192240" cy="297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8728D89-ECAE-4073-AE55-F194D3A3E5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0074" y="5347468"/>
                <a:ext cx="227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107784D-8496-4241-8972-D83E05087AF1}"/>
                  </a:ext>
                </a:extLst>
              </p14:cNvPr>
              <p14:cNvContentPartPr/>
              <p14:nvPr/>
            </p14:nvContentPartPr>
            <p14:xfrm>
              <a:off x="2529554" y="5245228"/>
              <a:ext cx="283320" cy="355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107784D-8496-4241-8972-D83E05087A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11554" y="5227228"/>
                <a:ext cx="318960" cy="39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1CECCD8-7503-4218-BDFF-1A2E04BAB289}"/>
              </a:ext>
            </a:extLst>
          </p:cNvPr>
          <p:cNvGrpSpPr/>
          <p:nvPr/>
        </p:nvGrpSpPr>
        <p:grpSpPr>
          <a:xfrm>
            <a:off x="991274" y="1478548"/>
            <a:ext cx="8081640" cy="4987080"/>
            <a:chOff x="991274" y="1478548"/>
            <a:chExt cx="8081640" cy="49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78881B-0CFF-4E8E-9A3F-C7F24CCBCF6A}"/>
                    </a:ext>
                  </a:extLst>
                </p14:cNvPr>
                <p14:cNvContentPartPr/>
                <p14:nvPr/>
              </p14:nvContentPartPr>
              <p14:xfrm>
                <a:off x="1988474" y="1865908"/>
                <a:ext cx="379440" cy="2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78881B-0CFF-4E8E-9A3F-C7F24CCBCF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70834" y="1848268"/>
                  <a:ext cx="415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6B3F41-F27B-4860-895B-DDD24BA64C93}"/>
                    </a:ext>
                  </a:extLst>
                </p14:cNvPr>
                <p14:cNvContentPartPr/>
                <p14:nvPr/>
              </p14:nvContentPartPr>
              <p14:xfrm>
                <a:off x="2420834" y="1749988"/>
                <a:ext cx="277200" cy="32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6B3F41-F27B-4860-895B-DDD24BA64C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3194" y="1732348"/>
                  <a:ext cx="312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01ACAF-1978-4F78-B3B2-A07AFCD3BDA8}"/>
                    </a:ext>
                  </a:extLst>
                </p14:cNvPr>
                <p14:cNvContentPartPr/>
                <p14:nvPr/>
              </p14:nvContentPartPr>
              <p14:xfrm>
                <a:off x="3227954" y="1760428"/>
                <a:ext cx="23400" cy="35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01ACAF-1978-4F78-B3B2-A07AFCD3BD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09954" y="1742788"/>
                  <a:ext cx="59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72FB1C-1E47-49FB-B208-BE88777EEA29}"/>
                    </a:ext>
                  </a:extLst>
                </p14:cNvPr>
                <p14:cNvContentPartPr/>
                <p14:nvPr/>
              </p14:nvContentPartPr>
              <p14:xfrm>
                <a:off x="3217154" y="1793188"/>
                <a:ext cx="291240" cy="26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72FB1C-1E47-49FB-B208-BE88777EEA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9514" y="1775548"/>
                  <a:ext cx="32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74C79-F1D0-49D3-92A7-3E8A8B542343}"/>
                    </a:ext>
                  </a:extLst>
                </p14:cNvPr>
                <p14:cNvContentPartPr/>
                <p14:nvPr/>
              </p14:nvContentPartPr>
              <p14:xfrm>
                <a:off x="3458354" y="1730188"/>
                <a:ext cx="75960" cy="34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74C79-F1D0-49D3-92A7-3E8A8B5423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0354" y="1712188"/>
                  <a:ext cx="111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CB16FB-16C7-40F9-A1CA-BCAC30E9410A}"/>
                    </a:ext>
                  </a:extLst>
                </p14:cNvPr>
                <p14:cNvContentPartPr/>
                <p14:nvPr/>
              </p14:nvContentPartPr>
              <p14:xfrm>
                <a:off x="3633674" y="1856548"/>
                <a:ext cx="254880" cy="23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CB16FB-16C7-40F9-A1CA-BCAC30E941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5674" y="1838908"/>
                  <a:ext cx="290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CDE347-534C-400B-B15A-DA5D318880A8}"/>
                    </a:ext>
                  </a:extLst>
                </p14:cNvPr>
                <p14:cNvContentPartPr/>
                <p14:nvPr/>
              </p14:nvContentPartPr>
              <p14:xfrm>
                <a:off x="3992954" y="1710028"/>
                <a:ext cx="238680" cy="3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CDE347-534C-400B-B15A-DA5D318880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4954" y="1692028"/>
                  <a:ext cx="274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65EFCC-3159-4058-A2FD-0D3E48C4C0FC}"/>
                    </a:ext>
                  </a:extLst>
                </p14:cNvPr>
                <p14:cNvContentPartPr/>
                <p14:nvPr/>
              </p14:nvContentPartPr>
              <p14:xfrm>
                <a:off x="4097714" y="1616428"/>
                <a:ext cx="40320" cy="25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65EFCC-3159-4058-A2FD-0D3E48C4C0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80074" y="1598428"/>
                  <a:ext cx="7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BACC30-C9BE-4F65-A1A6-475FF3B5A1AF}"/>
                    </a:ext>
                  </a:extLst>
                </p14:cNvPr>
                <p14:cNvContentPartPr/>
                <p14:nvPr/>
              </p14:nvContentPartPr>
              <p14:xfrm>
                <a:off x="4674434" y="1957348"/>
                <a:ext cx="186120" cy="10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BACC30-C9BE-4F65-A1A6-475FF3B5A1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56434" y="1939708"/>
                  <a:ext cx="22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537FD1-E879-4667-90F0-5AA7676FFEFF}"/>
                    </a:ext>
                  </a:extLst>
                </p14:cNvPr>
                <p14:cNvContentPartPr/>
                <p14:nvPr/>
              </p14:nvContentPartPr>
              <p14:xfrm>
                <a:off x="4757954" y="1863748"/>
                <a:ext cx="43920" cy="175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537FD1-E879-4667-90F0-5AA7676FFE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40314" y="1845748"/>
                  <a:ext cx="79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0B2C8C-327B-4022-A05D-7DFE643EEECC}"/>
                    </a:ext>
                  </a:extLst>
                </p14:cNvPr>
                <p14:cNvContentPartPr/>
                <p14:nvPr/>
              </p14:nvContentPartPr>
              <p14:xfrm>
                <a:off x="5451314" y="1595188"/>
                <a:ext cx="678600" cy="45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0B2C8C-327B-4022-A05D-7DFE643EEE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33674" y="1577548"/>
                  <a:ext cx="714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1DC525-6751-4C0D-A057-47521F64CFA8}"/>
                    </a:ext>
                  </a:extLst>
                </p14:cNvPr>
                <p14:cNvContentPartPr/>
                <p14:nvPr/>
              </p14:nvContentPartPr>
              <p14:xfrm>
                <a:off x="6159074" y="1643788"/>
                <a:ext cx="28584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1DC525-6751-4C0D-A057-47521F64CFA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41434" y="1625788"/>
                  <a:ext cx="321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E42289-1DAB-49CB-901D-B84658373958}"/>
                    </a:ext>
                  </a:extLst>
                </p14:cNvPr>
                <p14:cNvContentPartPr/>
                <p14:nvPr/>
              </p14:nvContentPartPr>
              <p14:xfrm>
                <a:off x="1270994" y="3159748"/>
                <a:ext cx="212040" cy="32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E42289-1DAB-49CB-901D-B846583739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52994" y="3142108"/>
                  <a:ext cx="247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92504F-C378-4B3C-B98E-5A84C6DACB2F}"/>
                    </a:ext>
                  </a:extLst>
                </p14:cNvPr>
                <p14:cNvContentPartPr/>
                <p14:nvPr/>
              </p14:nvContentPartPr>
              <p14:xfrm>
                <a:off x="1768874" y="3033748"/>
                <a:ext cx="340200" cy="418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92504F-C378-4B3C-B98E-5A84C6DACB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51234" y="3016108"/>
                  <a:ext cx="375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9FDAFF3-84F0-40A7-94A3-397CE41BD3AC}"/>
                    </a:ext>
                  </a:extLst>
                </p14:cNvPr>
                <p14:cNvContentPartPr/>
                <p14:nvPr/>
              </p14:nvContentPartPr>
              <p14:xfrm>
                <a:off x="2368634" y="3056788"/>
                <a:ext cx="518040" cy="5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9FDAFF3-84F0-40A7-94A3-397CE41BD3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50634" y="3038788"/>
                  <a:ext cx="55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6B9426-B636-448A-B96C-5418B800CFBA}"/>
                    </a:ext>
                  </a:extLst>
                </p14:cNvPr>
                <p14:cNvContentPartPr/>
                <p14:nvPr/>
              </p14:nvContentPartPr>
              <p14:xfrm>
                <a:off x="2844554" y="2976148"/>
                <a:ext cx="211680" cy="317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6B9426-B636-448A-B96C-5418B800CFB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26554" y="2958148"/>
                  <a:ext cx="247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C581A9-0D1B-4C69-B1C6-358EFEDB9A9D}"/>
                    </a:ext>
                  </a:extLst>
                </p14:cNvPr>
                <p14:cNvContentPartPr/>
                <p14:nvPr/>
              </p14:nvContentPartPr>
              <p14:xfrm>
                <a:off x="5385074" y="2692828"/>
                <a:ext cx="315360" cy="416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C581A9-0D1B-4C69-B1C6-358EFEDB9A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67434" y="2675188"/>
                  <a:ext cx="351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E8B5E5-CF21-4FFA-B7C3-567FB86E8F14}"/>
                    </a:ext>
                  </a:extLst>
                </p14:cNvPr>
                <p14:cNvContentPartPr/>
                <p14:nvPr/>
              </p14:nvContentPartPr>
              <p14:xfrm>
                <a:off x="5881514" y="2787868"/>
                <a:ext cx="39600" cy="316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E8B5E5-CF21-4FFA-B7C3-567FB86E8F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63874" y="2770228"/>
                  <a:ext cx="75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217B6F-34CA-43BE-A58B-200B0D8F902F}"/>
                    </a:ext>
                  </a:extLst>
                </p14:cNvPr>
                <p14:cNvContentPartPr/>
                <p14:nvPr/>
              </p14:nvContentPartPr>
              <p14:xfrm>
                <a:off x="5816714" y="2684548"/>
                <a:ext cx="358560" cy="40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217B6F-34CA-43BE-A58B-200B0D8F90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98714" y="2666908"/>
                  <a:ext cx="3942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0C6535-3CD4-4F88-A805-BCBF921C37BB}"/>
                    </a:ext>
                  </a:extLst>
                </p14:cNvPr>
                <p14:cNvContentPartPr/>
                <p14:nvPr/>
              </p14:nvContentPartPr>
              <p14:xfrm>
                <a:off x="6247994" y="2889388"/>
                <a:ext cx="191160" cy="14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0C6535-3CD4-4F88-A805-BCBF921C37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30354" y="2871748"/>
                  <a:ext cx="22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BFADE9-6950-49CB-BF8F-B007766D05C0}"/>
                    </a:ext>
                  </a:extLst>
                </p14:cNvPr>
                <p14:cNvContentPartPr/>
                <p14:nvPr/>
              </p14:nvContentPartPr>
              <p14:xfrm>
                <a:off x="3443954" y="2757988"/>
                <a:ext cx="306360" cy="43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BFADE9-6950-49CB-BF8F-B007766D05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26314" y="2739988"/>
                  <a:ext cx="342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0502B2-E32A-4F78-BABD-DDDBE1BDD970}"/>
                    </a:ext>
                  </a:extLst>
                </p14:cNvPr>
                <p14:cNvContentPartPr/>
                <p14:nvPr/>
              </p14:nvContentPartPr>
              <p14:xfrm>
                <a:off x="3875954" y="2917108"/>
                <a:ext cx="192960" cy="489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0502B2-E32A-4F78-BABD-DDDBE1BDD9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7954" y="2899108"/>
                  <a:ext cx="22860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C148D6-6AA1-4029-A173-A005DC03654C}"/>
                    </a:ext>
                  </a:extLst>
                </p14:cNvPr>
                <p14:cNvContentPartPr/>
                <p14:nvPr/>
              </p14:nvContentPartPr>
              <p14:xfrm>
                <a:off x="4931474" y="3016108"/>
                <a:ext cx="163800" cy="1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C148D6-6AA1-4029-A173-A005DC0365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3474" y="2998108"/>
                  <a:ext cx="199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14279E-3A01-4E8E-996B-C440F1EE19B9}"/>
                    </a:ext>
                  </a:extLst>
                </p14:cNvPr>
                <p14:cNvContentPartPr/>
                <p14:nvPr/>
              </p14:nvContentPartPr>
              <p14:xfrm>
                <a:off x="5007074" y="2931868"/>
                <a:ext cx="26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14279E-3A01-4E8E-996B-C440F1EE19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89074" y="2914228"/>
                  <a:ext cx="61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8476838-E12C-4E28-9F79-5D789585D956}"/>
                    </a:ext>
                  </a:extLst>
                </p14:cNvPr>
                <p14:cNvContentPartPr/>
                <p14:nvPr/>
              </p14:nvContentPartPr>
              <p14:xfrm>
                <a:off x="4056314" y="2566468"/>
                <a:ext cx="202680" cy="20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8476838-E12C-4E28-9F79-5D789585D9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38674" y="2548828"/>
                  <a:ext cx="238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FA7CF4-1B55-4A7E-BD84-31EA8D4EE6EF}"/>
                    </a:ext>
                  </a:extLst>
                </p14:cNvPr>
                <p14:cNvContentPartPr/>
                <p14:nvPr/>
              </p14:nvContentPartPr>
              <p14:xfrm>
                <a:off x="4353314" y="2658988"/>
                <a:ext cx="175680" cy="1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FA7CF4-1B55-4A7E-BD84-31EA8D4EE6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5314" y="2641348"/>
                  <a:ext cx="21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6F920A-7E98-4E71-8C3E-38883B0F07C4}"/>
                    </a:ext>
                  </a:extLst>
                </p14:cNvPr>
                <p14:cNvContentPartPr/>
                <p14:nvPr/>
              </p14:nvContentPartPr>
              <p14:xfrm>
                <a:off x="4434314" y="2560708"/>
                <a:ext cx="2160" cy="183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6F920A-7E98-4E71-8C3E-38883B0F07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16314" y="2542708"/>
                  <a:ext cx="37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6C39AD-F465-4048-82FE-B060A0B52951}"/>
                    </a:ext>
                  </a:extLst>
                </p14:cNvPr>
                <p14:cNvContentPartPr/>
                <p14:nvPr/>
              </p14:nvContentPartPr>
              <p14:xfrm>
                <a:off x="3957314" y="2353348"/>
                <a:ext cx="783360" cy="65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6C39AD-F465-4048-82FE-B060A0B529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39674" y="2335708"/>
                  <a:ext cx="8190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381BB6-673E-4CCD-8054-006D869DF75E}"/>
                    </a:ext>
                  </a:extLst>
                </p14:cNvPr>
                <p14:cNvContentPartPr/>
                <p14:nvPr/>
              </p14:nvContentPartPr>
              <p14:xfrm>
                <a:off x="5506034" y="2434348"/>
                <a:ext cx="1124280" cy="246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381BB6-673E-4CCD-8054-006D869DF7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88394" y="2416708"/>
                  <a:ext cx="1159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50BED43-0480-48FB-876A-2F156C076E8F}"/>
                    </a:ext>
                  </a:extLst>
                </p14:cNvPr>
                <p14:cNvContentPartPr/>
                <p14:nvPr/>
              </p14:nvContentPartPr>
              <p14:xfrm>
                <a:off x="6385154" y="2441908"/>
                <a:ext cx="248040" cy="129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50BED43-0480-48FB-876A-2F156C076E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7154" y="2423908"/>
                  <a:ext cx="283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1EC197-13A6-4C0A-AFB0-2145FF5C33B4}"/>
                    </a:ext>
                  </a:extLst>
                </p14:cNvPr>
                <p14:cNvContentPartPr/>
                <p14:nvPr/>
              </p14:nvContentPartPr>
              <p14:xfrm>
                <a:off x="2857874" y="4167388"/>
                <a:ext cx="363240" cy="4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1EC197-13A6-4C0A-AFB0-2145FF5C33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39874" y="4149748"/>
                  <a:ext cx="398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F863A4-A983-48F7-AD92-85853174C79F}"/>
                    </a:ext>
                  </a:extLst>
                </p14:cNvPr>
                <p14:cNvContentPartPr/>
                <p14:nvPr/>
              </p14:nvContentPartPr>
              <p14:xfrm>
                <a:off x="3171074" y="4035628"/>
                <a:ext cx="156960" cy="29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F863A4-A983-48F7-AD92-85853174C7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53074" y="4017628"/>
                  <a:ext cx="192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7FA822-DAF7-438C-AF19-74FAB06C2272}"/>
                    </a:ext>
                  </a:extLst>
                </p14:cNvPr>
                <p14:cNvContentPartPr/>
                <p14:nvPr/>
              </p14:nvContentPartPr>
              <p14:xfrm>
                <a:off x="5400194" y="4052908"/>
                <a:ext cx="279360" cy="3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7FA822-DAF7-438C-AF19-74FAB06C22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82554" y="4034908"/>
                  <a:ext cx="315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3858FF-669F-441B-8FC2-F27EF8F4065C}"/>
                    </a:ext>
                  </a:extLst>
                </p14:cNvPr>
                <p14:cNvContentPartPr/>
                <p14:nvPr/>
              </p14:nvContentPartPr>
              <p14:xfrm>
                <a:off x="5515394" y="3991348"/>
                <a:ext cx="55800" cy="246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3858FF-669F-441B-8FC2-F27EF8F406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97754" y="3973708"/>
                  <a:ext cx="91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C9C820-8795-4286-824B-6F14DC5C9C4A}"/>
                    </a:ext>
                  </a:extLst>
                </p14:cNvPr>
                <p14:cNvContentPartPr/>
                <p14:nvPr/>
              </p14:nvContentPartPr>
              <p14:xfrm>
                <a:off x="3674354" y="3943468"/>
                <a:ext cx="329760" cy="39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C9C820-8795-4286-824B-6F14DC5C9C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56354" y="3925468"/>
                  <a:ext cx="365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BC9F1A-E506-4F3D-A979-B8DADC7F329C}"/>
                    </a:ext>
                  </a:extLst>
                </p14:cNvPr>
                <p14:cNvContentPartPr/>
                <p14:nvPr/>
              </p14:nvContentPartPr>
              <p14:xfrm>
                <a:off x="4182314" y="3936268"/>
                <a:ext cx="203040" cy="39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BC9F1A-E506-4F3D-A979-B8DADC7F32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4674" y="3918628"/>
                  <a:ext cx="238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F692AB-75B1-4211-904E-4BBF67F146B1}"/>
                    </a:ext>
                  </a:extLst>
                </p14:cNvPr>
                <p14:cNvContentPartPr/>
                <p14:nvPr/>
              </p14:nvContentPartPr>
              <p14:xfrm>
                <a:off x="4262594" y="4107628"/>
                <a:ext cx="209880" cy="198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F692AB-75B1-4211-904E-4BBF67F146B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44594" y="4089628"/>
                  <a:ext cx="245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DEEA185-0CF0-4D4B-A8F6-9BA5EA3217B0}"/>
                    </a:ext>
                  </a:extLst>
                </p14:cNvPr>
                <p14:cNvContentPartPr/>
                <p14:nvPr/>
              </p14:nvContentPartPr>
              <p14:xfrm>
                <a:off x="6150074" y="3819268"/>
                <a:ext cx="332640" cy="38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DEEA185-0CF0-4D4B-A8F6-9BA5EA3217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32074" y="3801628"/>
                  <a:ext cx="368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F5B81A-E2ED-49A6-A655-23828302788D}"/>
                    </a:ext>
                  </a:extLst>
                </p14:cNvPr>
                <p14:cNvContentPartPr/>
                <p14:nvPr/>
              </p14:nvContentPartPr>
              <p14:xfrm>
                <a:off x="6564074" y="3768148"/>
                <a:ext cx="299160" cy="470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F5B81A-E2ED-49A6-A655-2382830278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46074" y="3750508"/>
                  <a:ext cx="3348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E0A4C2-3F22-4B35-9AE3-5096A2B7192B}"/>
                    </a:ext>
                  </a:extLst>
                </p14:cNvPr>
                <p14:cNvContentPartPr/>
                <p14:nvPr/>
              </p14:nvContentPartPr>
              <p14:xfrm>
                <a:off x="6940274" y="3981988"/>
                <a:ext cx="176400" cy="20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E0A4C2-3F22-4B35-9AE3-5096A2B719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22274" y="3963988"/>
                  <a:ext cx="212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E642813-DB57-46B0-8455-000C0B08A5CB}"/>
                    </a:ext>
                  </a:extLst>
                </p14:cNvPr>
                <p14:cNvContentPartPr/>
                <p14:nvPr/>
              </p14:nvContentPartPr>
              <p14:xfrm>
                <a:off x="7042514" y="4017268"/>
                <a:ext cx="62640" cy="37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E642813-DB57-46B0-8455-000C0B08A5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24514" y="3999268"/>
                  <a:ext cx="98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3824F7-BA21-40F5-AA98-0848B8D6B95C}"/>
                    </a:ext>
                  </a:extLst>
                </p14:cNvPr>
                <p14:cNvContentPartPr/>
                <p14:nvPr/>
              </p14:nvContentPartPr>
              <p14:xfrm>
                <a:off x="991274" y="4138228"/>
                <a:ext cx="277920" cy="46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3824F7-BA21-40F5-AA98-0848B8D6B9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3634" y="4120588"/>
                  <a:ext cx="3135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D2923F-07DE-4AEE-B7FC-7A796DC949B0}"/>
                    </a:ext>
                  </a:extLst>
                </p14:cNvPr>
                <p14:cNvContentPartPr/>
                <p14:nvPr/>
              </p14:nvContentPartPr>
              <p14:xfrm>
                <a:off x="1858154" y="3860668"/>
                <a:ext cx="287640" cy="52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D2923F-07DE-4AEE-B7FC-7A796DC949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40154" y="3842668"/>
                  <a:ext cx="323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2B763F-AC1F-43CE-8DF0-45FDD7E661AB}"/>
                    </a:ext>
                  </a:extLst>
                </p14:cNvPr>
                <p14:cNvContentPartPr/>
                <p14:nvPr/>
              </p14:nvContentPartPr>
              <p14:xfrm>
                <a:off x="1208354" y="3814228"/>
                <a:ext cx="276480" cy="60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2B763F-AC1F-43CE-8DF0-45FDD7E661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90354" y="3796588"/>
                  <a:ext cx="31212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8CCCF8-6D51-4F61-8104-BA98AD2168A5}"/>
                    </a:ext>
                  </a:extLst>
                </p14:cNvPr>
                <p14:cNvContentPartPr/>
                <p14:nvPr/>
              </p14:nvContentPartPr>
              <p14:xfrm>
                <a:off x="2208434" y="4178908"/>
                <a:ext cx="281880" cy="29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8CCCF8-6D51-4F61-8104-BA98AD2168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90794" y="4161268"/>
                  <a:ext cx="317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0E142EE-2382-42C6-B80F-CE629DB8BE79}"/>
                    </a:ext>
                  </a:extLst>
                </p14:cNvPr>
                <p14:cNvContentPartPr/>
                <p14:nvPr/>
              </p14:nvContentPartPr>
              <p14:xfrm>
                <a:off x="3042914" y="5298148"/>
                <a:ext cx="366120" cy="31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0E142EE-2382-42C6-B80F-CE629DB8BE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24914" y="5280508"/>
                  <a:ext cx="401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FD7C41F-81BE-4F1A-8CFA-82882AF77355}"/>
                    </a:ext>
                  </a:extLst>
                </p14:cNvPr>
                <p14:cNvContentPartPr/>
                <p14:nvPr/>
              </p14:nvContentPartPr>
              <p14:xfrm>
                <a:off x="3414794" y="5167108"/>
                <a:ext cx="186840" cy="32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FD7C41F-81BE-4F1A-8CFA-82882AF773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96794" y="5149468"/>
                  <a:ext cx="222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AFCEBB9-E66F-481D-AD06-502C8F96C066}"/>
                    </a:ext>
                  </a:extLst>
                </p14:cNvPr>
                <p14:cNvContentPartPr/>
                <p14:nvPr/>
              </p14:nvContentPartPr>
              <p14:xfrm>
                <a:off x="4175474" y="5094028"/>
                <a:ext cx="614160" cy="389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AFCEBB9-E66F-481D-AD06-502C8F96C0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57474" y="5076388"/>
                  <a:ext cx="6498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2142A9-05B0-4FC2-A4C9-BE3C7920CA0E}"/>
                    </a:ext>
                  </a:extLst>
                </p14:cNvPr>
                <p14:cNvContentPartPr/>
                <p14:nvPr/>
              </p14:nvContentPartPr>
              <p14:xfrm>
                <a:off x="5611874" y="5307148"/>
                <a:ext cx="238680" cy="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2142A9-05B0-4FC2-A4C9-BE3C7920CA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4234" y="5289148"/>
                  <a:ext cx="274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D780CAF-1099-41FB-81FD-3EBDB219AC57}"/>
                    </a:ext>
                  </a:extLst>
                </p14:cNvPr>
                <p14:cNvContentPartPr/>
                <p14:nvPr/>
              </p14:nvContentPartPr>
              <p14:xfrm>
                <a:off x="5715194" y="5240548"/>
                <a:ext cx="70560" cy="158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D780CAF-1099-41FB-81FD-3EBDB219AC5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97554" y="5222908"/>
                  <a:ext cx="106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0E8494B-274C-4E77-9397-B37450A0B4C0}"/>
                    </a:ext>
                  </a:extLst>
                </p14:cNvPr>
                <p14:cNvContentPartPr/>
                <p14:nvPr/>
              </p14:nvContentPartPr>
              <p14:xfrm>
                <a:off x="6230714" y="5135428"/>
                <a:ext cx="416160" cy="37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0E8494B-274C-4E77-9397-B37450A0B4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13074" y="5117788"/>
                  <a:ext cx="451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72FF00-E0FE-4A68-AF07-D60F04A9AFD0}"/>
                    </a:ext>
                  </a:extLst>
                </p14:cNvPr>
                <p14:cNvContentPartPr/>
                <p14:nvPr/>
              </p14:nvContentPartPr>
              <p14:xfrm>
                <a:off x="6745154" y="5131108"/>
                <a:ext cx="533520" cy="367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72FF00-E0FE-4A68-AF07-D60F04A9AFD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27154" y="5113108"/>
                  <a:ext cx="5691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2984EE-2946-4A56-B7B8-C61B165BDD8F}"/>
                    </a:ext>
                  </a:extLst>
                </p14:cNvPr>
                <p14:cNvContentPartPr/>
                <p14:nvPr/>
              </p14:nvContentPartPr>
              <p14:xfrm>
                <a:off x="7280474" y="5101228"/>
                <a:ext cx="344520" cy="357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2984EE-2946-4A56-B7B8-C61B165BDD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62474" y="5083588"/>
                  <a:ext cx="380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5C5C2B2-9364-4EE0-89CE-2D82760497CD}"/>
                    </a:ext>
                  </a:extLst>
                </p14:cNvPr>
                <p14:cNvContentPartPr/>
                <p14:nvPr/>
              </p14:nvContentPartPr>
              <p14:xfrm>
                <a:off x="7705994" y="5303908"/>
                <a:ext cx="182880" cy="14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5C5C2B2-9364-4EE0-89CE-2D82760497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88354" y="5285908"/>
                  <a:ext cx="218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F55B268-DECF-4C29-B447-DEB7E30E47AF}"/>
                    </a:ext>
                  </a:extLst>
                </p14:cNvPr>
                <p14:cNvContentPartPr/>
                <p14:nvPr/>
              </p14:nvContentPartPr>
              <p14:xfrm>
                <a:off x="7828034" y="5322268"/>
                <a:ext cx="53640" cy="344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F55B268-DECF-4C29-B447-DEB7E30E47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10034" y="5304628"/>
                  <a:ext cx="89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A958A4-D65D-47B8-B960-42AB0F2EF52C}"/>
                    </a:ext>
                  </a:extLst>
                </p14:cNvPr>
                <p14:cNvContentPartPr/>
                <p14:nvPr/>
              </p14:nvContentPartPr>
              <p14:xfrm>
                <a:off x="4748234" y="4968388"/>
                <a:ext cx="167760" cy="18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A958A4-D65D-47B8-B960-42AB0F2EF5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30234" y="4950748"/>
                  <a:ext cx="203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662DE0F-F2E7-4CC1-BDC6-E9FDFD46D9FF}"/>
                    </a:ext>
                  </a:extLst>
                </p14:cNvPr>
                <p14:cNvContentPartPr/>
                <p14:nvPr/>
              </p14:nvContentPartPr>
              <p14:xfrm>
                <a:off x="5006354" y="5037508"/>
                <a:ext cx="159840" cy="25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662DE0F-F2E7-4CC1-BDC6-E9FDFD46D9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88354" y="5019508"/>
                  <a:ext cx="195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CEC0E1B-F5AE-4EC1-AB71-584AB5949466}"/>
                    </a:ext>
                  </a:extLst>
                </p14:cNvPr>
                <p14:cNvContentPartPr/>
                <p14:nvPr/>
              </p14:nvContentPartPr>
              <p14:xfrm>
                <a:off x="5071874" y="4945348"/>
                <a:ext cx="39600" cy="183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CEC0E1B-F5AE-4EC1-AB71-584AB59494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54234" y="4927708"/>
                  <a:ext cx="7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4C0139-B139-4DD2-B370-5B555D288A70}"/>
                    </a:ext>
                  </a:extLst>
                </p14:cNvPr>
                <p14:cNvContentPartPr/>
                <p14:nvPr/>
              </p14:nvContentPartPr>
              <p14:xfrm>
                <a:off x="1284674" y="4929508"/>
                <a:ext cx="1395000" cy="291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4C0139-B139-4DD2-B370-5B555D288A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6674" y="4911868"/>
                  <a:ext cx="1430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E78550E-E381-4550-8A30-2402F96BE538}"/>
                    </a:ext>
                  </a:extLst>
                </p14:cNvPr>
                <p14:cNvContentPartPr/>
                <p14:nvPr/>
              </p14:nvContentPartPr>
              <p14:xfrm>
                <a:off x="1209434" y="4915828"/>
                <a:ext cx="107280" cy="160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E78550E-E381-4550-8A30-2402F96BE5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91434" y="4897828"/>
                  <a:ext cx="142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56ED66-0DBC-466E-8F64-019819393F85}"/>
                    </a:ext>
                  </a:extLst>
                </p14:cNvPr>
                <p14:cNvContentPartPr/>
                <p14:nvPr/>
              </p14:nvContentPartPr>
              <p14:xfrm>
                <a:off x="1195034" y="5415508"/>
                <a:ext cx="205200" cy="24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56ED66-0DBC-466E-8F64-019819393F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77394" y="5397868"/>
                  <a:ext cx="240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D0C709-3132-459E-82CE-AF4CDF247A07}"/>
                    </a:ext>
                  </a:extLst>
                </p14:cNvPr>
                <p14:cNvContentPartPr/>
                <p14:nvPr/>
              </p14:nvContentPartPr>
              <p14:xfrm>
                <a:off x="1391594" y="4927708"/>
                <a:ext cx="1349640" cy="99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D0C709-3132-459E-82CE-AF4CDF247A0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3954" y="4910068"/>
                  <a:ext cx="138528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058FC5-5906-427F-B03E-F526308F2E14}"/>
                    </a:ext>
                  </a:extLst>
                </p14:cNvPr>
                <p14:cNvContentPartPr/>
                <p14:nvPr/>
              </p14:nvContentPartPr>
              <p14:xfrm>
                <a:off x="7899314" y="4956508"/>
                <a:ext cx="152640" cy="30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058FC5-5906-427F-B03E-F526308F2E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81314" y="4938868"/>
                  <a:ext cx="188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EEE41F2-18FA-4CDB-99DD-B105E1AF06A9}"/>
                    </a:ext>
                  </a:extLst>
                </p14:cNvPr>
                <p14:cNvContentPartPr/>
                <p14:nvPr/>
              </p14:nvContentPartPr>
              <p14:xfrm>
                <a:off x="7792394" y="1478548"/>
                <a:ext cx="1280520" cy="4987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EEE41F2-18FA-4CDB-99DD-B105E1AF06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74754" y="1460548"/>
                  <a:ext cx="1316160" cy="50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E6C1C5C-C13A-409D-9520-753C314F4997}"/>
              </a:ext>
            </a:extLst>
          </p:cNvPr>
          <p:cNvGrpSpPr/>
          <p:nvPr/>
        </p:nvGrpSpPr>
        <p:grpSpPr>
          <a:xfrm>
            <a:off x="8716874" y="1856548"/>
            <a:ext cx="1294560" cy="496080"/>
            <a:chOff x="8716874" y="1856548"/>
            <a:chExt cx="129456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C32CE7-F7B7-4C7C-A3FB-0C3AC9ACDCFC}"/>
                    </a:ext>
                  </a:extLst>
                </p14:cNvPr>
                <p14:cNvContentPartPr/>
                <p14:nvPr/>
              </p14:nvContentPartPr>
              <p14:xfrm>
                <a:off x="8716874" y="1856548"/>
                <a:ext cx="379440" cy="49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C32CE7-F7B7-4C7C-A3FB-0C3AC9ACDC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98874" y="1838908"/>
                  <a:ext cx="4150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76DE7BD-14FA-4683-A17F-FC56F2F35C5B}"/>
                    </a:ext>
                  </a:extLst>
                </p14:cNvPr>
                <p14:cNvContentPartPr/>
                <p14:nvPr/>
              </p14:nvContentPartPr>
              <p14:xfrm>
                <a:off x="9095594" y="2180548"/>
                <a:ext cx="27000" cy="150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76DE7BD-14FA-4683-A17F-FC56F2F35C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77954" y="2162908"/>
                  <a:ext cx="62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433AA67-DCFC-4783-8C87-BD6440B5D6E8}"/>
                    </a:ext>
                  </a:extLst>
                </p14:cNvPr>
                <p14:cNvContentPartPr/>
                <p14:nvPr/>
              </p14:nvContentPartPr>
              <p14:xfrm>
                <a:off x="9066434" y="2098828"/>
                <a:ext cx="8280" cy="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433AA67-DCFC-4783-8C87-BD6440B5D6E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48434" y="2081188"/>
                  <a:ext cx="43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D086F94-520B-46FA-A8AA-0FBC30443511}"/>
                    </a:ext>
                  </a:extLst>
                </p14:cNvPr>
                <p14:cNvContentPartPr/>
                <p14:nvPr/>
              </p14:nvContentPartPr>
              <p14:xfrm>
                <a:off x="9429314" y="1978228"/>
                <a:ext cx="24480" cy="32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D086F94-520B-46FA-A8AA-0FBC304435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11314" y="1960228"/>
                  <a:ext cx="60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39F8F81-EDB7-438D-9593-BCC5D0E2B803}"/>
                    </a:ext>
                  </a:extLst>
                </p14:cNvPr>
                <p14:cNvContentPartPr/>
                <p14:nvPr/>
              </p14:nvContentPartPr>
              <p14:xfrm>
                <a:off x="9332474" y="1863028"/>
                <a:ext cx="379440" cy="412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39F8F81-EDB7-438D-9593-BCC5D0E2B8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14474" y="1845388"/>
                  <a:ext cx="415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ADD9736-FD51-464A-9C61-91588482A983}"/>
                    </a:ext>
                  </a:extLst>
                </p14:cNvPr>
                <p14:cNvContentPartPr/>
                <p14:nvPr/>
              </p14:nvContentPartPr>
              <p14:xfrm>
                <a:off x="9798674" y="2060668"/>
                <a:ext cx="212760" cy="158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ADD9736-FD51-464A-9C61-91588482A9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80674" y="2042668"/>
                  <a:ext cx="2484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5EF01CC-9E77-4033-9329-A60AD829CC58}"/>
              </a:ext>
            </a:extLst>
          </p:cNvPr>
          <p:cNvGrpSpPr/>
          <p:nvPr/>
        </p:nvGrpSpPr>
        <p:grpSpPr>
          <a:xfrm>
            <a:off x="8294594" y="1774828"/>
            <a:ext cx="282600" cy="793440"/>
            <a:chOff x="8294594" y="1774828"/>
            <a:chExt cx="28260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B65EB42-0B79-4CA1-9DEF-91C380926963}"/>
                    </a:ext>
                  </a:extLst>
                </p14:cNvPr>
                <p14:cNvContentPartPr/>
                <p14:nvPr/>
              </p14:nvContentPartPr>
              <p14:xfrm>
                <a:off x="8294594" y="2088028"/>
                <a:ext cx="172440" cy="173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B65EB42-0B79-4CA1-9DEF-91C3809269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76954" y="2070028"/>
                  <a:ext cx="208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03AB8F4-C274-4D5E-BE2D-7B30166E54D3}"/>
                    </a:ext>
                  </a:extLst>
                </p14:cNvPr>
                <p14:cNvContentPartPr/>
                <p14:nvPr/>
              </p14:nvContentPartPr>
              <p14:xfrm>
                <a:off x="8371634" y="1774828"/>
                <a:ext cx="205560" cy="793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03AB8F4-C274-4D5E-BE2D-7B30166E54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53634" y="1757188"/>
                  <a:ext cx="241200" cy="82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ACA4BB2-28F9-4175-8679-A94EFCC841C7}"/>
              </a:ext>
            </a:extLst>
          </p:cNvPr>
          <p:cNvGrpSpPr/>
          <p:nvPr/>
        </p:nvGrpSpPr>
        <p:grpSpPr>
          <a:xfrm>
            <a:off x="10163354" y="2054548"/>
            <a:ext cx="412560" cy="213840"/>
            <a:chOff x="10163354" y="2054548"/>
            <a:chExt cx="4125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B247AB-0740-4C42-B0D3-CA93BFE50B35}"/>
                    </a:ext>
                  </a:extLst>
                </p14:cNvPr>
                <p14:cNvContentPartPr/>
                <p14:nvPr/>
              </p14:nvContentPartPr>
              <p14:xfrm>
                <a:off x="10163354" y="2128708"/>
                <a:ext cx="257400" cy="6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B247AB-0740-4C42-B0D3-CA93BFE50B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45354" y="2110708"/>
                  <a:ext cx="293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1D1A110-4993-4975-AB57-55430478656D}"/>
                    </a:ext>
                  </a:extLst>
                </p14:cNvPr>
                <p14:cNvContentPartPr/>
                <p14:nvPr/>
              </p14:nvContentPartPr>
              <p14:xfrm>
                <a:off x="10389794" y="2054548"/>
                <a:ext cx="186120" cy="213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1D1A110-4993-4975-AB57-5543047865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71794" y="2036548"/>
                  <a:ext cx="2217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C17CED4-3BC0-4DF6-8A5D-5DCDF9803C80}"/>
              </a:ext>
            </a:extLst>
          </p:cNvPr>
          <p:cNvGrpSpPr/>
          <p:nvPr/>
        </p:nvGrpSpPr>
        <p:grpSpPr>
          <a:xfrm>
            <a:off x="10693274" y="1845388"/>
            <a:ext cx="259560" cy="418680"/>
            <a:chOff x="10693274" y="1845388"/>
            <a:chExt cx="2595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AEFB49-A1F0-4339-88F4-E2D8A0C90DA5}"/>
                    </a:ext>
                  </a:extLst>
                </p14:cNvPr>
                <p14:cNvContentPartPr/>
                <p14:nvPr/>
              </p14:nvContentPartPr>
              <p14:xfrm>
                <a:off x="10693274" y="1845388"/>
                <a:ext cx="255240" cy="418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AEFB49-A1F0-4339-88F4-E2D8A0C90D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75274" y="1827388"/>
                  <a:ext cx="290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34192C9-4880-4000-AE3D-6EFEE6BFE6DA}"/>
                    </a:ext>
                  </a:extLst>
                </p14:cNvPr>
                <p14:cNvContentPartPr/>
                <p14:nvPr/>
              </p14:nvContentPartPr>
              <p14:xfrm>
                <a:off x="10943474" y="2122948"/>
                <a:ext cx="9360" cy="90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34192C9-4880-4000-AE3D-6EFEE6BFE6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25474" y="2104948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D96FF5-F65E-44BE-AE5D-116989AA8F89}"/>
                    </a:ext>
                  </a:extLst>
                </p14:cNvPr>
                <p14:cNvContentPartPr/>
                <p14:nvPr/>
              </p14:nvContentPartPr>
              <p14:xfrm>
                <a:off x="10934474" y="1985428"/>
                <a:ext cx="17280" cy="1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D96FF5-F65E-44BE-AE5D-116989AA8F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916834" y="1967428"/>
                  <a:ext cx="529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6FC9C85-54CC-49FA-AAC3-B5EC6A441C34}"/>
              </a:ext>
            </a:extLst>
          </p:cNvPr>
          <p:cNvGrpSpPr/>
          <p:nvPr/>
        </p:nvGrpSpPr>
        <p:grpSpPr>
          <a:xfrm>
            <a:off x="11266394" y="1782028"/>
            <a:ext cx="585720" cy="374760"/>
            <a:chOff x="11266394" y="1782028"/>
            <a:chExt cx="58572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A46363-FA3F-4E5D-A93B-5DE7E615E7EE}"/>
                    </a:ext>
                  </a:extLst>
                </p14:cNvPr>
                <p14:cNvContentPartPr/>
                <p14:nvPr/>
              </p14:nvContentPartPr>
              <p14:xfrm>
                <a:off x="11266394" y="2069308"/>
                <a:ext cx="140040" cy="20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A46363-FA3F-4E5D-A93B-5DE7E615E7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8394" y="2051668"/>
                  <a:ext cx="175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F08ACF-24B5-4CF3-B175-2A3E8DB370C5}"/>
                    </a:ext>
                  </a:extLst>
                </p14:cNvPr>
                <p14:cNvContentPartPr/>
                <p14:nvPr/>
              </p14:nvContentPartPr>
              <p14:xfrm>
                <a:off x="11321474" y="1989388"/>
                <a:ext cx="30600" cy="164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F08ACF-24B5-4CF3-B175-2A3E8DB370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03834" y="1971388"/>
                  <a:ext cx="66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1C35FAB-1EC8-46DC-8BFE-1E1E6B98E496}"/>
                    </a:ext>
                  </a:extLst>
                </p14:cNvPr>
                <p14:cNvContentPartPr/>
                <p14:nvPr/>
              </p14:nvContentPartPr>
              <p14:xfrm>
                <a:off x="11524514" y="1880308"/>
                <a:ext cx="20880" cy="276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1C35FAB-1EC8-46DC-8BFE-1E1E6B98E4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06514" y="1862668"/>
                  <a:ext cx="56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A82E37-A73E-455F-88DB-5303EB00C73E}"/>
                    </a:ext>
                  </a:extLst>
                </p14:cNvPr>
                <p14:cNvContentPartPr/>
                <p14:nvPr/>
              </p14:nvContentPartPr>
              <p14:xfrm>
                <a:off x="11488874" y="1782028"/>
                <a:ext cx="207000" cy="351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A82E37-A73E-455F-88DB-5303EB00C7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70874" y="1764388"/>
                  <a:ext cx="242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CD0272-066A-4522-96DA-CA5C935821EC}"/>
                    </a:ext>
                  </a:extLst>
                </p14:cNvPr>
                <p14:cNvContentPartPr/>
                <p14:nvPr/>
              </p14:nvContentPartPr>
              <p14:xfrm>
                <a:off x="11722874" y="2019988"/>
                <a:ext cx="129240" cy="136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CD0272-066A-4522-96DA-CA5C935821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704874" y="2002348"/>
                  <a:ext cx="16488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B95DCA8-285D-42A2-A771-F878391E2246}"/>
              </a:ext>
            </a:extLst>
          </p:cNvPr>
          <p:cNvGrpSpPr/>
          <p:nvPr/>
        </p:nvGrpSpPr>
        <p:grpSpPr>
          <a:xfrm>
            <a:off x="9102794" y="1579348"/>
            <a:ext cx="1018080" cy="913680"/>
            <a:chOff x="9102794" y="1579348"/>
            <a:chExt cx="101808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547DD0D-81F3-4354-B475-9A9A19CA4E54}"/>
                    </a:ext>
                  </a:extLst>
                </p14:cNvPr>
                <p14:cNvContentPartPr/>
                <p14:nvPr/>
              </p14:nvContentPartPr>
              <p14:xfrm>
                <a:off x="9190274" y="2233108"/>
                <a:ext cx="205920" cy="259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547DD0D-81F3-4354-B475-9A9A19CA4E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72274" y="2215468"/>
                  <a:ext cx="241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AA570F0-32DE-439A-84CE-2B6E86572BF5}"/>
                    </a:ext>
                  </a:extLst>
                </p14:cNvPr>
                <p14:cNvContentPartPr/>
                <p14:nvPr/>
              </p14:nvContentPartPr>
              <p14:xfrm>
                <a:off x="9962114" y="2234188"/>
                <a:ext cx="152640" cy="19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AA570F0-32DE-439A-84CE-2B6E86572B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44474" y="2216188"/>
                  <a:ext cx="188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2A0CA6E-91C2-427C-A68E-44286E5DE94F}"/>
                    </a:ext>
                  </a:extLst>
                </p14:cNvPr>
                <p14:cNvContentPartPr/>
                <p14:nvPr/>
              </p14:nvContentPartPr>
              <p14:xfrm>
                <a:off x="9172994" y="1694908"/>
                <a:ext cx="947880" cy="603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2A0CA6E-91C2-427C-A68E-44286E5DE9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55354" y="1676908"/>
                  <a:ext cx="98352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4DF8609-8330-4B4A-8A28-DA0A05CCD2BA}"/>
                    </a:ext>
                  </a:extLst>
                </p14:cNvPr>
                <p14:cNvContentPartPr/>
                <p14:nvPr/>
              </p14:nvContentPartPr>
              <p14:xfrm>
                <a:off x="9102794" y="1747828"/>
                <a:ext cx="112320" cy="150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4DF8609-8330-4B4A-8A28-DA0A05CCD2B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85154" y="1729828"/>
                  <a:ext cx="147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0A975B3-D5DB-4CF2-B186-72E3BE4463CB}"/>
                    </a:ext>
                  </a:extLst>
                </p14:cNvPr>
                <p14:cNvContentPartPr/>
                <p14:nvPr/>
              </p14:nvContentPartPr>
              <p14:xfrm>
                <a:off x="9304754" y="1579348"/>
                <a:ext cx="632880" cy="668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0A975B3-D5DB-4CF2-B186-72E3BE4463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87114" y="1561348"/>
                  <a:ext cx="66852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B1F443-BB38-418F-BD93-90433ADD5EA9}"/>
                    </a:ext>
                  </a:extLst>
                </p14:cNvPr>
                <p14:cNvContentPartPr/>
                <p14:nvPr/>
              </p14:nvContentPartPr>
              <p14:xfrm>
                <a:off x="9888314" y="1672948"/>
                <a:ext cx="119160" cy="20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B1F443-BB38-418F-BD93-90433ADD5E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70674" y="1655308"/>
                  <a:ext cx="15480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C2F7E9B-F58D-428F-84FD-CADC41BB09BF}"/>
              </a:ext>
            </a:extLst>
          </p:cNvPr>
          <p:cNvGrpSpPr/>
          <p:nvPr/>
        </p:nvGrpSpPr>
        <p:grpSpPr>
          <a:xfrm>
            <a:off x="10826834" y="1647028"/>
            <a:ext cx="276120" cy="156960"/>
            <a:chOff x="10826834" y="1647028"/>
            <a:chExt cx="27612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C5F67D-4C32-4BFB-9E78-21F0A3B0F444}"/>
                    </a:ext>
                  </a:extLst>
                </p14:cNvPr>
                <p14:cNvContentPartPr/>
                <p14:nvPr/>
              </p14:nvContentPartPr>
              <p14:xfrm>
                <a:off x="10826834" y="1740988"/>
                <a:ext cx="139680" cy="21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C5F67D-4C32-4BFB-9E78-21F0A3B0F4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09194" y="1722988"/>
                  <a:ext cx="175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AA1C9DC-2CA4-4EAF-ACF2-4D4C7A2CDAAB}"/>
                    </a:ext>
                  </a:extLst>
                </p14:cNvPr>
                <p14:cNvContentPartPr/>
                <p14:nvPr/>
              </p14:nvContentPartPr>
              <p14:xfrm>
                <a:off x="10906034" y="1647028"/>
                <a:ext cx="66240" cy="156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AA1C9DC-2CA4-4EAF-ACF2-4D4C7A2CDA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88394" y="1629028"/>
                  <a:ext cx="101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FE6DB34-098F-4BAA-A8F7-B04D3FE13AEC}"/>
                    </a:ext>
                  </a:extLst>
                </p14:cNvPr>
                <p14:cNvContentPartPr/>
                <p14:nvPr/>
              </p14:nvContentPartPr>
              <p14:xfrm>
                <a:off x="10902434" y="1722988"/>
                <a:ext cx="200520" cy="1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FE6DB34-098F-4BAA-A8F7-B04D3FE13AE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84794" y="1704988"/>
                  <a:ext cx="2361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5F50100-02B5-4373-AB47-49B891108D8D}"/>
              </a:ext>
            </a:extLst>
          </p:cNvPr>
          <p:cNvGrpSpPr/>
          <p:nvPr/>
        </p:nvGrpSpPr>
        <p:grpSpPr>
          <a:xfrm>
            <a:off x="10139234" y="3020068"/>
            <a:ext cx="402840" cy="226080"/>
            <a:chOff x="10139234" y="3020068"/>
            <a:chExt cx="4028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C6E214D-059F-49D3-8F7E-5B7139129F16}"/>
                    </a:ext>
                  </a:extLst>
                </p14:cNvPr>
                <p14:cNvContentPartPr/>
                <p14:nvPr/>
              </p14:nvContentPartPr>
              <p14:xfrm>
                <a:off x="10139234" y="3122308"/>
                <a:ext cx="280800" cy="1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C6E214D-059F-49D3-8F7E-5B7139129F1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21234" y="3104668"/>
                  <a:ext cx="316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5745FC-5D36-4438-8CDF-DEDF1F39646B}"/>
                    </a:ext>
                  </a:extLst>
                </p14:cNvPr>
                <p14:cNvContentPartPr/>
                <p14:nvPr/>
              </p14:nvContentPartPr>
              <p14:xfrm>
                <a:off x="10392674" y="3020068"/>
                <a:ext cx="149400" cy="226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5745FC-5D36-4438-8CDF-DEDF1F3964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75034" y="3002068"/>
                  <a:ext cx="1850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3D2AE55-CCEC-4063-8DE5-2E74224AF52C}"/>
                  </a:ext>
                </a:extLst>
              </p14:cNvPr>
              <p14:cNvContentPartPr/>
              <p14:nvPr/>
            </p14:nvContentPartPr>
            <p14:xfrm>
              <a:off x="11841674" y="1725508"/>
              <a:ext cx="144000" cy="248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3D2AE55-CCEC-4063-8DE5-2E74224AF52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823674" y="1707868"/>
                <a:ext cx="1796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B378944-C410-4CFC-BC3C-B31CE84E287B}"/>
              </a:ext>
            </a:extLst>
          </p:cNvPr>
          <p:cNvGrpSpPr/>
          <p:nvPr/>
        </p:nvGrpSpPr>
        <p:grpSpPr>
          <a:xfrm>
            <a:off x="8580434" y="2593468"/>
            <a:ext cx="1685880" cy="946080"/>
            <a:chOff x="8580434" y="2593468"/>
            <a:chExt cx="1685880" cy="94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C86632E-1F0A-4537-8930-D1DED4C3C705}"/>
                    </a:ext>
                  </a:extLst>
                </p14:cNvPr>
                <p14:cNvContentPartPr/>
                <p14:nvPr/>
              </p14:nvContentPartPr>
              <p14:xfrm>
                <a:off x="8860874" y="2905588"/>
                <a:ext cx="238680" cy="373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C86632E-1F0A-4537-8930-D1DED4C3C70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42874" y="2887948"/>
                  <a:ext cx="274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DF3534A-0AF9-4144-916E-3A69DADEFCEC}"/>
                    </a:ext>
                  </a:extLst>
                </p14:cNvPr>
                <p14:cNvContentPartPr/>
                <p14:nvPr/>
              </p14:nvContentPartPr>
              <p14:xfrm>
                <a:off x="9140234" y="3064348"/>
                <a:ext cx="245880" cy="198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DF3534A-0AF9-4144-916E-3A69DADEFC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22594" y="3046708"/>
                  <a:ext cx="281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67E30A-BBB8-4919-81C0-154DEA5CDEF8}"/>
                    </a:ext>
                  </a:extLst>
                </p14:cNvPr>
                <p14:cNvContentPartPr/>
                <p14:nvPr/>
              </p14:nvContentPartPr>
              <p14:xfrm>
                <a:off x="9593834" y="2861668"/>
                <a:ext cx="370440" cy="42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67E30A-BBB8-4919-81C0-154DEA5CDE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6194" y="2843668"/>
                  <a:ext cx="406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24E3666-218F-4216-9C1D-F6CD985E12E8}"/>
                    </a:ext>
                  </a:extLst>
                </p14:cNvPr>
                <p14:cNvContentPartPr/>
                <p14:nvPr/>
              </p14:nvContentPartPr>
              <p14:xfrm>
                <a:off x="8580434" y="3022948"/>
                <a:ext cx="120960" cy="316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24E3666-218F-4216-9C1D-F6CD985E12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62794" y="3004948"/>
                  <a:ext cx="156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18F0B3C-D9D7-49CC-9AD5-0DDF15AFD446}"/>
                    </a:ext>
                  </a:extLst>
                </p14:cNvPr>
                <p14:cNvContentPartPr/>
                <p14:nvPr/>
              </p14:nvContentPartPr>
              <p14:xfrm>
                <a:off x="8635874" y="2899828"/>
                <a:ext cx="154080" cy="639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18F0B3C-D9D7-49CC-9AD5-0DDF15AFD4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17874" y="2882188"/>
                  <a:ext cx="1897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B1876D6-A4B6-4796-99C2-8F904A3AC3D1}"/>
                    </a:ext>
                  </a:extLst>
                </p14:cNvPr>
                <p14:cNvContentPartPr/>
                <p14:nvPr/>
              </p14:nvContentPartPr>
              <p14:xfrm>
                <a:off x="9303314" y="3162268"/>
                <a:ext cx="275760" cy="275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B1876D6-A4B6-4796-99C2-8F904A3AC3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85674" y="3144628"/>
                  <a:ext cx="31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1A63C3B-0A5F-46F2-B166-25C68605F8C7}"/>
                    </a:ext>
                  </a:extLst>
                </p14:cNvPr>
                <p14:cNvContentPartPr/>
                <p14:nvPr/>
              </p14:nvContentPartPr>
              <p14:xfrm>
                <a:off x="9992354" y="3137788"/>
                <a:ext cx="235080" cy="254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1A63C3B-0A5F-46F2-B166-25C68605F8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74714" y="3120148"/>
                  <a:ext cx="270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1DBFF4-946F-409C-B433-8DF09669B771}"/>
                    </a:ext>
                  </a:extLst>
                </p14:cNvPr>
                <p14:cNvContentPartPr/>
                <p14:nvPr/>
              </p14:nvContentPartPr>
              <p14:xfrm>
                <a:off x="9429314" y="2790028"/>
                <a:ext cx="712080" cy="35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1DBFF4-946F-409C-B433-8DF09669B7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11674" y="2772388"/>
                  <a:ext cx="747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C1BFF5F-6953-4C77-B5F4-563B556074C1}"/>
                    </a:ext>
                  </a:extLst>
                </p14:cNvPr>
                <p14:cNvContentPartPr/>
                <p14:nvPr/>
              </p14:nvContentPartPr>
              <p14:xfrm>
                <a:off x="9308354" y="2710468"/>
                <a:ext cx="139680" cy="124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C1BFF5F-6953-4C77-B5F4-563B556074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90354" y="2692468"/>
                  <a:ext cx="175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7384CF5-DE88-46DB-BD30-E86E25A44869}"/>
                    </a:ext>
                  </a:extLst>
                </p14:cNvPr>
                <p14:cNvContentPartPr/>
                <p14:nvPr/>
              </p14:nvContentPartPr>
              <p14:xfrm>
                <a:off x="9467474" y="2622628"/>
                <a:ext cx="714600" cy="54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7384CF5-DE88-46DB-BD30-E86E25A4486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49834" y="2604628"/>
                  <a:ext cx="7502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9CD8363-14E4-4AD8-9D4B-D22A4AE04050}"/>
                    </a:ext>
                  </a:extLst>
                </p14:cNvPr>
                <p14:cNvContentPartPr/>
                <p14:nvPr/>
              </p14:nvContentPartPr>
              <p14:xfrm>
                <a:off x="10133114" y="2593468"/>
                <a:ext cx="133200" cy="172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9CD8363-14E4-4AD8-9D4B-D22A4AE040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15114" y="2575828"/>
                  <a:ext cx="1688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C3DE1F4-36C2-4065-8FBD-E8EE53A9F49D}"/>
              </a:ext>
            </a:extLst>
          </p:cNvPr>
          <p:cNvGrpSpPr/>
          <p:nvPr/>
        </p:nvGrpSpPr>
        <p:grpSpPr>
          <a:xfrm>
            <a:off x="10779314" y="2703628"/>
            <a:ext cx="1220040" cy="561600"/>
            <a:chOff x="10779314" y="2703628"/>
            <a:chExt cx="122004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F13EA2-F6EF-434A-8125-A42E65CF3762}"/>
                    </a:ext>
                  </a:extLst>
                </p14:cNvPr>
                <p14:cNvContentPartPr/>
                <p14:nvPr/>
              </p14:nvContentPartPr>
              <p14:xfrm>
                <a:off x="10779314" y="2919628"/>
                <a:ext cx="422280" cy="339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F13EA2-F6EF-434A-8125-A42E65CF376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61674" y="2901988"/>
                  <a:ext cx="457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80E68E6-BB69-4393-9B68-5D09DB970755}"/>
                    </a:ext>
                  </a:extLst>
                </p14:cNvPr>
                <p14:cNvContentPartPr/>
                <p14:nvPr/>
              </p14:nvContentPartPr>
              <p14:xfrm>
                <a:off x="11161274" y="2851948"/>
                <a:ext cx="171000" cy="23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80E68E6-BB69-4393-9B68-5D09DB9707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43634" y="2834308"/>
                  <a:ext cx="206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2F251C4-2217-4D7F-8B5F-7E5D66FA4E4A}"/>
                    </a:ext>
                  </a:extLst>
                </p14:cNvPr>
                <p14:cNvContentPartPr/>
                <p14:nvPr/>
              </p14:nvContentPartPr>
              <p14:xfrm>
                <a:off x="11237954" y="2808748"/>
                <a:ext cx="20880" cy="254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2F251C4-2217-4D7F-8B5F-7E5D66FA4E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19954" y="2790748"/>
                  <a:ext cx="56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B5A8AC1-229A-4E27-AED1-A721B98F0B73}"/>
                    </a:ext>
                  </a:extLst>
                </p14:cNvPr>
                <p14:cNvContentPartPr/>
                <p14:nvPr/>
              </p14:nvContentPartPr>
              <p14:xfrm>
                <a:off x="11402474" y="3098548"/>
                <a:ext cx="132120" cy="21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B5A8AC1-229A-4E27-AED1-A721B98F0B7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84834" y="3080548"/>
                  <a:ext cx="167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D80EC7-FDAE-425F-A58A-91142FE9D6A3}"/>
                    </a:ext>
                  </a:extLst>
                </p14:cNvPr>
                <p14:cNvContentPartPr/>
                <p14:nvPr/>
              </p14:nvContentPartPr>
              <p14:xfrm>
                <a:off x="11444234" y="3011068"/>
                <a:ext cx="45000" cy="161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D80EC7-FDAE-425F-A58A-91142FE9D6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426594" y="2993428"/>
                  <a:ext cx="80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520DC4C-D4AF-482B-A2D8-402414EB6BAA}"/>
                    </a:ext>
                  </a:extLst>
                </p14:cNvPr>
                <p14:cNvContentPartPr/>
                <p14:nvPr/>
              </p14:nvContentPartPr>
              <p14:xfrm>
                <a:off x="11598674" y="2980828"/>
                <a:ext cx="214920" cy="284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520DC4C-D4AF-482B-A2D8-402414EB6B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80674" y="2962828"/>
                  <a:ext cx="250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5B75597-0A33-43D7-B230-066B5E910113}"/>
                    </a:ext>
                  </a:extLst>
                </p14:cNvPr>
                <p14:cNvContentPartPr/>
                <p14:nvPr/>
              </p14:nvContentPartPr>
              <p14:xfrm>
                <a:off x="11865074" y="2800108"/>
                <a:ext cx="134280" cy="4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5B75597-0A33-43D7-B230-066B5E9101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847434" y="2782108"/>
                  <a:ext cx="169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5C56F3F-BB05-4877-B91F-0ED73FC5DC38}"/>
                    </a:ext>
                  </a:extLst>
                </p14:cNvPr>
                <p14:cNvContentPartPr/>
                <p14:nvPr/>
              </p14:nvContentPartPr>
              <p14:xfrm>
                <a:off x="10984514" y="2720188"/>
                <a:ext cx="224640" cy="255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5C56F3F-BB05-4877-B91F-0ED73FC5DC3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66514" y="2702188"/>
                  <a:ext cx="260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6B9290B-095C-482B-9F8D-B84E8EF89BC2}"/>
                    </a:ext>
                  </a:extLst>
                </p14:cNvPr>
                <p14:cNvContentPartPr/>
                <p14:nvPr/>
              </p14:nvContentPartPr>
              <p14:xfrm>
                <a:off x="11658794" y="2703628"/>
                <a:ext cx="201240" cy="201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6B9290B-095C-482B-9F8D-B84E8EF89B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641154" y="2685628"/>
                  <a:ext cx="2368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02BAC97-125C-498C-8BB1-43C083BCCEB5}"/>
              </a:ext>
            </a:extLst>
          </p:cNvPr>
          <p:cNvGrpSpPr/>
          <p:nvPr/>
        </p:nvGrpSpPr>
        <p:grpSpPr>
          <a:xfrm>
            <a:off x="8932514" y="3635308"/>
            <a:ext cx="2951640" cy="981360"/>
            <a:chOff x="8932514" y="3635308"/>
            <a:chExt cx="2951640" cy="9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3A5467-FF9A-410E-8C27-BE1A7F68CB90}"/>
                    </a:ext>
                  </a:extLst>
                </p14:cNvPr>
                <p14:cNvContentPartPr/>
                <p14:nvPr/>
              </p14:nvContentPartPr>
              <p14:xfrm>
                <a:off x="9211874" y="3914668"/>
                <a:ext cx="196560" cy="494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3A5467-FF9A-410E-8C27-BE1A7F68CB9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94234" y="3896668"/>
                  <a:ext cx="2322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2717CFB-D604-4AAA-B474-A979CB6375C8}"/>
                    </a:ext>
                  </a:extLst>
                </p14:cNvPr>
                <p14:cNvContentPartPr/>
                <p14:nvPr/>
              </p14:nvContentPartPr>
              <p14:xfrm>
                <a:off x="9223754" y="4184308"/>
                <a:ext cx="236880" cy="57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2717CFB-D604-4AAA-B474-A979CB6375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06114" y="4166668"/>
                  <a:ext cx="272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93E9E8B-537B-4587-9F6C-FD5F0A3DD435}"/>
                    </a:ext>
                  </a:extLst>
                </p14:cNvPr>
                <p14:cNvContentPartPr/>
                <p14:nvPr/>
              </p14:nvContentPartPr>
              <p14:xfrm>
                <a:off x="9486194" y="3932308"/>
                <a:ext cx="25200" cy="441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93E9E8B-537B-4587-9F6C-FD5F0A3DD43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68554" y="3914308"/>
                  <a:ext cx="60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C1FA2F4-393C-4FEA-8FB8-48E7A1102A6F}"/>
                    </a:ext>
                  </a:extLst>
                </p14:cNvPr>
                <p14:cNvContentPartPr/>
                <p14:nvPr/>
              </p14:nvContentPartPr>
              <p14:xfrm>
                <a:off x="8932514" y="4154068"/>
                <a:ext cx="150120" cy="131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C1FA2F4-393C-4FEA-8FB8-48E7A1102A6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14874" y="4136068"/>
                  <a:ext cx="185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8C086E1-1AB3-4B8D-99AD-1A6AE2CE807D}"/>
                    </a:ext>
                  </a:extLst>
                </p14:cNvPr>
                <p14:cNvContentPartPr/>
                <p14:nvPr/>
              </p14:nvContentPartPr>
              <p14:xfrm>
                <a:off x="9023234" y="3959308"/>
                <a:ext cx="124920" cy="453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8C086E1-1AB3-4B8D-99AD-1A6AE2CE80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05594" y="3941668"/>
                  <a:ext cx="160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8D6903-CF9B-4923-A73C-6407AE99061A}"/>
                    </a:ext>
                  </a:extLst>
                </p14:cNvPr>
                <p14:cNvContentPartPr/>
                <p14:nvPr/>
              </p14:nvContentPartPr>
              <p14:xfrm>
                <a:off x="9853394" y="4001788"/>
                <a:ext cx="26280" cy="335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E8D6903-CF9B-4923-A73C-6407AE9906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35394" y="3984148"/>
                  <a:ext cx="619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DDB92FA-6B8A-47BB-983A-D229CC973B68}"/>
                    </a:ext>
                  </a:extLst>
                </p14:cNvPr>
                <p14:cNvContentPartPr/>
                <p14:nvPr/>
              </p14:nvContentPartPr>
              <p14:xfrm>
                <a:off x="9773474" y="3864628"/>
                <a:ext cx="254520" cy="388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DDB92FA-6B8A-47BB-983A-D229CC973B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755834" y="3846988"/>
                  <a:ext cx="290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8251384-6FBC-4CF2-A48F-E5781B9A7FA1}"/>
                    </a:ext>
                  </a:extLst>
                </p14:cNvPr>
                <p14:cNvContentPartPr/>
                <p14:nvPr/>
              </p14:nvContentPartPr>
              <p14:xfrm>
                <a:off x="10043834" y="3951388"/>
                <a:ext cx="225720" cy="409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8251384-6FBC-4CF2-A48F-E5781B9A7F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25834" y="3933388"/>
                  <a:ext cx="2613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B59E10-F4CA-4847-9F27-4AB60202FCC9}"/>
                    </a:ext>
                  </a:extLst>
                </p14:cNvPr>
                <p14:cNvContentPartPr/>
                <p14:nvPr/>
              </p14:nvContentPartPr>
              <p14:xfrm>
                <a:off x="10297634" y="4177828"/>
                <a:ext cx="133920" cy="139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B59E10-F4CA-4847-9F27-4AB60202FC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79634" y="4160188"/>
                  <a:ext cx="169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8FBC477-83F9-404A-95C3-CB8BD03DA983}"/>
                    </a:ext>
                  </a:extLst>
                </p14:cNvPr>
                <p14:cNvContentPartPr/>
                <p14:nvPr/>
              </p14:nvContentPartPr>
              <p14:xfrm>
                <a:off x="10399154" y="4145068"/>
                <a:ext cx="59040" cy="471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8FBC477-83F9-404A-95C3-CB8BD03DA9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381154" y="4127428"/>
                  <a:ext cx="94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52893A6-B6D0-4E59-BC52-2C6716A7665D}"/>
                    </a:ext>
                  </a:extLst>
                </p14:cNvPr>
                <p14:cNvContentPartPr/>
                <p14:nvPr/>
              </p14:nvContentPartPr>
              <p14:xfrm>
                <a:off x="10454234" y="4050028"/>
                <a:ext cx="237960" cy="1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52893A6-B6D0-4E59-BC52-2C6716A766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436234" y="4032028"/>
                  <a:ext cx="273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585DB7F-75C5-479D-B50D-DA2977105C69}"/>
                    </a:ext>
                  </a:extLst>
                </p14:cNvPr>
                <p14:cNvContentPartPr/>
                <p14:nvPr/>
              </p14:nvContentPartPr>
              <p14:xfrm>
                <a:off x="10658714" y="3981268"/>
                <a:ext cx="78840" cy="160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585DB7F-75C5-479D-B50D-DA2977105C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41074" y="3963628"/>
                  <a:ext cx="11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F7BF310-6D50-47AC-9785-AF5CE26B0D41}"/>
                    </a:ext>
                  </a:extLst>
                </p14:cNvPr>
                <p14:cNvContentPartPr/>
                <p14:nvPr/>
              </p14:nvContentPartPr>
              <p14:xfrm>
                <a:off x="10812794" y="3809908"/>
                <a:ext cx="210960" cy="519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F7BF310-6D50-47AC-9785-AF5CE26B0D4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94794" y="3792268"/>
                  <a:ext cx="2466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76EA852-1253-49E9-A0B7-8E92D6351284}"/>
                    </a:ext>
                  </a:extLst>
                </p14:cNvPr>
                <p14:cNvContentPartPr/>
                <p14:nvPr/>
              </p14:nvContentPartPr>
              <p14:xfrm>
                <a:off x="10879394" y="4135708"/>
                <a:ext cx="194400" cy="37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76EA852-1253-49E9-A0B7-8E92D63512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61394" y="4117708"/>
                  <a:ext cx="230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E4294EC-0B2D-46CF-8183-108845526EFA}"/>
                    </a:ext>
                  </a:extLst>
                </p14:cNvPr>
                <p14:cNvContentPartPr/>
                <p14:nvPr/>
              </p14:nvContentPartPr>
              <p14:xfrm>
                <a:off x="11065154" y="3840868"/>
                <a:ext cx="68760" cy="394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E4294EC-0B2D-46CF-8183-108845526EF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47514" y="3823228"/>
                  <a:ext cx="1044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7D545A0-54C3-4F86-9692-DC7D47678D95}"/>
                    </a:ext>
                  </a:extLst>
                </p14:cNvPr>
                <p14:cNvContentPartPr/>
                <p14:nvPr/>
              </p14:nvContentPartPr>
              <p14:xfrm>
                <a:off x="11114114" y="3648268"/>
                <a:ext cx="167400" cy="212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7D545A0-54C3-4F86-9692-DC7D47678D9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96474" y="3630268"/>
                  <a:ext cx="203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46B2039-1FB6-45F7-A222-6B0B73C715C4}"/>
                    </a:ext>
                  </a:extLst>
                </p14:cNvPr>
                <p14:cNvContentPartPr/>
                <p14:nvPr/>
              </p14:nvContentPartPr>
              <p14:xfrm>
                <a:off x="11353514" y="3727468"/>
                <a:ext cx="132840" cy="19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46B2039-1FB6-45F7-A222-6B0B73C715C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335874" y="3709468"/>
                  <a:ext cx="168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3F8C066-4430-426B-A851-01377B0F4DC3}"/>
                    </a:ext>
                  </a:extLst>
                </p14:cNvPr>
                <p14:cNvContentPartPr/>
                <p14:nvPr/>
              </p14:nvContentPartPr>
              <p14:xfrm>
                <a:off x="11424794" y="3635308"/>
                <a:ext cx="34200" cy="258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3F8C066-4430-426B-A851-01377B0F4D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406794" y="3617668"/>
                  <a:ext cx="698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D965331-E669-462B-B3B4-350A539D52AB}"/>
                    </a:ext>
                  </a:extLst>
                </p14:cNvPr>
                <p14:cNvContentPartPr/>
                <p14:nvPr/>
              </p14:nvContentPartPr>
              <p14:xfrm>
                <a:off x="11673914" y="4133908"/>
                <a:ext cx="210240" cy="48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D965331-E669-462B-B3B4-350A539D52A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55914" y="4116268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2786B69-595B-40AC-9E39-7F76AD282107}"/>
                    </a:ext>
                  </a:extLst>
                </p14:cNvPr>
                <p14:cNvContentPartPr/>
                <p14:nvPr/>
              </p14:nvContentPartPr>
              <p14:xfrm>
                <a:off x="11778674" y="4057228"/>
                <a:ext cx="22680" cy="238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2786B69-595B-40AC-9E39-7F76AD28210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761034" y="4039228"/>
                  <a:ext cx="583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8C9DC99-6C1F-4C80-B3D2-473109C69F74}"/>
              </a:ext>
            </a:extLst>
          </p:cNvPr>
          <p:cNvGrpSpPr/>
          <p:nvPr/>
        </p:nvGrpSpPr>
        <p:grpSpPr>
          <a:xfrm>
            <a:off x="10773554" y="4554748"/>
            <a:ext cx="1165320" cy="582840"/>
            <a:chOff x="10773554" y="4554748"/>
            <a:chExt cx="11653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C8E273A-52B0-4CF1-B304-0A55D07893E6}"/>
                    </a:ext>
                  </a:extLst>
                </p14:cNvPr>
                <p14:cNvContentPartPr/>
                <p14:nvPr/>
              </p14:nvContentPartPr>
              <p14:xfrm>
                <a:off x="10915754" y="4756348"/>
                <a:ext cx="32400" cy="31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C8E273A-52B0-4CF1-B304-0A55D07893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98114" y="4738708"/>
                  <a:ext cx="68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9319870-DBBA-4E5A-A363-CB5701EEDF4E}"/>
                    </a:ext>
                  </a:extLst>
                </p14:cNvPr>
                <p14:cNvContentPartPr/>
                <p14:nvPr/>
              </p14:nvContentPartPr>
              <p14:xfrm>
                <a:off x="10773554" y="4643668"/>
                <a:ext cx="311040" cy="312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9319870-DBBA-4E5A-A363-CB5701EEDF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55554" y="4626028"/>
                  <a:ext cx="3466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843EE30-D904-46F6-AE6A-D8342B428A41}"/>
                    </a:ext>
                  </a:extLst>
                </p14:cNvPr>
                <p14:cNvContentPartPr/>
                <p14:nvPr/>
              </p14:nvContentPartPr>
              <p14:xfrm>
                <a:off x="11151554" y="4678948"/>
                <a:ext cx="212760" cy="357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843EE30-D904-46F6-AE6A-D8342B428A4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33554" y="4661308"/>
                  <a:ext cx="248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2AE2621-17C6-4854-8C54-5D1DD9F0B0BE}"/>
                    </a:ext>
                  </a:extLst>
                </p14:cNvPr>
                <p14:cNvContentPartPr/>
                <p14:nvPr/>
              </p14:nvContentPartPr>
              <p14:xfrm>
                <a:off x="11439914" y="4909348"/>
                <a:ext cx="123120" cy="100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2AE2621-17C6-4854-8C54-5D1DD9F0B0B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21914" y="4891708"/>
                  <a:ext cx="158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496F96-059A-4B7E-994C-89F82657710E}"/>
                    </a:ext>
                  </a:extLst>
                </p14:cNvPr>
                <p14:cNvContentPartPr/>
                <p14:nvPr/>
              </p14:nvContentPartPr>
              <p14:xfrm>
                <a:off x="11544674" y="4877308"/>
                <a:ext cx="34920" cy="260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496F96-059A-4B7E-994C-89F8265771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27034" y="4859668"/>
                  <a:ext cx="70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170987A-37D4-4E75-90E8-A17B69E2E287}"/>
                    </a:ext>
                  </a:extLst>
                </p14:cNvPr>
                <p14:cNvContentPartPr/>
                <p14:nvPr/>
              </p14:nvContentPartPr>
              <p14:xfrm>
                <a:off x="11559794" y="4554748"/>
                <a:ext cx="180720" cy="150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170987A-37D4-4E75-90E8-A17B69E2E2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542154" y="4536748"/>
                  <a:ext cx="216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52ED5A1-ED09-49B3-ACDD-4080ECC1B45A}"/>
                    </a:ext>
                  </a:extLst>
                </p14:cNvPr>
                <p14:cNvContentPartPr/>
                <p14:nvPr/>
              </p14:nvContentPartPr>
              <p14:xfrm>
                <a:off x="11834114" y="4626028"/>
                <a:ext cx="104760" cy="26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52ED5A1-ED09-49B3-ACDD-4080ECC1B4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816114" y="4608388"/>
                  <a:ext cx="14040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949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-ducativa.catedu.es/44700165/aula/archivos/repositorio/1000/1169/html/reacciones_clasificacion.jpg">
            <a:extLst>
              <a:ext uri="{FF2B5EF4-FFF2-40B4-BE49-F238E27FC236}">
                <a16:creationId xmlns:a16="http://schemas.microsoft.com/office/drawing/2014/main" id="{8325C496-FCA6-4200-BC49-EAB60C1E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2" y="394017"/>
            <a:ext cx="11577709" cy="61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F5CC8-D846-4CDB-AF10-BE40964D81B3}"/>
              </a:ext>
            </a:extLst>
          </p:cNvPr>
          <p:cNvSpPr txBox="1"/>
          <p:nvPr/>
        </p:nvSpPr>
        <p:spPr>
          <a:xfrm>
            <a:off x="356381" y="323556"/>
            <a:ext cx="11479237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Disociación de compuestos Iónicos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714BE-4E42-4159-AC9D-73E05863FC13}"/>
              </a:ext>
            </a:extLst>
          </p:cNvPr>
          <p:cNvSpPr txBox="1"/>
          <p:nvPr/>
        </p:nvSpPr>
        <p:spPr>
          <a:xfrm>
            <a:off x="504091" y="1160590"/>
            <a:ext cx="11183815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Escriba los iones que libera cada uno de los siguientes compuestos al disociarse: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CaCl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MgO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CuBr</a:t>
            </a: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608104-8583-4EC4-BD1C-2D1CD98F91A6}"/>
                  </a:ext>
                </a:extLst>
              </p14:cNvPr>
              <p14:cNvContentPartPr/>
              <p14:nvPr/>
            </p14:nvContentPartPr>
            <p14:xfrm>
              <a:off x="-851926" y="2794348"/>
              <a:ext cx="4680" cy="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608104-8583-4EC4-BD1C-2D1CD98F91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7566" y="2758348"/>
                <a:ext cx="7632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96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6A711E-15A9-4F2E-817D-58CE02E3898E}"/>
              </a:ext>
            </a:extLst>
          </p:cNvPr>
          <p:cNvSpPr txBox="1"/>
          <p:nvPr/>
        </p:nvSpPr>
        <p:spPr>
          <a:xfrm>
            <a:off x="243840" y="281354"/>
            <a:ext cx="11704319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Compuestos iónicos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D1648-073E-403B-84CA-F7D8EDC05CA7}"/>
              </a:ext>
            </a:extLst>
          </p:cNvPr>
          <p:cNvSpPr txBox="1"/>
          <p:nvPr/>
        </p:nvSpPr>
        <p:spPr>
          <a:xfrm>
            <a:off x="703385" y="1603717"/>
            <a:ext cx="10142806" cy="387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I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>
              <a:lnSpc>
                <a:spcPct val="200000"/>
              </a:lnSpc>
            </a:pP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</a:p>
          <a:p>
            <a:pPr>
              <a:lnSpc>
                <a:spcPct val="200000"/>
              </a:lnSpc>
            </a:pP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CL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>
              <a:lnSpc>
                <a:spcPct val="200000"/>
              </a:lnSpc>
            </a:pP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PO</a:t>
            </a:r>
            <a:r>
              <a:rPr lang="es-CL" sz="32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32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F61E78-4ABF-4C47-A318-86804385E19F}"/>
              </a:ext>
            </a:extLst>
          </p:cNvPr>
          <p:cNvGrpSpPr/>
          <p:nvPr/>
        </p:nvGrpSpPr>
        <p:grpSpPr>
          <a:xfrm>
            <a:off x="881114" y="1062748"/>
            <a:ext cx="783000" cy="676440"/>
            <a:chOff x="881114" y="1062748"/>
            <a:chExt cx="783000" cy="6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CC0133-BEBB-4E54-B8D7-067B55E169E9}"/>
                    </a:ext>
                  </a:extLst>
                </p14:cNvPr>
                <p14:cNvContentPartPr/>
                <p14:nvPr/>
              </p14:nvContentPartPr>
              <p14:xfrm>
                <a:off x="881114" y="1131508"/>
                <a:ext cx="171720" cy="42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CC0133-BEBB-4E54-B8D7-067B55E169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3114" y="1113508"/>
                  <a:ext cx="2073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482DEE-0163-4C84-B7ED-A5A9E0953A44}"/>
                    </a:ext>
                  </a:extLst>
                </p14:cNvPr>
                <p14:cNvContentPartPr/>
                <p14:nvPr/>
              </p14:nvContentPartPr>
              <p14:xfrm>
                <a:off x="977234" y="1340308"/>
                <a:ext cx="167040" cy="15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482DEE-0163-4C84-B7ED-A5A9E0953A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9234" y="1322308"/>
                  <a:ext cx="202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E240C4-9AFC-4721-9C15-F50988EDE601}"/>
                    </a:ext>
                  </a:extLst>
                </p14:cNvPr>
                <p14:cNvContentPartPr/>
                <p14:nvPr/>
              </p14:nvContentPartPr>
              <p14:xfrm>
                <a:off x="1243994" y="1160308"/>
                <a:ext cx="150120" cy="2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E240C4-9AFC-4721-9C15-F50988EDE6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6354" y="1142308"/>
                  <a:ext cx="185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87A220-BAB9-4EF0-B30F-C7DD8D50B458}"/>
                    </a:ext>
                  </a:extLst>
                </p14:cNvPr>
                <p14:cNvContentPartPr/>
                <p14:nvPr/>
              </p14:nvContentPartPr>
              <p14:xfrm>
                <a:off x="1319594" y="1062748"/>
                <a:ext cx="25200" cy="20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87A220-BAB9-4EF0-B30F-C7DD8D50B4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1594" y="1044748"/>
                  <a:ext cx="60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2B0C1C-0F7A-48C9-B73F-2374D6F6EC58}"/>
                    </a:ext>
                  </a:extLst>
                </p14:cNvPr>
                <p14:cNvContentPartPr/>
                <p14:nvPr/>
              </p14:nvContentPartPr>
              <p14:xfrm>
                <a:off x="1537754" y="1304308"/>
                <a:ext cx="126360" cy="43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2B0C1C-0F7A-48C9-B73F-2374D6F6EC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9754" y="1286308"/>
                  <a:ext cx="16200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E71C4-ED62-4565-A01E-46B66712BDF0}"/>
              </a:ext>
            </a:extLst>
          </p:cNvPr>
          <p:cNvGrpSpPr/>
          <p:nvPr/>
        </p:nvGrpSpPr>
        <p:grpSpPr>
          <a:xfrm>
            <a:off x="2007194" y="1119628"/>
            <a:ext cx="516600" cy="371520"/>
            <a:chOff x="2007194" y="1119628"/>
            <a:chExt cx="51660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419E94-9514-43CF-8D75-52F2CEB7635B}"/>
                    </a:ext>
                  </a:extLst>
                </p14:cNvPr>
                <p14:cNvContentPartPr/>
                <p14:nvPr/>
              </p14:nvContentPartPr>
              <p14:xfrm>
                <a:off x="2107994" y="115130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419E94-9514-43CF-8D75-52F2CEB763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89994" y="11336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FA365F-BF26-443D-A067-D9869F4FE769}"/>
                    </a:ext>
                  </a:extLst>
                </p14:cNvPr>
                <p14:cNvContentPartPr/>
                <p14:nvPr/>
              </p14:nvContentPartPr>
              <p14:xfrm>
                <a:off x="2007194" y="1119628"/>
                <a:ext cx="386640" cy="37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A365F-BF26-443D-A067-D9869F4FE7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89194" y="1101628"/>
                  <a:ext cx="422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050D6E-2157-4553-8FAD-AB9219744F7D}"/>
                    </a:ext>
                  </a:extLst>
                </p14:cNvPr>
                <p14:cNvContentPartPr/>
                <p14:nvPr/>
              </p14:nvContentPartPr>
              <p14:xfrm>
                <a:off x="2400674" y="1185868"/>
                <a:ext cx="123120" cy="26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050D6E-2157-4553-8FAD-AB9219744F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2674" y="1167868"/>
                  <a:ext cx="1587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E74858-AA01-4B7E-BD45-69E132B7D7FF}"/>
              </a:ext>
            </a:extLst>
          </p:cNvPr>
          <p:cNvGrpSpPr/>
          <p:nvPr/>
        </p:nvGrpSpPr>
        <p:grpSpPr>
          <a:xfrm>
            <a:off x="4348634" y="1114228"/>
            <a:ext cx="889920" cy="400320"/>
            <a:chOff x="4348634" y="1114228"/>
            <a:chExt cx="8899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9FFBF78-1513-4014-806B-0FD7509DCFD0}"/>
                    </a:ext>
                  </a:extLst>
                </p14:cNvPr>
                <p14:cNvContentPartPr/>
                <p14:nvPr/>
              </p14:nvContentPartPr>
              <p14:xfrm>
                <a:off x="4366634" y="1114228"/>
                <a:ext cx="6120" cy="40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9FFBF78-1513-4014-806B-0FD7509DC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48634" y="1096588"/>
                  <a:ext cx="417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772FCA-CE8E-4DD6-A2DB-CAC032CB5146}"/>
                    </a:ext>
                  </a:extLst>
                </p14:cNvPr>
                <p14:cNvContentPartPr/>
                <p14:nvPr/>
              </p14:nvContentPartPr>
              <p14:xfrm>
                <a:off x="4348634" y="1176868"/>
                <a:ext cx="212040" cy="19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772FCA-CE8E-4DD6-A2DB-CAC032CB51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30994" y="1158868"/>
                  <a:ext cx="247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4680BE-E9B0-44EE-BA89-6737E99ED17E}"/>
                    </a:ext>
                  </a:extLst>
                </p14:cNvPr>
                <p14:cNvContentPartPr/>
                <p14:nvPr/>
              </p14:nvContentPartPr>
              <p14:xfrm>
                <a:off x="4393274" y="1314028"/>
                <a:ext cx="136440" cy="17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4680BE-E9B0-44EE-BA89-6737E99ED1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5274" y="1296028"/>
                  <a:ext cx="172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36D236-8A81-4E8D-8C33-F25ED931732D}"/>
                    </a:ext>
                  </a:extLst>
                </p14:cNvPr>
                <p14:cNvContentPartPr/>
                <p14:nvPr/>
              </p14:nvContentPartPr>
              <p14:xfrm>
                <a:off x="4713674" y="1148788"/>
                <a:ext cx="524880" cy="355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36D236-8A81-4E8D-8C33-F25ED93173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96034" y="1130788"/>
                  <a:ext cx="5605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DBBA2F-A782-4F3B-AE0E-AB02CD1DFD7E}"/>
              </a:ext>
            </a:extLst>
          </p:cNvPr>
          <p:cNvGrpSpPr/>
          <p:nvPr/>
        </p:nvGrpSpPr>
        <p:grpSpPr>
          <a:xfrm>
            <a:off x="244634" y="1998028"/>
            <a:ext cx="302760" cy="542160"/>
            <a:chOff x="244634" y="1998028"/>
            <a:chExt cx="30276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E53B4A-1C53-4999-A459-D04D19F2FC69}"/>
                    </a:ext>
                  </a:extLst>
                </p14:cNvPr>
                <p14:cNvContentPartPr/>
                <p14:nvPr/>
              </p14:nvContentPartPr>
              <p14:xfrm>
                <a:off x="244634" y="2160388"/>
                <a:ext cx="163440" cy="18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E53B4A-1C53-4999-A459-D04D19F2FC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994" y="2142388"/>
                  <a:ext cx="199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61A163-B87F-49B3-8E66-FB7E20C0D116}"/>
                    </a:ext>
                  </a:extLst>
                </p14:cNvPr>
                <p14:cNvContentPartPr/>
                <p14:nvPr/>
              </p14:nvContentPartPr>
              <p14:xfrm>
                <a:off x="322394" y="1998028"/>
                <a:ext cx="225000" cy="54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61A163-B87F-49B3-8E66-FB7E20C0D1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4394" y="1980388"/>
                  <a:ext cx="260640" cy="57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FA4E39-0CAD-444A-89E2-D72FEA3B4B84}"/>
              </a:ext>
            </a:extLst>
          </p:cNvPr>
          <p:cNvGrpSpPr/>
          <p:nvPr/>
        </p:nvGrpSpPr>
        <p:grpSpPr>
          <a:xfrm>
            <a:off x="229154" y="1132948"/>
            <a:ext cx="173520" cy="495720"/>
            <a:chOff x="229154" y="1132948"/>
            <a:chExt cx="1735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A61951-C353-4CEC-B476-B8133C7DF657}"/>
                    </a:ext>
                  </a:extLst>
                </p14:cNvPr>
                <p14:cNvContentPartPr/>
                <p14:nvPr/>
              </p14:nvContentPartPr>
              <p14:xfrm>
                <a:off x="253994" y="1302868"/>
                <a:ext cx="18000" cy="164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A61951-C353-4CEC-B476-B8133C7DF6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5994" y="1284868"/>
                  <a:ext cx="53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6FE0BD-89F4-4469-B261-D11C0B6FEBA3}"/>
                    </a:ext>
                  </a:extLst>
                </p14:cNvPr>
                <p14:cNvContentPartPr/>
                <p14:nvPr/>
              </p14:nvContentPartPr>
              <p14:xfrm>
                <a:off x="229154" y="1132948"/>
                <a:ext cx="173520" cy="49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6FE0BD-89F4-4469-B261-D11C0B6FEB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1154" y="1115308"/>
                  <a:ext cx="209160" cy="53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6F6C19-1232-458D-9EF2-DAB324E605AC}"/>
              </a:ext>
            </a:extLst>
          </p:cNvPr>
          <p:cNvGrpSpPr/>
          <p:nvPr/>
        </p:nvGrpSpPr>
        <p:grpSpPr>
          <a:xfrm>
            <a:off x="4143074" y="1965988"/>
            <a:ext cx="1334880" cy="570960"/>
            <a:chOff x="4143074" y="1965988"/>
            <a:chExt cx="133488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DDCA85-D1A0-4B52-840C-A9F44DD6EA87}"/>
                    </a:ext>
                  </a:extLst>
                </p14:cNvPr>
                <p14:cNvContentPartPr/>
                <p14:nvPr/>
              </p14:nvContentPartPr>
              <p14:xfrm>
                <a:off x="4143074" y="2064628"/>
                <a:ext cx="612000" cy="415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DDCA85-D1A0-4B52-840C-A9F44DD6EA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5074" y="2046628"/>
                  <a:ext cx="6476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F1064D-8F12-4F6C-8D87-420439C2E80E}"/>
                    </a:ext>
                  </a:extLst>
                </p14:cNvPr>
                <p14:cNvContentPartPr/>
                <p14:nvPr/>
              </p14:nvContentPartPr>
              <p14:xfrm>
                <a:off x="4871714" y="1965988"/>
                <a:ext cx="252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F1064D-8F12-4F6C-8D87-420439C2E8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4074" y="1948348"/>
                  <a:ext cx="28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ED43C4-0CD2-418E-8710-C44F1E0F40A5}"/>
                    </a:ext>
                  </a:extLst>
                </p14:cNvPr>
                <p14:cNvContentPartPr/>
                <p14:nvPr/>
              </p14:nvContentPartPr>
              <p14:xfrm>
                <a:off x="4937594" y="1999828"/>
                <a:ext cx="258480" cy="38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ED43C4-0CD2-418E-8710-C44F1E0F40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9954" y="1981828"/>
                  <a:ext cx="2941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4282E3-6735-4901-A0ED-00E2E7013778}"/>
                    </a:ext>
                  </a:extLst>
                </p14:cNvPr>
                <p14:cNvContentPartPr/>
                <p14:nvPr/>
              </p14:nvContentPartPr>
              <p14:xfrm>
                <a:off x="5272754" y="2325988"/>
                <a:ext cx="205200" cy="21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4282E3-6735-4901-A0ED-00E2E70137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5114" y="2308348"/>
                  <a:ext cx="2408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DCFDD8-CAA6-4AB1-8DB6-D1AF76819F0B}"/>
              </a:ext>
            </a:extLst>
          </p:cNvPr>
          <p:cNvGrpSpPr/>
          <p:nvPr/>
        </p:nvGrpSpPr>
        <p:grpSpPr>
          <a:xfrm>
            <a:off x="4153154" y="2939068"/>
            <a:ext cx="1078560" cy="512280"/>
            <a:chOff x="4153154" y="2939068"/>
            <a:chExt cx="10785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81C369-6E10-4AD5-8F7E-57A374A12985}"/>
                    </a:ext>
                  </a:extLst>
                </p14:cNvPr>
                <p14:cNvContentPartPr/>
                <p14:nvPr/>
              </p14:nvContentPartPr>
              <p14:xfrm>
                <a:off x="4153154" y="2996668"/>
                <a:ext cx="281520" cy="36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81C369-6E10-4AD5-8F7E-57A374A129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35154" y="2979028"/>
                  <a:ext cx="317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C2379B-2F92-42A3-8031-43838C559185}"/>
                    </a:ext>
                  </a:extLst>
                </p14:cNvPr>
                <p14:cNvContentPartPr/>
                <p14:nvPr/>
              </p14:nvContentPartPr>
              <p14:xfrm>
                <a:off x="4435034" y="3211948"/>
                <a:ext cx="10080" cy="14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C2379B-2F92-42A3-8031-43838C5591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17394" y="3194308"/>
                  <a:ext cx="45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7F219F-58A8-4CDE-ABDA-1F3BBC2A893F}"/>
                    </a:ext>
                  </a:extLst>
                </p14:cNvPr>
                <p14:cNvContentPartPr/>
                <p14:nvPr/>
              </p14:nvContentPartPr>
              <p14:xfrm>
                <a:off x="4387874" y="3068668"/>
                <a:ext cx="828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7F219F-58A8-4CDE-ABDA-1F3BBC2A89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70234" y="3051028"/>
                  <a:ext cx="43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8B1128-B7D4-4431-94FA-DA09FDC4DA84}"/>
                    </a:ext>
                  </a:extLst>
                </p14:cNvPr>
                <p14:cNvContentPartPr/>
                <p14:nvPr/>
              </p14:nvContentPartPr>
              <p14:xfrm>
                <a:off x="4544834" y="3243988"/>
                <a:ext cx="187920" cy="207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8B1128-B7D4-4431-94FA-DA09FDC4DA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26834" y="3225988"/>
                  <a:ext cx="223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033609-294A-4FA9-B623-AFE979D6A7B1}"/>
                    </a:ext>
                  </a:extLst>
                </p14:cNvPr>
                <p14:cNvContentPartPr/>
                <p14:nvPr/>
              </p14:nvContentPartPr>
              <p14:xfrm>
                <a:off x="4908434" y="2939068"/>
                <a:ext cx="323280" cy="420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033609-294A-4FA9-B623-AFE979D6A7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90434" y="2921428"/>
                  <a:ext cx="35892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8483C4-E53B-40EF-8D6C-671559335DEF}"/>
              </a:ext>
            </a:extLst>
          </p:cNvPr>
          <p:cNvGrpSpPr/>
          <p:nvPr/>
        </p:nvGrpSpPr>
        <p:grpSpPr>
          <a:xfrm>
            <a:off x="266234" y="3829708"/>
            <a:ext cx="275760" cy="688680"/>
            <a:chOff x="266234" y="3829708"/>
            <a:chExt cx="27576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735569-25F3-46A2-9F62-3C28540BE87B}"/>
                    </a:ext>
                  </a:extLst>
                </p14:cNvPr>
                <p14:cNvContentPartPr/>
                <p14:nvPr/>
              </p14:nvContentPartPr>
              <p14:xfrm>
                <a:off x="266234" y="4010788"/>
                <a:ext cx="123840" cy="162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735569-25F3-46A2-9F62-3C28540BE8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8594" y="3992788"/>
                  <a:ext cx="159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7D7876-ECFE-417D-8808-80D1B0DEB537}"/>
                    </a:ext>
                  </a:extLst>
                </p14:cNvPr>
                <p14:cNvContentPartPr/>
                <p14:nvPr/>
              </p14:nvContentPartPr>
              <p14:xfrm>
                <a:off x="376754" y="4056148"/>
                <a:ext cx="936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7D7876-ECFE-417D-8808-80D1B0DEB5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8754" y="4038508"/>
                  <a:ext cx="45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345777-E30B-43EF-AC8C-9CCC7B2F2A1D}"/>
                    </a:ext>
                  </a:extLst>
                </p14:cNvPr>
                <p14:cNvContentPartPr/>
                <p14:nvPr/>
              </p14:nvContentPartPr>
              <p14:xfrm>
                <a:off x="323114" y="3829708"/>
                <a:ext cx="218880" cy="688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345777-E30B-43EF-AC8C-9CCC7B2F2A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5474" y="3812068"/>
                  <a:ext cx="254520" cy="72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7E1B02F-0E46-4C2D-BF80-ED17BA3E3CA1}"/>
              </a:ext>
            </a:extLst>
          </p:cNvPr>
          <p:cNvGrpSpPr/>
          <p:nvPr/>
        </p:nvGrpSpPr>
        <p:grpSpPr>
          <a:xfrm>
            <a:off x="230594" y="4895668"/>
            <a:ext cx="312480" cy="573480"/>
            <a:chOff x="230594" y="4895668"/>
            <a:chExt cx="31248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C6EBD1-A001-4CCF-8758-CC895B1F9B6C}"/>
                    </a:ext>
                  </a:extLst>
                </p14:cNvPr>
                <p14:cNvContentPartPr/>
                <p14:nvPr/>
              </p14:nvContentPartPr>
              <p14:xfrm>
                <a:off x="230594" y="5056588"/>
                <a:ext cx="142560" cy="14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C6EBD1-A001-4CCF-8758-CC895B1F9B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954" y="5038948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DC2F40-F954-48B2-A8BB-BA723BD15126}"/>
                    </a:ext>
                  </a:extLst>
                </p14:cNvPr>
                <p14:cNvContentPartPr/>
                <p14:nvPr/>
              </p14:nvContentPartPr>
              <p14:xfrm>
                <a:off x="254354" y="5079988"/>
                <a:ext cx="128160" cy="20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DC2F40-F954-48B2-A8BB-BA723BD151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6354" y="5061988"/>
                  <a:ext cx="163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584FBD-E3B5-4442-B105-A38016EB05E1}"/>
                    </a:ext>
                  </a:extLst>
                </p14:cNvPr>
                <p14:cNvContentPartPr/>
                <p14:nvPr/>
              </p14:nvContentPartPr>
              <p14:xfrm>
                <a:off x="322394" y="4895668"/>
                <a:ext cx="220680" cy="573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584FBD-E3B5-4442-B105-A38016EB05E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4394" y="4878028"/>
                  <a:ext cx="25632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47D93D-7D80-4148-8426-4EBF4CB3EC03}"/>
                  </a:ext>
                </a:extLst>
              </p14:cNvPr>
              <p14:cNvContentPartPr/>
              <p14:nvPr/>
            </p14:nvContentPartPr>
            <p14:xfrm>
              <a:off x="1945274" y="2947348"/>
              <a:ext cx="354960" cy="438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47D93D-7D80-4148-8426-4EBF4CB3EC0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27634" y="2929708"/>
                <a:ext cx="3906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9A4AC1-0A8B-47C9-B7C7-374385CE74D3}"/>
                  </a:ext>
                </a:extLst>
              </p14:cNvPr>
              <p14:cNvContentPartPr/>
              <p14:nvPr/>
            </p14:nvContentPartPr>
            <p14:xfrm>
              <a:off x="1102874" y="2964628"/>
              <a:ext cx="204840" cy="234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9A4AC1-0A8B-47C9-B7C7-374385CE74D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84874" y="2946988"/>
                <a:ext cx="24048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378CB16-D89B-48AE-AE62-41E534971E0F}"/>
              </a:ext>
            </a:extLst>
          </p:cNvPr>
          <p:cNvGrpSpPr/>
          <p:nvPr/>
        </p:nvGrpSpPr>
        <p:grpSpPr>
          <a:xfrm>
            <a:off x="225194" y="2919268"/>
            <a:ext cx="567720" cy="614880"/>
            <a:chOff x="225194" y="2919268"/>
            <a:chExt cx="56772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3B18DE-905F-40A2-B8C5-A65288118E76}"/>
                    </a:ext>
                  </a:extLst>
                </p14:cNvPr>
                <p14:cNvContentPartPr/>
                <p14:nvPr/>
              </p14:nvContentPartPr>
              <p14:xfrm>
                <a:off x="225194" y="3111868"/>
                <a:ext cx="153720" cy="19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3B18DE-905F-40A2-B8C5-A65288118E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7554" y="3094228"/>
                  <a:ext cx="189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B45D05-4A75-4E1A-A876-25D0BA6C4C37}"/>
                    </a:ext>
                  </a:extLst>
                </p14:cNvPr>
                <p14:cNvContentPartPr/>
                <p14:nvPr/>
              </p14:nvContentPartPr>
              <p14:xfrm>
                <a:off x="260834" y="2919268"/>
                <a:ext cx="247680" cy="61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B45D05-4A75-4E1A-A876-25D0BA6C4C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3194" y="2901268"/>
                  <a:ext cx="2833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6A2F6F6-2A96-42B0-950F-6422D3B5E7B5}"/>
                    </a:ext>
                  </a:extLst>
                </p14:cNvPr>
                <p14:cNvContentPartPr/>
                <p14:nvPr/>
              </p14:nvContentPartPr>
              <p14:xfrm>
                <a:off x="569354" y="3017548"/>
                <a:ext cx="223560" cy="468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6A2F6F6-2A96-42B0-950F-6422D3B5E7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1354" y="2999908"/>
                  <a:ext cx="259200" cy="50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7FEF9E4-27FD-4537-831C-1264D3F16FEC}"/>
              </a:ext>
            </a:extLst>
          </p:cNvPr>
          <p:cNvGrpSpPr/>
          <p:nvPr/>
        </p:nvGrpSpPr>
        <p:grpSpPr>
          <a:xfrm>
            <a:off x="4533674" y="3505708"/>
            <a:ext cx="207360" cy="45000"/>
            <a:chOff x="4533674" y="3505708"/>
            <a:chExt cx="20736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0F7B132-9820-43E9-9117-CD524F23327D}"/>
                    </a:ext>
                  </a:extLst>
                </p14:cNvPr>
                <p14:cNvContentPartPr/>
                <p14:nvPr/>
              </p14:nvContentPartPr>
              <p14:xfrm>
                <a:off x="4533674" y="3505708"/>
                <a:ext cx="207360" cy="2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0F7B132-9820-43E9-9117-CD524F2332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16034" y="3488068"/>
                  <a:ext cx="243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1B4412-365C-497C-8B24-191C489B88AB}"/>
                    </a:ext>
                  </a:extLst>
                </p14:cNvPr>
                <p14:cNvContentPartPr/>
                <p14:nvPr/>
              </p14:nvContentPartPr>
              <p14:xfrm>
                <a:off x="4577234" y="3545668"/>
                <a:ext cx="14364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1B4412-365C-497C-8B24-191C489B88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59594" y="3528028"/>
                  <a:ext cx="17928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FBA3673-EF2C-46A8-8E51-CFED661BBBBD}"/>
                  </a:ext>
                </a:extLst>
              </p14:cNvPr>
              <p14:cNvContentPartPr/>
              <p14:nvPr/>
            </p14:nvContentPartPr>
            <p14:xfrm>
              <a:off x="1873634" y="4281508"/>
              <a:ext cx="698040" cy="18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FBA3673-EF2C-46A8-8E51-CFED661BBBB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55994" y="4263868"/>
                <a:ext cx="733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9AB4ED-D37B-4762-BB7E-224D701D4807}"/>
                  </a:ext>
                </a:extLst>
              </p14:cNvPr>
              <p14:cNvContentPartPr/>
              <p14:nvPr/>
            </p14:nvContentPartPr>
            <p14:xfrm>
              <a:off x="1821074" y="3935188"/>
              <a:ext cx="241560" cy="554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9AB4ED-D37B-4762-BB7E-224D701D480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03434" y="3917188"/>
                <a:ext cx="27720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C0A72F70-1833-4A86-8D16-F247E6EBA17E}"/>
              </a:ext>
            </a:extLst>
          </p:cNvPr>
          <p:cNvGrpSpPr/>
          <p:nvPr/>
        </p:nvGrpSpPr>
        <p:grpSpPr>
          <a:xfrm>
            <a:off x="2444234" y="3920788"/>
            <a:ext cx="390240" cy="519480"/>
            <a:chOff x="2444234" y="3920788"/>
            <a:chExt cx="39024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E345A5-F980-492F-8D07-FC56BB0DA7B6}"/>
                    </a:ext>
                  </a:extLst>
                </p14:cNvPr>
                <p14:cNvContentPartPr/>
                <p14:nvPr/>
              </p14:nvContentPartPr>
              <p14:xfrm>
                <a:off x="2444234" y="3940948"/>
                <a:ext cx="112320" cy="499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E345A5-F980-492F-8D07-FC56BB0DA7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6234" y="3923308"/>
                  <a:ext cx="1479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784036-C2C9-432A-9FA1-C6349A2F4D4D}"/>
                    </a:ext>
                  </a:extLst>
                </p14:cNvPr>
                <p14:cNvContentPartPr/>
                <p14:nvPr/>
              </p14:nvContentPartPr>
              <p14:xfrm>
                <a:off x="2513354" y="3920788"/>
                <a:ext cx="321120" cy="33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784036-C2C9-432A-9FA1-C6349A2F4D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95354" y="3903148"/>
                  <a:ext cx="3567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B2B441-94FC-4FEF-B67D-EFA1B2111214}"/>
              </a:ext>
            </a:extLst>
          </p:cNvPr>
          <p:cNvGrpSpPr/>
          <p:nvPr/>
        </p:nvGrpSpPr>
        <p:grpSpPr>
          <a:xfrm>
            <a:off x="685274" y="3893068"/>
            <a:ext cx="2149920" cy="675360"/>
            <a:chOff x="685274" y="3893068"/>
            <a:chExt cx="214992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F56E825-A56B-4975-B877-334EEBEE4CDB}"/>
                    </a:ext>
                  </a:extLst>
                </p14:cNvPr>
                <p14:cNvContentPartPr/>
                <p14:nvPr/>
              </p14:nvContentPartPr>
              <p14:xfrm>
                <a:off x="685274" y="4183588"/>
                <a:ext cx="678960" cy="255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F56E825-A56B-4975-B877-334EEBEE4C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7634" y="4165948"/>
                  <a:ext cx="714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4FD1AC-299F-4ACD-9249-4DB7537FFCA7}"/>
                    </a:ext>
                  </a:extLst>
                </p14:cNvPr>
                <p14:cNvContentPartPr/>
                <p14:nvPr/>
              </p14:nvContentPartPr>
              <p14:xfrm>
                <a:off x="1137074" y="3893068"/>
                <a:ext cx="397800" cy="403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4FD1AC-299F-4ACD-9249-4DB7537FFC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9074" y="3875068"/>
                  <a:ext cx="433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80F786-1FF2-42AC-8EE0-FCE5DB121FB6}"/>
                    </a:ext>
                  </a:extLst>
                </p14:cNvPr>
                <p14:cNvContentPartPr/>
                <p14:nvPr/>
              </p14:nvContentPartPr>
              <p14:xfrm>
                <a:off x="1773194" y="4398868"/>
                <a:ext cx="826920" cy="16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80F786-1FF2-42AC-8EE0-FCE5DB121F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55554" y="4380868"/>
                  <a:ext cx="862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6BE2C4-CA57-4306-8286-9AA92C4FBCDD}"/>
                    </a:ext>
                  </a:extLst>
                </p14:cNvPr>
                <p14:cNvContentPartPr/>
                <p14:nvPr/>
              </p14:nvContentPartPr>
              <p14:xfrm>
                <a:off x="2471954" y="3910348"/>
                <a:ext cx="363240" cy="344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6BE2C4-CA57-4306-8286-9AA92C4FBC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54314" y="3892708"/>
                  <a:ext cx="39888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2D9F0AC-5AD0-47E5-B8AB-28AD60B09FE0}"/>
              </a:ext>
            </a:extLst>
          </p:cNvPr>
          <p:cNvGrpSpPr/>
          <p:nvPr/>
        </p:nvGrpSpPr>
        <p:grpSpPr>
          <a:xfrm>
            <a:off x="3966314" y="3774628"/>
            <a:ext cx="1993320" cy="700200"/>
            <a:chOff x="3966314" y="3774628"/>
            <a:chExt cx="19933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48E16F-81F2-42A6-8F70-358E511C4220}"/>
                    </a:ext>
                  </a:extLst>
                </p14:cNvPr>
                <p14:cNvContentPartPr/>
                <p14:nvPr/>
              </p14:nvContentPartPr>
              <p14:xfrm>
                <a:off x="3966314" y="3986668"/>
                <a:ext cx="40320" cy="38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48E16F-81F2-42A6-8F70-358E511C42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8674" y="3969028"/>
                  <a:ext cx="75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EADCD0-EB34-45C2-BCE6-D04EB1D9D270}"/>
                    </a:ext>
                  </a:extLst>
                </p14:cNvPr>
                <p14:cNvContentPartPr/>
                <p14:nvPr/>
              </p14:nvContentPartPr>
              <p14:xfrm>
                <a:off x="4038314" y="3957868"/>
                <a:ext cx="92520" cy="39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EADCD0-EB34-45C2-BCE6-D04EB1D9D2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20314" y="3940228"/>
                  <a:ext cx="128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7B3BB84-10E1-4A1C-833A-AFFCA0B0B276}"/>
                    </a:ext>
                  </a:extLst>
                </p14:cNvPr>
                <p14:cNvContentPartPr/>
                <p14:nvPr/>
              </p14:nvContentPartPr>
              <p14:xfrm>
                <a:off x="4002674" y="4235428"/>
                <a:ext cx="177480" cy="11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7B3BB84-10E1-4A1C-833A-AFFCA0B0B2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85034" y="4217788"/>
                  <a:ext cx="213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71A45-76CE-480B-A8C4-5B61E5E0EE94}"/>
                    </a:ext>
                  </a:extLst>
                </p14:cNvPr>
                <p14:cNvContentPartPr/>
                <p14:nvPr/>
              </p14:nvContentPartPr>
              <p14:xfrm>
                <a:off x="4222274" y="3956428"/>
                <a:ext cx="38520" cy="419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71A45-76CE-480B-A8C4-5B61E5E0EE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04634" y="3938428"/>
                  <a:ext cx="74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C662D9C-786D-4903-8CF3-BB6C324F78BF}"/>
                    </a:ext>
                  </a:extLst>
                </p14:cNvPr>
                <p14:cNvContentPartPr/>
                <p14:nvPr/>
              </p14:nvContentPartPr>
              <p14:xfrm>
                <a:off x="4510634" y="3893068"/>
                <a:ext cx="170280" cy="567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C662D9C-786D-4903-8CF3-BB6C324F78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2994" y="3875068"/>
                  <a:ext cx="2059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2FC22D-16F3-4FE2-AB2F-6C2CF115E739}"/>
                    </a:ext>
                  </a:extLst>
                </p14:cNvPr>
                <p14:cNvContentPartPr/>
                <p14:nvPr/>
              </p14:nvContentPartPr>
              <p14:xfrm>
                <a:off x="4830314" y="3976948"/>
                <a:ext cx="387720" cy="33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2FC22D-16F3-4FE2-AB2F-6C2CF115E7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12674" y="3959308"/>
                  <a:ext cx="423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5E161EE-4A91-4196-81EB-399E74CEA996}"/>
                    </a:ext>
                  </a:extLst>
                </p14:cNvPr>
                <p14:cNvContentPartPr/>
                <p14:nvPr/>
              </p14:nvContentPartPr>
              <p14:xfrm>
                <a:off x="5253674" y="3939508"/>
                <a:ext cx="234360" cy="338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5E161EE-4A91-4196-81EB-399E74CEA9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35674" y="3921868"/>
                  <a:ext cx="270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909037-F028-47A3-A1EA-68EE334D9655}"/>
                    </a:ext>
                  </a:extLst>
                </p14:cNvPr>
                <p14:cNvContentPartPr/>
                <p14:nvPr/>
              </p14:nvContentPartPr>
              <p14:xfrm>
                <a:off x="5487314" y="3774628"/>
                <a:ext cx="182520" cy="57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909037-F028-47A3-A1EA-68EE334D96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69674" y="3756628"/>
                  <a:ext cx="21816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5D0A50-A492-4585-89B0-BBB7DDAC7EC2}"/>
                    </a:ext>
                  </a:extLst>
                </p14:cNvPr>
                <p14:cNvContentPartPr/>
                <p14:nvPr/>
              </p14:nvContentPartPr>
              <p14:xfrm>
                <a:off x="5777834" y="4185748"/>
                <a:ext cx="18180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5D0A50-A492-4585-89B0-BBB7DDAC7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60194" y="4167748"/>
                  <a:ext cx="21744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6EA8C76-6B59-40C1-A9E3-86CDD54BB5F2}"/>
                  </a:ext>
                </a:extLst>
              </p14:cNvPr>
              <p14:cNvContentPartPr/>
              <p14:nvPr/>
            </p14:nvContentPartPr>
            <p14:xfrm>
              <a:off x="724874" y="5359708"/>
              <a:ext cx="637560" cy="1717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6EA8C76-6B59-40C1-A9E3-86CDD54BB5F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7234" y="5342068"/>
                <a:ext cx="6732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AC82B84-A460-4678-90EC-6CEDA0BE589C}"/>
                  </a:ext>
                </a:extLst>
              </p14:cNvPr>
              <p14:cNvContentPartPr/>
              <p14:nvPr/>
            </p14:nvContentPartPr>
            <p14:xfrm>
              <a:off x="1972994" y="4955428"/>
              <a:ext cx="185760" cy="550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AC82B84-A460-4678-90EC-6CEDA0BE589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55354" y="4937788"/>
                <a:ext cx="2214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FAA7BB7-9952-4032-8E39-D7C9848D5796}"/>
                  </a:ext>
                </a:extLst>
              </p14:cNvPr>
              <p14:cNvContentPartPr/>
              <p14:nvPr/>
            </p14:nvContentPartPr>
            <p14:xfrm>
              <a:off x="2631074" y="4880548"/>
              <a:ext cx="294120" cy="684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FAA7BB7-9952-4032-8E39-D7C9848D579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13074" y="4862908"/>
                <a:ext cx="32976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9016B4B-75BE-4994-87BB-DBF0EE79ED94}"/>
                  </a:ext>
                </a:extLst>
              </p14:cNvPr>
              <p14:cNvContentPartPr/>
              <p14:nvPr/>
            </p14:nvContentPartPr>
            <p14:xfrm>
              <a:off x="1330034" y="4878748"/>
              <a:ext cx="20520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9016B4B-75BE-4994-87BB-DBF0EE79ED9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2034" y="4861108"/>
                <a:ext cx="2408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40A2167-690E-4EDE-A575-B2172AD11C5F}"/>
                  </a:ext>
                </a:extLst>
              </p14:cNvPr>
              <p14:cNvContentPartPr/>
              <p14:nvPr/>
            </p14:nvContentPartPr>
            <p14:xfrm>
              <a:off x="1455314" y="5193388"/>
              <a:ext cx="1654560" cy="540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40A2167-690E-4EDE-A575-B2172AD11C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437314" y="5175388"/>
                <a:ext cx="169020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E934A70-3DA9-46EB-9BCA-B7BC1505A4D6}"/>
                  </a:ext>
                </a:extLst>
              </p14:cNvPr>
              <p14:cNvContentPartPr/>
              <p14:nvPr/>
            </p14:nvContentPartPr>
            <p14:xfrm>
              <a:off x="2772194" y="4907908"/>
              <a:ext cx="235800" cy="295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E934A70-3DA9-46EB-9BCA-B7BC1505A4D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54554" y="4889908"/>
                <a:ext cx="2714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68A9607-2B81-41AF-9808-58AD7A623D00}"/>
                  </a:ext>
                </a:extLst>
              </p14:cNvPr>
              <p14:cNvContentPartPr/>
              <p14:nvPr/>
            </p14:nvContentPartPr>
            <p14:xfrm>
              <a:off x="1438034" y="5142988"/>
              <a:ext cx="1461600" cy="738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68A9607-2B81-41AF-9808-58AD7A623D0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420034" y="5125348"/>
                <a:ext cx="149724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60B6F7D9-D936-483D-99F5-17B88E3849E6}"/>
              </a:ext>
            </a:extLst>
          </p:cNvPr>
          <p:cNvGrpSpPr/>
          <p:nvPr/>
        </p:nvGrpSpPr>
        <p:grpSpPr>
          <a:xfrm>
            <a:off x="3985034" y="4886308"/>
            <a:ext cx="790920" cy="735120"/>
            <a:chOff x="3985034" y="4886308"/>
            <a:chExt cx="79092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21E699-7D5B-4BAF-AD6F-D631C2F39FD0}"/>
                    </a:ext>
                  </a:extLst>
                </p14:cNvPr>
                <p14:cNvContentPartPr/>
                <p14:nvPr/>
              </p14:nvContentPartPr>
              <p14:xfrm>
                <a:off x="3985034" y="4886308"/>
                <a:ext cx="253800" cy="42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21E699-7D5B-4BAF-AD6F-D631C2F39F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67394" y="4868308"/>
                  <a:ext cx="289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FF9D05B-49C8-45DA-B473-C51DB4C1B9D8}"/>
                    </a:ext>
                  </a:extLst>
                </p14:cNvPr>
                <p14:cNvContentPartPr/>
                <p14:nvPr/>
              </p14:nvContentPartPr>
              <p14:xfrm>
                <a:off x="4319114" y="5127148"/>
                <a:ext cx="175680" cy="49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FF9D05B-49C8-45DA-B473-C51DB4C1B9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1474" y="5109508"/>
                  <a:ext cx="211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15C65B-D64A-4D54-A8F1-01F0FAA5B04A}"/>
                    </a:ext>
                  </a:extLst>
                </p14:cNvPr>
                <p14:cNvContentPartPr/>
                <p14:nvPr/>
              </p14:nvContentPartPr>
              <p14:xfrm>
                <a:off x="4604234" y="5230108"/>
                <a:ext cx="171720" cy="239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15C65B-D64A-4D54-A8F1-01F0FAA5B0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86234" y="5212108"/>
                  <a:ext cx="2073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691430-6D88-498B-9770-E083AB1CF967}"/>
              </a:ext>
            </a:extLst>
          </p:cNvPr>
          <p:cNvGrpSpPr/>
          <p:nvPr/>
        </p:nvGrpSpPr>
        <p:grpSpPr>
          <a:xfrm>
            <a:off x="4916714" y="4934188"/>
            <a:ext cx="1419480" cy="804600"/>
            <a:chOff x="4916714" y="4934188"/>
            <a:chExt cx="1419480" cy="8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322B05-D2B8-4722-9C31-1B661A93088D}"/>
                    </a:ext>
                  </a:extLst>
                </p14:cNvPr>
                <p14:cNvContentPartPr/>
                <p14:nvPr/>
              </p14:nvContentPartPr>
              <p14:xfrm>
                <a:off x="4916714" y="4934188"/>
                <a:ext cx="221400" cy="52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322B05-D2B8-4722-9C31-1B661A9308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98714" y="4916188"/>
                  <a:ext cx="25704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09E74B-E738-4C3B-931D-89E185D81695}"/>
                    </a:ext>
                  </a:extLst>
                </p14:cNvPr>
                <p14:cNvContentPartPr/>
                <p14:nvPr/>
              </p14:nvContentPartPr>
              <p14:xfrm>
                <a:off x="5209034" y="5131828"/>
                <a:ext cx="29160" cy="218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09E74B-E738-4C3B-931D-89E185D816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91034" y="5113828"/>
                  <a:ext cx="64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09071C9-9716-4530-B00D-CBE791C38E0E}"/>
                    </a:ext>
                  </a:extLst>
                </p14:cNvPr>
                <p14:cNvContentPartPr/>
                <p14:nvPr/>
              </p14:nvContentPartPr>
              <p14:xfrm>
                <a:off x="5151074" y="5062708"/>
                <a:ext cx="177480" cy="249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09071C9-9716-4530-B00D-CBE791C38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33434" y="5045068"/>
                  <a:ext cx="213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7FA8BD-02A8-46F4-B37E-402A5C9D819B}"/>
                    </a:ext>
                  </a:extLst>
                </p14:cNvPr>
                <p14:cNvContentPartPr/>
                <p14:nvPr/>
              </p14:nvContentPartPr>
              <p14:xfrm>
                <a:off x="5374274" y="5064508"/>
                <a:ext cx="226800" cy="306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7FA8BD-02A8-46F4-B37E-402A5C9D81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56274" y="5046868"/>
                  <a:ext cx="262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6042DA-EC6B-4B39-9C4A-2270A0B62104}"/>
                    </a:ext>
                  </a:extLst>
                </p14:cNvPr>
                <p14:cNvContentPartPr/>
                <p14:nvPr/>
              </p14:nvContentPartPr>
              <p14:xfrm>
                <a:off x="5667674" y="5218948"/>
                <a:ext cx="139320" cy="131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6042DA-EC6B-4B39-9C4A-2270A0B621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50034" y="5201308"/>
                  <a:ext cx="174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E7F8B8-C805-4B74-BB9E-B406A958444A}"/>
                    </a:ext>
                  </a:extLst>
                </p14:cNvPr>
                <p14:cNvContentPartPr/>
                <p14:nvPr/>
              </p14:nvContentPartPr>
              <p14:xfrm>
                <a:off x="5770274" y="5243068"/>
                <a:ext cx="46800" cy="164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E7F8B8-C805-4B74-BB9E-B406A95844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52634" y="5225068"/>
                  <a:ext cx="82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4EDF31-F12F-479B-8B02-8F90777AE4C3}"/>
                    </a:ext>
                  </a:extLst>
                </p14:cNvPr>
                <p14:cNvContentPartPr/>
                <p14:nvPr/>
              </p14:nvContentPartPr>
              <p14:xfrm>
                <a:off x="5718794" y="4978828"/>
                <a:ext cx="241920" cy="616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4EDF31-F12F-479B-8B02-8F90777AE4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00794" y="4961188"/>
                  <a:ext cx="27756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E199A9-43F7-489E-B951-909B150146C5}"/>
                    </a:ext>
                  </a:extLst>
                </p14:cNvPr>
                <p14:cNvContentPartPr/>
                <p14:nvPr/>
              </p14:nvContentPartPr>
              <p14:xfrm>
                <a:off x="6024434" y="5361868"/>
                <a:ext cx="238320" cy="138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E199A9-43F7-489E-B951-909B150146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06434" y="5344228"/>
                  <a:ext cx="273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8A77388-1513-4A09-A13E-42691E96186C}"/>
                    </a:ext>
                  </a:extLst>
                </p14:cNvPr>
                <p14:cNvContentPartPr/>
                <p14:nvPr/>
              </p14:nvContentPartPr>
              <p14:xfrm>
                <a:off x="6002474" y="5635828"/>
                <a:ext cx="312840" cy="3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8A77388-1513-4A09-A13E-42691E9618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4834" y="5618188"/>
                  <a:ext cx="348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014480-F124-43B0-8ABD-B7BA8A468B45}"/>
                    </a:ext>
                  </a:extLst>
                </p14:cNvPr>
                <p14:cNvContentPartPr/>
                <p14:nvPr/>
              </p14:nvContentPartPr>
              <p14:xfrm>
                <a:off x="6094994" y="5698468"/>
                <a:ext cx="241200" cy="40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014480-F124-43B0-8ABD-B7BA8A468B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77354" y="5680468"/>
                  <a:ext cx="276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AD5397-BA18-4CE4-A59C-3332845B065B}"/>
                    </a:ext>
                  </a:extLst>
                </p14:cNvPr>
                <p14:cNvContentPartPr/>
                <p14:nvPr/>
              </p14:nvContentPartPr>
              <p14:xfrm>
                <a:off x="5184914" y="5046148"/>
                <a:ext cx="99000" cy="41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AD5397-BA18-4CE4-A59C-3332845B06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67274" y="5028508"/>
                  <a:ext cx="13464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7E36727-569F-40C4-A8A8-F2C588A4B429}"/>
              </a:ext>
            </a:extLst>
          </p:cNvPr>
          <p:cNvGrpSpPr/>
          <p:nvPr/>
        </p:nvGrpSpPr>
        <p:grpSpPr>
          <a:xfrm>
            <a:off x="7698074" y="3875788"/>
            <a:ext cx="1257840" cy="556200"/>
            <a:chOff x="7698074" y="3875788"/>
            <a:chExt cx="125784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5F09F5-DBD2-4A30-A60B-18D5A97BFDF0}"/>
                    </a:ext>
                  </a:extLst>
                </p14:cNvPr>
                <p14:cNvContentPartPr/>
                <p14:nvPr/>
              </p14:nvContentPartPr>
              <p14:xfrm>
                <a:off x="7698074" y="3928348"/>
                <a:ext cx="601920" cy="503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5F09F5-DBD2-4A30-A60B-18D5A97BFD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074" y="3910348"/>
                  <a:ext cx="6375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3D9F5E-D2C6-4809-A594-132157EC0CDF}"/>
                    </a:ext>
                  </a:extLst>
                </p14:cNvPr>
                <p14:cNvContentPartPr/>
                <p14:nvPr/>
              </p14:nvContentPartPr>
              <p14:xfrm>
                <a:off x="8349314" y="3969388"/>
                <a:ext cx="273240" cy="38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3D9F5E-D2C6-4809-A594-132157EC0CD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31674" y="3951388"/>
                  <a:ext cx="3088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B6CE2F-7C52-459E-804E-256480DDB424}"/>
                    </a:ext>
                  </a:extLst>
                </p14:cNvPr>
                <p14:cNvContentPartPr/>
                <p14:nvPr/>
              </p14:nvContentPartPr>
              <p14:xfrm>
                <a:off x="8755754" y="3875788"/>
                <a:ext cx="200160" cy="38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B6CE2F-7C52-459E-804E-256480DDB4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38114" y="3857788"/>
                  <a:ext cx="2358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CE7640-4A0F-434A-AF77-2F37C211AA34}"/>
              </a:ext>
            </a:extLst>
          </p:cNvPr>
          <p:cNvGrpSpPr/>
          <p:nvPr/>
        </p:nvGrpSpPr>
        <p:grpSpPr>
          <a:xfrm>
            <a:off x="7828034" y="5003308"/>
            <a:ext cx="1357200" cy="820800"/>
            <a:chOff x="7828034" y="5003308"/>
            <a:chExt cx="135720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CF26E8F-7B1E-4A27-A3F6-FDA5A52C4376}"/>
                    </a:ext>
                  </a:extLst>
                </p14:cNvPr>
                <p14:cNvContentPartPr/>
                <p14:nvPr/>
              </p14:nvContentPartPr>
              <p14:xfrm>
                <a:off x="7973114" y="5215708"/>
                <a:ext cx="27000" cy="397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CF26E8F-7B1E-4A27-A3F6-FDA5A52C437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55114" y="5198068"/>
                  <a:ext cx="62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16CEC01-B89B-4C43-B386-86A607E41ADA}"/>
                    </a:ext>
                  </a:extLst>
                </p14:cNvPr>
                <p14:cNvContentPartPr/>
                <p14:nvPr/>
              </p14:nvContentPartPr>
              <p14:xfrm>
                <a:off x="7828034" y="5129308"/>
                <a:ext cx="302040" cy="331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16CEC01-B89B-4C43-B386-86A607E41A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0034" y="5111668"/>
                  <a:ext cx="337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09A4B37-B1EF-4B93-8399-B192072E571F}"/>
                    </a:ext>
                  </a:extLst>
                </p14:cNvPr>
                <p14:cNvContentPartPr/>
                <p14:nvPr/>
              </p14:nvContentPartPr>
              <p14:xfrm>
                <a:off x="8178674" y="5229388"/>
                <a:ext cx="280800" cy="390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09A4B37-B1EF-4B93-8399-B192072E57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60674" y="5211748"/>
                  <a:ext cx="316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4169BD6-B554-4917-99D9-D6802A4ABBAA}"/>
                    </a:ext>
                  </a:extLst>
                </p14:cNvPr>
                <p14:cNvContentPartPr/>
                <p14:nvPr/>
              </p14:nvContentPartPr>
              <p14:xfrm>
                <a:off x="8522834" y="5392828"/>
                <a:ext cx="126720" cy="144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4169BD6-B554-4917-99D9-D6802A4ABBA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04834" y="5374828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85611B2-74AE-4769-9968-837E73BA8587}"/>
                    </a:ext>
                  </a:extLst>
                </p14:cNvPr>
                <p14:cNvContentPartPr/>
                <p14:nvPr/>
              </p14:nvContentPartPr>
              <p14:xfrm>
                <a:off x="8631914" y="5432788"/>
                <a:ext cx="36360" cy="391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85611B2-74AE-4769-9968-837E73BA85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13914" y="5414788"/>
                  <a:ext cx="720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776E0C-D053-46A2-9A61-424ADC009A8C}"/>
                    </a:ext>
                  </a:extLst>
                </p14:cNvPr>
                <p14:cNvContentPartPr/>
                <p14:nvPr/>
              </p14:nvContentPartPr>
              <p14:xfrm>
                <a:off x="8706074" y="5003308"/>
                <a:ext cx="174240" cy="199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776E0C-D053-46A2-9A61-424ADC009A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88074" y="4985668"/>
                  <a:ext cx="209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F9DD340-9AFA-4D5D-ADBA-207272740763}"/>
                    </a:ext>
                  </a:extLst>
                </p14:cNvPr>
                <p14:cNvContentPartPr/>
                <p14:nvPr/>
              </p14:nvContentPartPr>
              <p14:xfrm>
                <a:off x="8960594" y="5064508"/>
                <a:ext cx="224640" cy="20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F9DD340-9AFA-4D5D-ADBA-2072727407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42594" y="5046868"/>
                  <a:ext cx="260280" cy="5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559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AFAB58-2BD5-4D6A-AAD9-FB6D5AECA3BE}"/>
              </a:ext>
            </a:extLst>
          </p:cNvPr>
          <p:cNvSpPr txBox="1"/>
          <p:nvPr/>
        </p:nvSpPr>
        <p:spPr>
          <a:xfrm>
            <a:off x="356381" y="323556"/>
            <a:ext cx="11479237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Disociación de compuestos Iónicos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ED338-10B2-476D-9224-118D9F2D5D52}"/>
              </a:ext>
            </a:extLst>
          </p:cNvPr>
          <p:cNvSpPr txBox="1"/>
          <p:nvPr/>
        </p:nvSpPr>
        <p:spPr>
          <a:xfrm>
            <a:off x="356380" y="950534"/>
            <a:ext cx="11479237" cy="51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Escriba la fórmula correcta del compuesto que se forma a partir de los siguientes iones: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F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O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Cl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O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NO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41697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s.slideplayer.es/1/21684/slides/slide_13.jpg">
            <a:extLst>
              <a:ext uri="{FF2B5EF4-FFF2-40B4-BE49-F238E27FC236}">
                <a16:creationId xmlns:a16="http://schemas.microsoft.com/office/drawing/2014/main" id="{7C395271-A1E0-4D07-B392-7094DF08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4" y="239871"/>
            <a:ext cx="11463691" cy="634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FB6CB4-04C5-4BBE-AC70-7D8E5F40D785}"/>
                  </a:ext>
                </a:extLst>
              </p14:cNvPr>
              <p14:cNvContentPartPr/>
              <p14:nvPr/>
            </p14:nvContentPartPr>
            <p14:xfrm>
              <a:off x="364154" y="280874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FB6CB4-04C5-4BBE-AC70-7D8E5F40D7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514" y="27907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222" name="Ink 9221">
                <a:extLst>
                  <a:ext uri="{FF2B5EF4-FFF2-40B4-BE49-F238E27FC236}">
                    <a16:creationId xmlns:a16="http://schemas.microsoft.com/office/drawing/2014/main" id="{C8D9FE57-0B2D-477B-9995-C621404B642A}"/>
                  </a:ext>
                </a:extLst>
              </p14:cNvPr>
              <p14:cNvContentPartPr/>
              <p14:nvPr/>
            </p14:nvContentPartPr>
            <p14:xfrm>
              <a:off x="6307754" y="6077188"/>
              <a:ext cx="24480" cy="52200"/>
            </p14:xfrm>
          </p:contentPart>
        </mc:Choice>
        <mc:Fallback xmlns="">
          <p:pic>
            <p:nvPicPr>
              <p:cNvPr id="9222" name="Ink 9221">
                <a:extLst>
                  <a:ext uri="{FF2B5EF4-FFF2-40B4-BE49-F238E27FC236}">
                    <a16:creationId xmlns:a16="http://schemas.microsoft.com/office/drawing/2014/main" id="{C8D9FE57-0B2D-477B-9995-C621404B64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9485" y="6059188"/>
                <a:ext cx="60652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8ECE9A-4C0E-4BDE-B442-71A80774CBEC}"/>
                  </a:ext>
                </a:extLst>
              </p14:cNvPr>
              <p14:cNvContentPartPr/>
              <p14:nvPr/>
            </p14:nvContentPartPr>
            <p14:xfrm>
              <a:off x="-228406" y="4698748"/>
              <a:ext cx="1476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8ECE9A-4C0E-4BDE-B442-71A80774CB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64046" y="4663108"/>
                <a:ext cx="864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855618-191F-4F62-8466-5E94B0B8DD2F}"/>
                  </a:ext>
                </a:extLst>
              </p14:cNvPr>
              <p14:cNvContentPartPr/>
              <p14:nvPr/>
            </p14:nvContentPartPr>
            <p14:xfrm>
              <a:off x="811634" y="1683028"/>
              <a:ext cx="3801240" cy="30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855618-191F-4F62-8466-5E94B0B8DD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7994" y="1575388"/>
                <a:ext cx="39088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3DC12A-8966-43CA-8F33-B0AF4B623452}"/>
                  </a:ext>
                </a:extLst>
              </p14:cNvPr>
              <p14:cNvContentPartPr/>
              <p14:nvPr/>
            </p14:nvContentPartPr>
            <p14:xfrm>
              <a:off x="924674" y="4382308"/>
              <a:ext cx="56520" cy="28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3DC12A-8966-43CA-8F33-B0AF4B6234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0674" y="4274308"/>
                <a:ext cx="164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3F585A-13B8-4C26-A3E4-8D5AB07CA2CF}"/>
                  </a:ext>
                </a:extLst>
              </p14:cNvPr>
              <p14:cNvContentPartPr/>
              <p14:nvPr/>
            </p14:nvContentPartPr>
            <p14:xfrm>
              <a:off x="882914" y="4277188"/>
              <a:ext cx="3892320" cy="39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3F585A-13B8-4C26-A3E4-8D5AB07CA2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8914" y="4169188"/>
                <a:ext cx="39999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4E91DD-489C-4496-A169-EEA1CBFC6A48}"/>
                  </a:ext>
                </a:extLst>
              </p14:cNvPr>
              <p14:cNvContentPartPr/>
              <p14:nvPr/>
            </p14:nvContentPartPr>
            <p14:xfrm>
              <a:off x="5849114" y="995428"/>
              <a:ext cx="969120" cy="21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4E91DD-489C-4496-A169-EEA1CBFC6A4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95114" y="887428"/>
                <a:ext cx="10767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E96188-6EC1-40F5-B15E-836C6D1DE990}"/>
                  </a:ext>
                </a:extLst>
              </p14:cNvPr>
              <p14:cNvContentPartPr/>
              <p14:nvPr/>
            </p14:nvContentPartPr>
            <p14:xfrm>
              <a:off x="674834" y="1616068"/>
              <a:ext cx="242280" cy="267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E96188-6EC1-40F5-B15E-836C6D1DE99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6834" y="1598428"/>
                <a:ext cx="277920" cy="270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9F79515-6EE2-46FE-8551-AFB1BE2A8406}"/>
              </a:ext>
            </a:extLst>
          </p:cNvPr>
          <p:cNvGrpSpPr/>
          <p:nvPr/>
        </p:nvGrpSpPr>
        <p:grpSpPr>
          <a:xfrm>
            <a:off x="882554" y="1242748"/>
            <a:ext cx="560160" cy="279000"/>
            <a:chOff x="882554" y="1242748"/>
            <a:chExt cx="5601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9FF87A-BFE1-42FE-B6F4-CD7336C8AD3C}"/>
                    </a:ext>
                  </a:extLst>
                </p14:cNvPr>
                <p14:cNvContentPartPr/>
                <p14:nvPr/>
              </p14:nvContentPartPr>
              <p14:xfrm>
                <a:off x="882554" y="1242748"/>
                <a:ext cx="186120" cy="26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9FF87A-BFE1-42FE-B6F4-CD7336C8AD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4554" y="1224748"/>
                  <a:ext cx="221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69CE7A-2D58-4C18-9059-4723AA568D5A}"/>
                    </a:ext>
                  </a:extLst>
                </p14:cNvPr>
                <p14:cNvContentPartPr/>
                <p14:nvPr/>
              </p14:nvContentPartPr>
              <p14:xfrm>
                <a:off x="1116914" y="1388188"/>
                <a:ext cx="131760" cy="13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69CE7A-2D58-4C18-9059-4723AA568D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8914" y="1370188"/>
                  <a:ext cx="16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4A8823-10C4-488C-8A76-045DD5449BF3}"/>
                    </a:ext>
                  </a:extLst>
                </p14:cNvPr>
                <p14:cNvContentPartPr/>
                <p14:nvPr/>
              </p14:nvContentPartPr>
              <p14:xfrm>
                <a:off x="1123034" y="143246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4A8823-10C4-488C-8A76-045DD5449B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5034" y="14144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4BD66E-E51A-4D7A-8750-11853746450D}"/>
                    </a:ext>
                  </a:extLst>
                </p14:cNvPr>
                <p14:cNvContentPartPr/>
                <p14:nvPr/>
              </p14:nvContentPartPr>
              <p14:xfrm>
                <a:off x="1123034" y="1376308"/>
                <a:ext cx="31968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4BD66E-E51A-4D7A-8750-1185374645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5034" y="1358668"/>
                  <a:ext cx="35532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076BF2-535B-413F-8F3E-E4531AFDBE87}"/>
                  </a:ext>
                </a:extLst>
              </p14:cNvPr>
              <p14:cNvContentPartPr/>
              <p14:nvPr/>
            </p14:nvContentPartPr>
            <p14:xfrm>
              <a:off x="1959314" y="5905828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076BF2-535B-413F-8F3E-E4531AFDBE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41314" y="588782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22AAA81D-2A61-4219-98E6-2E33A859D268}"/>
              </a:ext>
            </a:extLst>
          </p:cNvPr>
          <p:cNvGrpSpPr/>
          <p:nvPr/>
        </p:nvGrpSpPr>
        <p:grpSpPr>
          <a:xfrm>
            <a:off x="477194" y="3909988"/>
            <a:ext cx="344160" cy="177840"/>
            <a:chOff x="477194" y="3909988"/>
            <a:chExt cx="34416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36" name="Ink 9235">
                  <a:extLst>
                    <a:ext uri="{FF2B5EF4-FFF2-40B4-BE49-F238E27FC236}">
                      <a16:creationId xmlns:a16="http://schemas.microsoft.com/office/drawing/2014/main" id="{A0EB1D67-5F4D-4FAC-86A9-54C0481C9F01}"/>
                    </a:ext>
                  </a:extLst>
                </p14:cNvPr>
                <p14:cNvContentPartPr/>
                <p14:nvPr/>
              </p14:nvContentPartPr>
              <p14:xfrm>
                <a:off x="477194" y="3965788"/>
                <a:ext cx="244080" cy="21240"/>
              </p14:xfrm>
            </p:contentPart>
          </mc:Choice>
          <mc:Fallback xmlns="">
            <p:pic>
              <p:nvPicPr>
                <p:cNvPr id="9236" name="Ink 9235">
                  <a:extLst>
                    <a:ext uri="{FF2B5EF4-FFF2-40B4-BE49-F238E27FC236}">
                      <a16:creationId xmlns:a16="http://schemas.microsoft.com/office/drawing/2014/main" id="{A0EB1D67-5F4D-4FAC-86A9-54C0481C9F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194" y="3948148"/>
                  <a:ext cx="279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37" name="Ink 9236">
                  <a:extLst>
                    <a:ext uri="{FF2B5EF4-FFF2-40B4-BE49-F238E27FC236}">
                      <a16:creationId xmlns:a16="http://schemas.microsoft.com/office/drawing/2014/main" id="{445BA32C-949B-4A4A-8367-51FC83059E2D}"/>
                    </a:ext>
                  </a:extLst>
                </p14:cNvPr>
                <p14:cNvContentPartPr/>
                <p14:nvPr/>
              </p14:nvContentPartPr>
              <p14:xfrm>
                <a:off x="720194" y="3909988"/>
                <a:ext cx="101160" cy="177840"/>
              </p14:xfrm>
            </p:contentPart>
          </mc:Choice>
          <mc:Fallback xmlns="">
            <p:pic>
              <p:nvPicPr>
                <p:cNvPr id="9237" name="Ink 9236">
                  <a:extLst>
                    <a:ext uri="{FF2B5EF4-FFF2-40B4-BE49-F238E27FC236}">
                      <a16:creationId xmlns:a16="http://schemas.microsoft.com/office/drawing/2014/main" id="{445BA32C-949B-4A4A-8367-51FC83059E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194" y="3891988"/>
                  <a:ext cx="13680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44ECBC-6325-496C-BB58-EFB8BE31D8FB}"/>
                  </a:ext>
                </a:extLst>
              </p14:cNvPr>
              <p14:cNvContentPartPr/>
              <p14:nvPr/>
            </p14:nvContentPartPr>
            <p14:xfrm>
              <a:off x="469994" y="2214028"/>
              <a:ext cx="304920" cy="36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44ECBC-6325-496C-BB58-EFB8BE31D8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1994" y="2196388"/>
                <a:ext cx="340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8A14AE-4970-4F13-939A-647350C91B6E}"/>
                  </a:ext>
                </a:extLst>
              </p14:cNvPr>
              <p14:cNvContentPartPr/>
              <p14:nvPr/>
            </p14:nvContentPartPr>
            <p14:xfrm>
              <a:off x="737834" y="2115028"/>
              <a:ext cx="177480" cy="214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8A14AE-4970-4F13-939A-647350C91B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834" y="2097028"/>
                <a:ext cx="213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B399D2-3383-4B97-B8BA-8FDB58EC047C}"/>
                  </a:ext>
                </a:extLst>
              </p14:cNvPr>
              <p14:cNvContentPartPr/>
              <p14:nvPr/>
            </p14:nvContentPartPr>
            <p14:xfrm>
              <a:off x="728114" y="2081188"/>
              <a:ext cx="194400" cy="237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B399D2-3383-4B97-B8BA-8FDB58EC04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0114" y="2063188"/>
                <a:ext cx="2300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7D379F-7C94-44A1-8C70-409E0265968D}"/>
                  </a:ext>
                </a:extLst>
              </p14:cNvPr>
              <p14:cNvContentPartPr/>
              <p14:nvPr/>
            </p14:nvContentPartPr>
            <p14:xfrm>
              <a:off x="484394" y="2215108"/>
              <a:ext cx="251640" cy="24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7D379F-7C94-44A1-8C70-409E0265968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6394" y="2197108"/>
                <a:ext cx="287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28" name="Ink 9227">
                <a:extLst>
                  <a:ext uri="{FF2B5EF4-FFF2-40B4-BE49-F238E27FC236}">
                    <a16:creationId xmlns:a16="http://schemas.microsoft.com/office/drawing/2014/main" id="{4BC11FF1-A9B4-4CB0-8696-38CF1FE0F0CE}"/>
                  </a:ext>
                </a:extLst>
              </p14:cNvPr>
              <p14:cNvContentPartPr/>
              <p14:nvPr/>
            </p14:nvContentPartPr>
            <p14:xfrm>
              <a:off x="414194" y="2174428"/>
              <a:ext cx="344520" cy="45000"/>
            </p14:xfrm>
          </p:contentPart>
        </mc:Choice>
        <mc:Fallback xmlns="">
          <p:pic>
            <p:nvPicPr>
              <p:cNvPr id="9228" name="Ink 9227">
                <a:extLst>
                  <a:ext uri="{FF2B5EF4-FFF2-40B4-BE49-F238E27FC236}">
                    <a16:creationId xmlns:a16="http://schemas.microsoft.com/office/drawing/2014/main" id="{4BC11FF1-A9B4-4CB0-8696-38CF1FE0F0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6194" y="2156428"/>
                <a:ext cx="380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229" name="Ink 9228">
                <a:extLst>
                  <a:ext uri="{FF2B5EF4-FFF2-40B4-BE49-F238E27FC236}">
                    <a16:creationId xmlns:a16="http://schemas.microsoft.com/office/drawing/2014/main" id="{9F9B299A-5DAB-494C-9109-467A48CA9E0F}"/>
                  </a:ext>
                </a:extLst>
              </p14:cNvPr>
              <p14:cNvContentPartPr/>
              <p14:nvPr/>
            </p14:nvContentPartPr>
            <p14:xfrm>
              <a:off x="719114" y="2113588"/>
              <a:ext cx="202680" cy="287280"/>
            </p14:xfrm>
          </p:contentPart>
        </mc:Choice>
        <mc:Fallback xmlns="">
          <p:pic>
            <p:nvPicPr>
              <p:cNvPr id="9229" name="Ink 9228">
                <a:extLst>
                  <a:ext uri="{FF2B5EF4-FFF2-40B4-BE49-F238E27FC236}">
                    <a16:creationId xmlns:a16="http://schemas.microsoft.com/office/drawing/2014/main" id="{9F9B299A-5DAB-494C-9109-467A48CA9E0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474" y="2095948"/>
                <a:ext cx="2383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512498-C941-43E2-89B5-3ABEB29C189A}"/>
                  </a:ext>
                </a:extLst>
              </p14:cNvPr>
              <p14:cNvContentPartPr/>
              <p14:nvPr/>
            </p14:nvContentPartPr>
            <p14:xfrm>
              <a:off x="1268114" y="2458108"/>
              <a:ext cx="2568600" cy="23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512498-C941-43E2-89B5-3ABEB29C18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50114" y="2440468"/>
                <a:ext cx="26042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8313B9-0FA3-4162-917D-BBD1A65A7B1C}"/>
                  </a:ext>
                </a:extLst>
              </p14:cNvPr>
              <p14:cNvContentPartPr/>
              <p14:nvPr/>
            </p14:nvContentPartPr>
            <p14:xfrm>
              <a:off x="3675434" y="2694268"/>
              <a:ext cx="219960" cy="3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8313B9-0FA3-4162-917D-BBD1A65A7B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57434" y="2676628"/>
                <a:ext cx="2556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418537-0E6A-4E67-95BD-650952FD3647}"/>
                  </a:ext>
                </a:extLst>
              </p14:cNvPr>
              <p14:cNvContentPartPr/>
              <p14:nvPr/>
            </p14:nvContentPartPr>
            <p14:xfrm>
              <a:off x="3909434" y="2654668"/>
              <a:ext cx="66240" cy="103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418537-0E6A-4E67-95BD-650952FD36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91434" y="2636668"/>
                <a:ext cx="101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9BDA1B8-B73E-4057-B450-8E9E785C6370}"/>
                  </a:ext>
                </a:extLst>
              </p14:cNvPr>
              <p14:cNvContentPartPr/>
              <p14:nvPr/>
            </p14:nvContentPartPr>
            <p14:xfrm>
              <a:off x="4007714" y="2684188"/>
              <a:ext cx="92160" cy="172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9BDA1B8-B73E-4057-B450-8E9E785C63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90074" y="2666188"/>
                <a:ext cx="127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CB5AD91-B2A8-4D98-8192-640D0D2875CA}"/>
                  </a:ext>
                </a:extLst>
              </p14:cNvPr>
              <p14:cNvContentPartPr/>
              <p14:nvPr/>
            </p14:nvContentPartPr>
            <p14:xfrm>
              <a:off x="4136954" y="2700388"/>
              <a:ext cx="187920" cy="9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CB5AD91-B2A8-4D98-8192-640D0D2875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9314" y="2682748"/>
                <a:ext cx="223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025AA39-6055-4FD0-8415-A73CB88D81E2}"/>
                  </a:ext>
                </a:extLst>
              </p14:cNvPr>
              <p14:cNvContentPartPr/>
              <p14:nvPr/>
            </p14:nvContentPartPr>
            <p14:xfrm>
              <a:off x="4343594" y="2678428"/>
              <a:ext cx="107280" cy="240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025AA39-6055-4FD0-8415-A73CB88D81E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25594" y="2660428"/>
                <a:ext cx="1429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8875F6A-8B55-479D-8C45-7D2F07A4B9A8}"/>
                  </a:ext>
                </a:extLst>
              </p14:cNvPr>
              <p14:cNvContentPartPr/>
              <p14:nvPr/>
            </p14:nvContentPartPr>
            <p14:xfrm>
              <a:off x="4471394" y="2741068"/>
              <a:ext cx="81360" cy="6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8875F6A-8B55-479D-8C45-7D2F07A4B9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53754" y="2723428"/>
                <a:ext cx="1170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010251-5D7A-47F2-B68B-E881E991C5CA}"/>
                  </a:ext>
                </a:extLst>
              </p14:cNvPr>
              <p14:cNvContentPartPr/>
              <p14:nvPr/>
            </p14:nvContentPartPr>
            <p14:xfrm>
              <a:off x="4647794" y="2667268"/>
              <a:ext cx="9828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010251-5D7A-47F2-B68B-E881E991C5C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29794" y="2649268"/>
                <a:ext cx="133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17FD26A-506F-43D8-A243-05DCB87D9F18}"/>
                  </a:ext>
                </a:extLst>
              </p14:cNvPr>
              <p14:cNvContentPartPr/>
              <p14:nvPr/>
            </p14:nvContentPartPr>
            <p14:xfrm>
              <a:off x="4657514" y="2681668"/>
              <a:ext cx="109440" cy="95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17FD26A-506F-43D8-A243-05DCB87D9F1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39514" y="2663668"/>
                <a:ext cx="145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217" name="Ink 9216">
                <a:extLst>
                  <a:ext uri="{FF2B5EF4-FFF2-40B4-BE49-F238E27FC236}">
                    <a16:creationId xmlns:a16="http://schemas.microsoft.com/office/drawing/2014/main" id="{E0FA0E9F-04A3-4D0E-A63B-04DC7B163273}"/>
                  </a:ext>
                </a:extLst>
              </p14:cNvPr>
              <p14:cNvContentPartPr/>
              <p14:nvPr/>
            </p14:nvContentPartPr>
            <p14:xfrm>
              <a:off x="4870634" y="2378188"/>
              <a:ext cx="122040" cy="406800"/>
            </p14:xfrm>
          </p:contentPart>
        </mc:Choice>
        <mc:Fallback xmlns="">
          <p:pic>
            <p:nvPicPr>
              <p:cNvPr id="9217" name="Ink 9216">
                <a:extLst>
                  <a:ext uri="{FF2B5EF4-FFF2-40B4-BE49-F238E27FC236}">
                    <a16:creationId xmlns:a16="http://schemas.microsoft.com/office/drawing/2014/main" id="{E0FA0E9F-04A3-4D0E-A63B-04DC7B1632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52994" y="2360548"/>
                <a:ext cx="1576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19" name="Ink 9218">
                <a:extLst>
                  <a:ext uri="{FF2B5EF4-FFF2-40B4-BE49-F238E27FC236}">
                    <a16:creationId xmlns:a16="http://schemas.microsoft.com/office/drawing/2014/main" id="{456A4F90-1AC7-48B9-8441-0811C9F0BC90}"/>
                  </a:ext>
                </a:extLst>
              </p14:cNvPr>
              <p14:cNvContentPartPr/>
              <p14:nvPr/>
            </p14:nvContentPartPr>
            <p14:xfrm>
              <a:off x="5007074" y="2464948"/>
              <a:ext cx="134280" cy="19800"/>
            </p14:xfrm>
          </p:contentPart>
        </mc:Choice>
        <mc:Fallback xmlns="">
          <p:pic>
            <p:nvPicPr>
              <p:cNvPr id="9219" name="Ink 9218">
                <a:extLst>
                  <a:ext uri="{FF2B5EF4-FFF2-40B4-BE49-F238E27FC236}">
                    <a16:creationId xmlns:a16="http://schemas.microsoft.com/office/drawing/2014/main" id="{456A4F90-1AC7-48B9-8441-0811C9F0BC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89074" y="2447308"/>
                <a:ext cx="1699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220" name="Ink 9219">
                <a:extLst>
                  <a:ext uri="{FF2B5EF4-FFF2-40B4-BE49-F238E27FC236}">
                    <a16:creationId xmlns:a16="http://schemas.microsoft.com/office/drawing/2014/main" id="{1847C40D-8C1F-4954-A4A7-5CE358D86B6E}"/>
                  </a:ext>
                </a:extLst>
              </p14:cNvPr>
              <p14:cNvContentPartPr/>
              <p14:nvPr/>
            </p14:nvContentPartPr>
            <p14:xfrm>
              <a:off x="5069354" y="2465308"/>
              <a:ext cx="28080" cy="194040"/>
            </p14:xfrm>
          </p:contentPart>
        </mc:Choice>
        <mc:Fallback xmlns="">
          <p:pic>
            <p:nvPicPr>
              <p:cNvPr id="9220" name="Ink 9219">
                <a:extLst>
                  <a:ext uri="{FF2B5EF4-FFF2-40B4-BE49-F238E27FC236}">
                    <a16:creationId xmlns:a16="http://schemas.microsoft.com/office/drawing/2014/main" id="{1847C40D-8C1F-4954-A4A7-5CE358D86B6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51354" y="2447668"/>
                <a:ext cx="63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221" name="Ink 9220">
                <a:extLst>
                  <a:ext uri="{FF2B5EF4-FFF2-40B4-BE49-F238E27FC236}">
                    <a16:creationId xmlns:a16="http://schemas.microsoft.com/office/drawing/2014/main" id="{7FDABB9F-9C27-4D84-9E24-E8D357EEDEA0}"/>
                  </a:ext>
                </a:extLst>
              </p14:cNvPr>
              <p14:cNvContentPartPr/>
              <p14:nvPr/>
            </p14:nvContentPartPr>
            <p14:xfrm>
              <a:off x="5139554" y="2586268"/>
              <a:ext cx="98280" cy="96480"/>
            </p14:xfrm>
          </p:contentPart>
        </mc:Choice>
        <mc:Fallback xmlns="">
          <p:pic>
            <p:nvPicPr>
              <p:cNvPr id="9221" name="Ink 9220">
                <a:extLst>
                  <a:ext uri="{FF2B5EF4-FFF2-40B4-BE49-F238E27FC236}">
                    <a16:creationId xmlns:a16="http://schemas.microsoft.com/office/drawing/2014/main" id="{7FDABB9F-9C27-4D84-9E24-E8D357EEDEA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21914" y="2568628"/>
                <a:ext cx="1339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23" name="Ink 9222">
                <a:extLst>
                  <a:ext uri="{FF2B5EF4-FFF2-40B4-BE49-F238E27FC236}">
                    <a16:creationId xmlns:a16="http://schemas.microsoft.com/office/drawing/2014/main" id="{124FB528-D94B-4D93-A0A2-96CEB9137CAB}"/>
                  </a:ext>
                </a:extLst>
              </p14:cNvPr>
              <p14:cNvContentPartPr/>
              <p14:nvPr/>
            </p14:nvContentPartPr>
            <p14:xfrm>
              <a:off x="5308034" y="2476108"/>
              <a:ext cx="242280" cy="217800"/>
            </p14:xfrm>
          </p:contentPart>
        </mc:Choice>
        <mc:Fallback xmlns="">
          <p:pic>
            <p:nvPicPr>
              <p:cNvPr id="9223" name="Ink 9222">
                <a:extLst>
                  <a:ext uri="{FF2B5EF4-FFF2-40B4-BE49-F238E27FC236}">
                    <a16:creationId xmlns:a16="http://schemas.microsoft.com/office/drawing/2014/main" id="{124FB528-D94B-4D93-A0A2-96CEB9137CA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90394" y="2458468"/>
                <a:ext cx="2779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224" name="Ink 9223">
                <a:extLst>
                  <a:ext uri="{FF2B5EF4-FFF2-40B4-BE49-F238E27FC236}">
                    <a16:creationId xmlns:a16="http://schemas.microsoft.com/office/drawing/2014/main" id="{18878C81-D1CB-43F1-894B-D1E4A9176748}"/>
                  </a:ext>
                </a:extLst>
              </p14:cNvPr>
              <p14:cNvContentPartPr/>
              <p14:nvPr/>
            </p14:nvContentPartPr>
            <p14:xfrm>
              <a:off x="5571194" y="2571868"/>
              <a:ext cx="119880" cy="124560"/>
            </p14:xfrm>
          </p:contentPart>
        </mc:Choice>
        <mc:Fallback xmlns="">
          <p:pic>
            <p:nvPicPr>
              <p:cNvPr id="9224" name="Ink 9223">
                <a:extLst>
                  <a:ext uri="{FF2B5EF4-FFF2-40B4-BE49-F238E27FC236}">
                    <a16:creationId xmlns:a16="http://schemas.microsoft.com/office/drawing/2014/main" id="{18878C81-D1CB-43F1-894B-D1E4A917674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53194" y="2554228"/>
                <a:ext cx="155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225" name="Ink 9224">
                <a:extLst>
                  <a:ext uri="{FF2B5EF4-FFF2-40B4-BE49-F238E27FC236}">
                    <a16:creationId xmlns:a16="http://schemas.microsoft.com/office/drawing/2014/main" id="{B8955B77-7F42-4097-B3DB-8094D6B855B7}"/>
                  </a:ext>
                </a:extLst>
              </p14:cNvPr>
              <p14:cNvContentPartPr/>
              <p14:nvPr/>
            </p14:nvContentPartPr>
            <p14:xfrm>
              <a:off x="5653994" y="2379988"/>
              <a:ext cx="112320" cy="389880"/>
            </p14:xfrm>
          </p:contentPart>
        </mc:Choice>
        <mc:Fallback xmlns="">
          <p:pic>
            <p:nvPicPr>
              <p:cNvPr id="9225" name="Ink 9224">
                <a:extLst>
                  <a:ext uri="{FF2B5EF4-FFF2-40B4-BE49-F238E27FC236}">
                    <a16:creationId xmlns:a16="http://schemas.microsoft.com/office/drawing/2014/main" id="{B8955B77-7F42-4097-B3DB-8094D6B855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35994" y="2361988"/>
                <a:ext cx="1479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31" name="Ink 9230">
                <a:extLst>
                  <a:ext uri="{FF2B5EF4-FFF2-40B4-BE49-F238E27FC236}">
                    <a16:creationId xmlns:a16="http://schemas.microsoft.com/office/drawing/2014/main" id="{929E0608-2E7B-4F75-B23F-D828C51DA14B}"/>
                  </a:ext>
                </a:extLst>
              </p14:cNvPr>
              <p14:cNvContentPartPr/>
              <p14:nvPr/>
            </p14:nvContentPartPr>
            <p14:xfrm>
              <a:off x="5674514" y="2085868"/>
              <a:ext cx="217080" cy="756720"/>
            </p14:xfrm>
          </p:contentPart>
        </mc:Choice>
        <mc:Fallback xmlns="">
          <p:pic>
            <p:nvPicPr>
              <p:cNvPr id="9231" name="Ink 9230">
                <a:extLst>
                  <a:ext uri="{FF2B5EF4-FFF2-40B4-BE49-F238E27FC236}">
                    <a16:creationId xmlns:a16="http://schemas.microsoft.com/office/drawing/2014/main" id="{929E0608-2E7B-4F75-B23F-D828C51DA14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56514" y="2067868"/>
                <a:ext cx="25272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32" name="Ink 9231">
                <a:extLst>
                  <a:ext uri="{FF2B5EF4-FFF2-40B4-BE49-F238E27FC236}">
                    <a16:creationId xmlns:a16="http://schemas.microsoft.com/office/drawing/2014/main" id="{585B94BF-9E4A-49C2-BC22-6BE396AAD31A}"/>
                  </a:ext>
                </a:extLst>
              </p14:cNvPr>
              <p14:cNvContentPartPr/>
              <p14:nvPr/>
            </p14:nvContentPartPr>
            <p14:xfrm>
              <a:off x="518954" y="2870308"/>
              <a:ext cx="207720" cy="15120"/>
            </p14:xfrm>
          </p:contentPart>
        </mc:Choice>
        <mc:Fallback xmlns="">
          <p:pic>
            <p:nvPicPr>
              <p:cNvPr id="9232" name="Ink 9231">
                <a:extLst>
                  <a:ext uri="{FF2B5EF4-FFF2-40B4-BE49-F238E27FC236}">
                    <a16:creationId xmlns:a16="http://schemas.microsoft.com/office/drawing/2014/main" id="{585B94BF-9E4A-49C2-BC22-6BE396AAD3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1314" y="2852668"/>
                <a:ext cx="243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233" name="Ink 9232">
                <a:extLst>
                  <a:ext uri="{FF2B5EF4-FFF2-40B4-BE49-F238E27FC236}">
                    <a16:creationId xmlns:a16="http://schemas.microsoft.com/office/drawing/2014/main" id="{79FA40B5-913B-439F-922F-5E4BBDEADCA1}"/>
                  </a:ext>
                </a:extLst>
              </p14:cNvPr>
              <p14:cNvContentPartPr/>
              <p14:nvPr/>
            </p14:nvContentPartPr>
            <p14:xfrm>
              <a:off x="703274" y="2793628"/>
              <a:ext cx="124200" cy="168480"/>
            </p14:xfrm>
          </p:contentPart>
        </mc:Choice>
        <mc:Fallback xmlns="">
          <p:pic>
            <p:nvPicPr>
              <p:cNvPr id="9233" name="Ink 9232">
                <a:extLst>
                  <a:ext uri="{FF2B5EF4-FFF2-40B4-BE49-F238E27FC236}">
                    <a16:creationId xmlns:a16="http://schemas.microsoft.com/office/drawing/2014/main" id="{79FA40B5-913B-439F-922F-5E4BBDEADCA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5634" y="2775628"/>
                <a:ext cx="159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42" name="Ink 9241">
                <a:extLst>
                  <a:ext uri="{FF2B5EF4-FFF2-40B4-BE49-F238E27FC236}">
                    <a16:creationId xmlns:a16="http://schemas.microsoft.com/office/drawing/2014/main" id="{0E483867-DFE1-4527-BFE3-B856EDA90F5B}"/>
                  </a:ext>
                </a:extLst>
              </p14:cNvPr>
              <p14:cNvContentPartPr/>
              <p14:nvPr/>
            </p14:nvContentPartPr>
            <p14:xfrm>
              <a:off x="6182114" y="2389348"/>
              <a:ext cx="5047200" cy="172440"/>
            </p14:xfrm>
          </p:contentPart>
        </mc:Choice>
        <mc:Fallback xmlns="">
          <p:pic>
            <p:nvPicPr>
              <p:cNvPr id="9242" name="Ink 9241">
                <a:extLst>
                  <a:ext uri="{FF2B5EF4-FFF2-40B4-BE49-F238E27FC236}">
                    <a16:creationId xmlns:a16="http://schemas.microsoft.com/office/drawing/2014/main" id="{0E483867-DFE1-4527-BFE3-B856EDA90F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164474" y="2371708"/>
                <a:ext cx="5082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43" name="Ink 9242">
                <a:extLst>
                  <a:ext uri="{FF2B5EF4-FFF2-40B4-BE49-F238E27FC236}">
                    <a16:creationId xmlns:a16="http://schemas.microsoft.com/office/drawing/2014/main" id="{EE6E9D08-4D67-457D-94E1-994764EF26CD}"/>
                  </a:ext>
                </a:extLst>
              </p14:cNvPr>
              <p14:cNvContentPartPr/>
              <p14:nvPr/>
            </p14:nvContentPartPr>
            <p14:xfrm>
              <a:off x="11260634" y="2102788"/>
              <a:ext cx="17640" cy="362880"/>
            </p14:xfrm>
          </p:contentPart>
        </mc:Choice>
        <mc:Fallback xmlns="">
          <p:pic>
            <p:nvPicPr>
              <p:cNvPr id="9243" name="Ink 9242">
                <a:extLst>
                  <a:ext uri="{FF2B5EF4-FFF2-40B4-BE49-F238E27FC236}">
                    <a16:creationId xmlns:a16="http://schemas.microsoft.com/office/drawing/2014/main" id="{EE6E9D08-4D67-457D-94E1-994764EF26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42634" y="2085148"/>
                <a:ext cx="532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244" name="Ink 9243">
                <a:extLst>
                  <a:ext uri="{FF2B5EF4-FFF2-40B4-BE49-F238E27FC236}">
                    <a16:creationId xmlns:a16="http://schemas.microsoft.com/office/drawing/2014/main" id="{58347DDE-B844-4961-BC20-50EC0EE8D9BD}"/>
                  </a:ext>
                </a:extLst>
              </p14:cNvPr>
              <p14:cNvContentPartPr/>
              <p14:nvPr/>
            </p14:nvContentPartPr>
            <p14:xfrm>
              <a:off x="6237554" y="2136628"/>
              <a:ext cx="28800" cy="291960"/>
            </p14:xfrm>
          </p:contentPart>
        </mc:Choice>
        <mc:Fallback xmlns="">
          <p:pic>
            <p:nvPicPr>
              <p:cNvPr id="9244" name="Ink 9243">
                <a:extLst>
                  <a:ext uri="{FF2B5EF4-FFF2-40B4-BE49-F238E27FC236}">
                    <a16:creationId xmlns:a16="http://schemas.microsoft.com/office/drawing/2014/main" id="{58347DDE-B844-4961-BC20-50EC0EE8D9B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19554" y="2118628"/>
                <a:ext cx="644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246" name="Ink 9245">
                <a:extLst>
                  <a:ext uri="{FF2B5EF4-FFF2-40B4-BE49-F238E27FC236}">
                    <a16:creationId xmlns:a16="http://schemas.microsoft.com/office/drawing/2014/main" id="{1F0705EE-7A88-402B-BBCE-D801C5963BBA}"/>
                  </a:ext>
                </a:extLst>
              </p14:cNvPr>
              <p14:cNvContentPartPr/>
              <p14:nvPr/>
            </p14:nvContentPartPr>
            <p14:xfrm>
              <a:off x="6221714" y="2671228"/>
              <a:ext cx="5013720" cy="502200"/>
            </p14:xfrm>
          </p:contentPart>
        </mc:Choice>
        <mc:Fallback xmlns="">
          <p:pic>
            <p:nvPicPr>
              <p:cNvPr id="9246" name="Ink 9245">
                <a:extLst>
                  <a:ext uri="{FF2B5EF4-FFF2-40B4-BE49-F238E27FC236}">
                    <a16:creationId xmlns:a16="http://schemas.microsoft.com/office/drawing/2014/main" id="{1F0705EE-7A88-402B-BBCE-D801C5963BB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03714" y="2653228"/>
                <a:ext cx="50493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248" name="Ink 9247">
                <a:extLst>
                  <a:ext uri="{FF2B5EF4-FFF2-40B4-BE49-F238E27FC236}">
                    <a16:creationId xmlns:a16="http://schemas.microsoft.com/office/drawing/2014/main" id="{B9814F26-E865-4405-B489-33BA9C002FC5}"/>
                  </a:ext>
                </a:extLst>
              </p14:cNvPr>
              <p14:cNvContentPartPr/>
              <p14:nvPr/>
            </p14:nvContentPartPr>
            <p14:xfrm>
              <a:off x="945914" y="2874268"/>
              <a:ext cx="590040" cy="104760"/>
            </p14:xfrm>
          </p:contentPart>
        </mc:Choice>
        <mc:Fallback xmlns="">
          <p:pic>
            <p:nvPicPr>
              <p:cNvPr id="9248" name="Ink 9247">
                <a:extLst>
                  <a:ext uri="{FF2B5EF4-FFF2-40B4-BE49-F238E27FC236}">
                    <a16:creationId xmlns:a16="http://schemas.microsoft.com/office/drawing/2014/main" id="{B9814F26-E865-4405-B489-33BA9C002F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2274" y="2766268"/>
                <a:ext cx="6976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49" name="Ink 9248">
                <a:extLst>
                  <a:ext uri="{FF2B5EF4-FFF2-40B4-BE49-F238E27FC236}">
                    <a16:creationId xmlns:a16="http://schemas.microsoft.com/office/drawing/2014/main" id="{332F6ADC-5578-4650-AA90-1B32E666010B}"/>
                  </a:ext>
                </a:extLst>
              </p14:cNvPr>
              <p14:cNvContentPartPr/>
              <p14:nvPr/>
            </p14:nvContentPartPr>
            <p14:xfrm>
              <a:off x="1761674" y="2800828"/>
              <a:ext cx="855360" cy="132480"/>
            </p14:xfrm>
          </p:contentPart>
        </mc:Choice>
        <mc:Fallback xmlns="">
          <p:pic>
            <p:nvPicPr>
              <p:cNvPr id="9249" name="Ink 9248">
                <a:extLst>
                  <a:ext uri="{FF2B5EF4-FFF2-40B4-BE49-F238E27FC236}">
                    <a16:creationId xmlns:a16="http://schemas.microsoft.com/office/drawing/2014/main" id="{332F6ADC-5578-4650-AA90-1B32E666010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08034" y="2692828"/>
                <a:ext cx="9630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250" name="Ink 9249">
                <a:extLst>
                  <a:ext uri="{FF2B5EF4-FFF2-40B4-BE49-F238E27FC236}">
                    <a16:creationId xmlns:a16="http://schemas.microsoft.com/office/drawing/2014/main" id="{1B05F453-BCC9-4104-846E-EFDF23C21C86}"/>
                  </a:ext>
                </a:extLst>
              </p14:cNvPr>
              <p14:cNvContentPartPr/>
              <p14:nvPr/>
            </p14:nvContentPartPr>
            <p14:xfrm>
              <a:off x="2885594" y="2797228"/>
              <a:ext cx="570960" cy="181440"/>
            </p14:xfrm>
          </p:contentPart>
        </mc:Choice>
        <mc:Fallback xmlns="">
          <p:pic>
            <p:nvPicPr>
              <p:cNvPr id="9250" name="Ink 9249">
                <a:extLst>
                  <a:ext uri="{FF2B5EF4-FFF2-40B4-BE49-F238E27FC236}">
                    <a16:creationId xmlns:a16="http://schemas.microsoft.com/office/drawing/2014/main" id="{1B05F453-BCC9-4104-846E-EFDF23C21C8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31954" y="2689588"/>
                <a:ext cx="678600" cy="39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54" name="Group 9253">
            <a:extLst>
              <a:ext uri="{FF2B5EF4-FFF2-40B4-BE49-F238E27FC236}">
                <a16:creationId xmlns:a16="http://schemas.microsoft.com/office/drawing/2014/main" id="{6BD2C2ED-697B-4EE0-B7F3-6E4EEE5031B4}"/>
              </a:ext>
            </a:extLst>
          </p:cNvPr>
          <p:cNvGrpSpPr/>
          <p:nvPr/>
        </p:nvGrpSpPr>
        <p:grpSpPr>
          <a:xfrm>
            <a:off x="422834" y="3225628"/>
            <a:ext cx="473760" cy="329760"/>
            <a:chOff x="422834" y="3225628"/>
            <a:chExt cx="47376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34" name="Ink 9233">
                  <a:extLst>
                    <a:ext uri="{FF2B5EF4-FFF2-40B4-BE49-F238E27FC236}">
                      <a16:creationId xmlns:a16="http://schemas.microsoft.com/office/drawing/2014/main" id="{2A1794C0-B6B0-466D-97AC-B60B3CF4B4A6}"/>
                    </a:ext>
                  </a:extLst>
                </p14:cNvPr>
                <p14:cNvContentPartPr/>
                <p14:nvPr/>
              </p14:nvContentPartPr>
              <p14:xfrm>
                <a:off x="486194" y="3353068"/>
                <a:ext cx="200520" cy="6840"/>
              </p14:xfrm>
            </p:contentPart>
          </mc:Choice>
          <mc:Fallback xmlns="">
            <p:pic>
              <p:nvPicPr>
                <p:cNvPr id="9234" name="Ink 9233">
                  <a:extLst>
                    <a:ext uri="{FF2B5EF4-FFF2-40B4-BE49-F238E27FC236}">
                      <a16:creationId xmlns:a16="http://schemas.microsoft.com/office/drawing/2014/main" id="{2A1794C0-B6B0-466D-97AC-B60B3CF4B4A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8194" y="3335068"/>
                  <a:ext cx="236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35" name="Ink 9234">
                  <a:extLst>
                    <a:ext uri="{FF2B5EF4-FFF2-40B4-BE49-F238E27FC236}">
                      <a16:creationId xmlns:a16="http://schemas.microsoft.com/office/drawing/2014/main" id="{E109408E-2938-499B-9CB8-E590F72EC187}"/>
                    </a:ext>
                  </a:extLst>
                </p14:cNvPr>
                <p14:cNvContentPartPr/>
                <p14:nvPr/>
              </p14:nvContentPartPr>
              <p14:xfrm>
                <a:off x="692474" y="3288268"/>
                <a:ext cx="85680" cy="132480"/>
              </p14:xfrm>
            </p:contentPart>
          </mc:Choice>
          <mc:Fallback xmlns="">
            <p:pic>
              <p:nvPicPr>
                <p:cNvPr id="9235" name="Ink 9234">
                  <a:extLst>
                    <a:ext uri="{FF2B5EF4-FFF2-40B4-BE49-F238E27FC236}">
                      <a16:creationId xmlns:a16="http://schemas.microsoft.com/office/drawing/2014/main" id="{E109408E-2938-499B-9CB8-E590F72EC1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4474" y="3270628"/>
                  <a:ext cx="121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51" name="Ink 9250">
                  <a:extLst>
                    <a:ext uri="{FF2B5EF4-FFF2-40B4-BE49-F238E27FC236}">
                      <a16:creationId xmlns:a16="http://schemas.microsoft.com/office/drawing/2014/main" id="{C618756A-8710-417F-A93B-21C11051980E}"/>
                    </a:ext>
                  </a:extLst>
                </p14:cNvPr>
                <p14:cNvContentPartPr/>
                <p14:nvPr/>
              </p14:nvContentPartPr>
              <p14:xfrm>
                <a:off x="422834" y="3335428"/>
                <a:ext cx="353880" cy="77040"/>
              </p14:xfrm>
            </p:contentPart>
          </mc:Choice>
          <mc:Fallback xmlns="">
            <p:pic>
              <p:nvPicPr>
                <p:cNvPr id="9251" name="Ink 9250">
                  <a:extLst>
                    <a:ext uri="{FF2B5EF4-FFF2-40B4-BE49-F238E27FC236}">
                      <a16:creationId xmlns:a16="http://schemas.microsoft.com/office/drawing/2014/main" id="{C618756A-8710-417F-A93B-21C11051980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5194" y="3317788"/>
                  <a:ext cx="389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52" name="Ink 9251">
                  <a:extLst>
                    <a:ext uri="{FF2B5EF4-FFF2-40B4-BE49-F238E27FC236}">
                      <a16:creationId xmlns:a16="http://schemas.microsoft.com/office/drawing/2014/main" id="{26189D87-B6CB-4C91-A74F-03F57D504CC3}"/>
                    </a:ext>
                  </a:extLst>
                </p14:cNvPr>
                <p14:cNvContentPartPr/>
                <p14:nvPr/>
              </p14:nvContentPartPr>
              <p14:xfrm>
                <a:off x="644594" y="3225628"/>
                <a:ext cx="252000" cy="329760"/>
              </p14:xfrm>
            </p:contentPart>
          </mc:Choice>
          <mc:Fallback xmlns="">
            <p:pic>
              <p:nvPicPr>
                <p:cNvPr id="9252" name="Ink 9251">
                  <a:extLst>
                    <a:ext uri="{FF2B5EF4-FFF2-40B4-BE49-F238E27FC236}">
                      <a16:creationId xmlns:a16="http://schemas.microsoft.com/office/drawing/2014/main" id="{26189D87-B6CB-4C91-A74F-03F57D504C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6594" y="3207988"/>
                  <a:ext cx="2876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53" name="Ink 9252">
                  <a:extLst>
                    <a:ext uri="{FF2B5EF4-FFF2-40B4-BE49-F238E27FC236}">
                      <a16:creationId xmlns:a16="http://schemas.microsoft.com/office/drawing/2014/main" id="{930CA653-36A1-4A4C-BBDF-C58CCAB07177}"/>
                    </a:ext>
                  </a:extLst>
                </p14:cNvPr>
                <p14:cNvContentPartPr/>
                <p14:nvPr/>
              </p14:nvContentPartPr>
              <p14:xfrm>
                <a:off x="430754" y="3239668"/>
                <a:ext cx="441360" cy="290520"/>
              </p14:xfrm>
            </p:contentPart>
          </mc:Choice>
          <mc:Fallback xmlns="">
            <p:pic>
              <p:nvPicPr>
                <p:cNvPr id="9253" name="Ink 9252">
                  <a:extLst>
                    <a:ext uri="{FF2B5EF4-FFF2-40B4-BE49-F238E27FC236}">
                      <a16:creationId xmlns:a16="http://schemas.microsoft.com/office/drawing/2014/main" id="{930CA653-36A1-4A4C-BBDF-C58CCAB071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2754" y="3221668"/>
                  <a:ext cx="47700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255" name="Ink 9254">
                <a:extLst>
                  <a:ext uri="{FF2B5EF4-FFF2-40B4-BE49-F238E27FC236}">
                    <a16:creationId xmlns:a16="http://schemas.microsoft.com/office/drawing/2014/main" id="{4E385A3E-DF09-4A7E-AC50-AF51BD2F5DF8}"/>
                  </a:ext>
                </a:extLst>
              </p14:cNvPr>
              <p14:cNvContentPartPr/>
              <p14:nvPr/>
            </p14:nvContentPartPr>
            <p14:xfrm>
              <a:off x="931874" y="3334348"/>
              <a:ext cx="224280" cy="111960"/>
            </p14:xfrm>
          </p:contentPart>
        </mc:Choice>
        <mc:Fallback xmlns="">
          <p:pic>
            <p:nvPicPr>
              <p:cNvPr id="9255" name="Ink 9254">
                <a:extLst>
                  <a:ext uri="{FF2B5EF4-FFF2-40B4-BE49-F238E27FC236}">
                    <a16:creationId xmlns:a16="http://schemas.microsoft.com/office/drawing/2014/main" id="{4E385A3E-DF09-4A7E-AC50-AF51BD2F5DF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78234" y="3226348"/>
                <a:ext cx="3319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256" name="Ink 9255">
                <a:extLst>
                  <a:ext uri="{FF2B5EF4-FFF2-40B4-BE49-F238E27FC236}">
                    <a16:creationId xmlns:a16="http://schemas.microsoft.com/office/drawing/2014/main" id="{B85B0D53-054E-42F4-977F-E45687DFDCAF}"/>
                  </a:ext>
                </a:extLst>
              </p14:cNvPr>
              <p14:cNvContentPartPr/>
              <p14:nvPr/>
            </p14:nvContentPartPr>
            <p14:xfrm>
              <a:off x="1364234" y="3323188"/>
              <a:ext cx="386280" cy="111240"/>
            </p14:xfrm>
          </p:contentPart>
        </mc:Choice>
        <mc:Fallback xmlns="">
          <p:pic>
            <p:nvPicPr>
              <p:cNvPr id="9256" name="Ink 9255">
                <a:extLst>
                  <a:ext uri="{FF2B5EF4-FFF2-40B4-BE49-F238E27FC236}">
                    <a16:creationId xmlns:a16="http://schemas.microsoft.com/office/drawing/2014/main" id="{B85B0D53-054E-42F4-977F-E45687DFDC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0234" y="3215188"/>
                <a:ext cx="4939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257" name="Ink 9256">
                <a:extLst>
                  <a:ext uri="{FF2B5EF4-FFF2-40B4-BE49-F238E27FC236}">
                    <a16:creationId xmlns:a16="http://schemas.microsoft.com/office/drawing/2014/main" id="{FCCC7A9E-656B-443E-8F71-568307438043}"/>
                  </a:ext>
                </a:extLst>
              </p14:cNvPr>
              <p14:cNvContentPartPr/>
              <p14:nvPr/>
            </p14:nvContentPartPr>
            <p14:xfrm>
              <a:off x="1918274" y="3276028"/>
              <a:ext cx="207000" cy="201240"/>
            </p14:xfrm>
          </p:contentPart>
        </mc:Choice>
        <mc:Fallback xmlns="">
          <p:pic>
            <p:nvPicPr>
              <p:cNvPr id="9257" name="Ink 9256">
                <a:extLst>
                  <a:ext uri="{FF2B5EF4-FFF2-40B4-BE49-F238E27FC236}">
                    <a16:creationId xmlns:a16="http://schemas.microsoft.com/office/drawing/2014/main" id="{FCCC7A9E-656B-443E-8F71-56830743804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64634" y="3168388"/>
                <a:ext cx="3146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258" name="Ink 9257">
                <a:extLst>
                  <a:ext uri="{FF2B5EF4-FFF2-40B4-BE49-F238E27FC236}">
                    <a16:creationId xmlns:a16="http://schemas.microsoft.com/office/drawing/2014/main" id="{CBB0AC51-0EE3-4C30-8822-F9706D97B59E}"/>
                  </a:ext>
                </a:extLst>
              </p14:cNvPr>
              <p14:cNvContentPartPr/>
              <p14:nvPr/>
            </p14:nvContentPartPr>
            <p14:xfrm>
              <a:off x="6281474" y="3197548"/>
              <a:ext cx="4391280" cy="247680"/>
            </p14:xfrm>
          </p:contentPart>
        </mc:Choice>
        <mc:Fallback xmlns="">
          <p:pic>
            <p:nvPicPr>
              <p:cNvPr id="9258" name="Ink 9257">
                <a:extLst>
                  <a:ext uri="{FF2B5EF4-FFF2-40B4-BE49-F238E27FC236}">
                    <a16:creationId xmlns:a16="http://schemas.microsoft.com/office/drawing/2014/main" id="{CBB0AC51-0EE3-4C30-8822-F9706D97B59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27834" y="3089548"/>
                <a:ext cx="4498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259" name="Ink 9258">
                <a:extLst>
                  <a:ext uri="{FF2B5EF4-FFF2-40B4-BE49-F238E27FC236}">
                    <a16:creationId xmlns:a16="http://schemas.microsoft.com/office/drawing/2014/main" id="{D8D18291-A65C-4060-A8C3-1DFBAD254D50}"/>
                  </a:ext>
                </a:extLst>
              </p14:cNvPr>
              <p14:cNvContentPartPr/>
              <p14:nvPr/>
            </p14:nvContentPartPr>
            <p14:xfrm>
              <a:off x="698234" y="1798948"/>
              <a:ext cx="4130280" cy="280440"/>
            </p14:xfrm>
          </p:contentPart>
        </mc:Choice>
        <mc:Fallback xmlns="">
          <p:pic>
            <p:nvPicPr>
              <p:cNvPr id="9259" name="Ink 9258">
                <a:extLst>
                  <a:ext uri="{FF2B5EF4-FFF2-40B4-BE49-F238E27FC236}">
                    <a16:creationId xmlns:a16="http://schemas.microsoft.com/office/drawing/2014/main" id="{D8D18291-A65C-4060-A8C3-1DFBAD254D5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4594" y="1690948"/>
                <a:ext cx="4237920" cy="49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70" name="Group 9269">
            <a:extLst>
              <a:ext uri="{FF2B5EF4-FFF2-40B4-BE49-F238E27FC236}">
                <a16:creationId xmlns:a16="http://schemas.microsoft.com/office/drawing/2014/main" id="{10E1B4F8-EB55-4F73-A6C1-66F57592109D}"/>
              </a:ext>
            </a:extLst>
          </p:cNvPr>
          <p:cNvGrpSpPr/>
          <p:nvPr/>
        </p:nvGrpSpPr>
        <p:grpSpPr>
          <a:xfrm>
            <a:off x="10925474" y="2990548"/>
            <a:ext cx="1092240" cy="492840"/>
            <a:chOff x="10925474" y="2990548"/>
            <a:chExt cx="109224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60" name="Ink 9259">
                  <a:extLst>
                    <a:ext uri="{FF2B5EF4-FFF2-40B4-BE49-F238E27FC236}">
                      <a16:creationId xmlns:a16="http://schemas.microsoft.com/office/drawing/2014/main" id="{25653D37-7F17-4F93-B2B6-1FA4504F956B}"/>
                    </a:ext>
                  </a:extLst>
                </p14:cNvPr>
                <p14:cNvContentPartPr/>
                <p14:nvPr/>
              </p14:nvContentPartPr>
              <p14:xfrm>
                <a:off x="11308514" y="3312028"/>
                <a:ext cx="253440" cy="86760"/>
              </p14:xfrm>
            </p:contentPart>
          </mc:Choice>
          <mc:Fallback xmlns="">
            <p:pic>
              <p:nvPicPr>
                <p:cNvPr id="9260" name="Ink 9259">
                  <a:extLst>
                    <a:ext uri="{FF2B5EF4-FFF2-40B4-BE49-F238E27FC236}">
                      <a16:creationId xmlns:a16="http://schemas.microsoft.com/office/drawing/2014/main" id="{25653D37-7F17-4F93-B2B6-1FA4504F95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90514" y="3294388"/>
                  <a:ext cx="289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61" name="Ink 9260">
                  <a:extLst>
                    <a:ext uri="{FF2B5EF4-FFF2-40B4-BE49-F238E27FC236}">
                      <a16:creationId xmlns:a16="http://schemas.microsoft.com/office/drawing/2014/main" id="{8A0BC43B-AC9A-4873-AB6C-944BBE371503}"/>
                    </a:ext>
                  </a:extLst>
                </p14:cNvPr>
                <p14:cNvContentPartPr/>
                <p14:nvPr/>
              </p14:nvContentPartPr>
              <p14:xfrm>
                <a:off x="11249834" y="3283948"/>
                <a:ext cx="150120" cy="199440"/>
              </p14:xfrm>
            </p:contentPart>
          </mc:Choice>
          <mc:Fallback xmlns="">
            <p:pic>
              <p:nvPicPr>
                <p:cNvPr id="9261" name="Ink 9260">
                  <a:extLst>
                    <a:ext uri="{FF2B5EF4-FFF2-40B4-BE49-F238E27FC236}">
                      <a16:creationId xmlns:a16="http://schemas.microsoft.com/office/drawing/2014/main" id="{8A0BC43B-AC9A-4873-AB6C-944BBE3715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32194" y="3266308"/>
                  <a:ext cx="185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63" name="Ink 9262">
                  <a:extLst>
                    <a:ext uri="{FF2B5EF4-FFF2-40B4-BE49-F238E27FC236}">
                      <a16:creationId xmlns:a16="http://schemas.microsoft.com/office/drawing/2014/main" id="{717F1931-CD27-4838-BD87-15A49A52B5CC}"/>
                    </a:ext>
                  </a:extLst>
                </p14:cNvPr>
                <p14:cNvContentPartPr/>
                <p14:nvPr/>
              </p14:nvContentPartPr>
              <p14:xfrm>
                <a:off x="10949954" y="3218428"/>
                <a:ext cx="10080" cy="78120"/>
              </p14:xfrm>
            </p:contentPart>
          </mc:Choice>
          <mc:Fallback xmlns="">
            <p:pic>
              <p:nvPicPr>
                <p:cNvPr id="9263" name="Ink 9262">
                  <a:extLst>
                    <a:ext uri="{FF2B5EF4-FFF2-40B4-BE49-F238E27FC236}">
                      <a16:creationId xmlns:a16="http://schemas.microsoft.com/office/drawing/2014/main" id="{717F1931-CD27-4838-BD87-15A49A52B5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31954" y="3200428"/>
                  <a:ext cx="45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64" name="Ink 9263">
                  <a:extLst>
                    <a:ext uri="{FF2B5EF4-FFF2-40B4-BE49-F238E27FC236}">
                      <a16:creationId xmlns:a16="http://schemas.microsoft.com/office/drawing/2014/main" id="{94CF8D9B-0BE4-45D8-A69E-1D108892D3FC}"/>
                    </a:ext>
                  </a:extLst>
                </p14:cNvPr>
                <p14:cNvContentPartPr/>
                <p14:nvPr/>
              </p14:nvContentPartPr>
              <p14:xfrm>
                <a:off x="10925474" y="3139228"/>
                <a:ext cx="10080" cy="14760"/>
              </p14:xfrm>
            </p:contentPart>
          </mc:Choice>
          <mc:Fallback xmlns="">
            <p:pic>
              <p:nvPicPr>
                <p:cNvPr id="9264" name="Ink 9263">
                  <a:extLst>
                    <a:ext uri="{FF2B5EF4-FFF2-40B4-BE49-F238E27FC236}">
                      <a16:creationId xmlns:a16="http://schemas.microsoft.com/office/drawing/2014/main" id="{94CF8D9B-0BE4-45D8-A69E-1D108892D3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07834" y="3121588"/>
                  <a:ext cx="45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65" name="Ink 9264">
                  <a:extLst>
                    <a:ext uri="{FF2B5EF4-FFF2-40B4-BE49-F238E27FC236}">
                      <a16:creationId xmlns:a16="http://schemas.microsoft.com/office/drawing/2014/main" id="{DBC1B0A5-6E18-4DDE-8539-A493ED50CACA}"/>
                    </a:ext>
                  </a:extLst>
                </p14:cNvPr>
                <p14:cNvContentPartPr/>
                <p14:nvPr/>
              </p14:nvContentPartPr>
              <p14:xfrm>
                <a:off x="11017274" y="3218428"/>
                <a:ext cx="123840" cy="101880"/>
              </p14:xfrm>
            </p:contentPart>
          </mc:Choice>
          <mc:Fallback xmlns="">
            <p:pic>
              <p:nvPicPr>
                <p:cNvPr id="9265" name="Ink 9264">
                  <a:extLst>
                    <a:ext uri="{FF2B5EF4-FFF2-40B4-BE49-F238E27FC236}">
                      <a16:creationId xmlns:a16="http://schemas.microsoft.com/office/drawing/2014/main" id="{DBC1B0A5-6E18-4DDE-8539-A493ED50CA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99634" y="3200788"/>
                  <a:ext cx="15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66" name="Ink 9265">
                  <a:extLst>
                    <a:ext uri="{FF2B5EF4-FFF2-40B4-BE49-F238E27FC236}">
                      <a16:creationId xmlns:a16="http://schemas.microsoft.com/office/drawing/2014/main" id="{D66F65F3-C746-4538-B017-9A071A4E0EC8}"/>
                    </a:ext>
                  </a:extLst>
                </p14:cNvPr>
                <p14:cNvContentPartPr/>
                <p14:nvPr/>
              </p14:nvContentPartPr>
              <p14:xfrm>
                <a:off x="11183954" y="3174868"/>
                <a:ext cx="101520" cy="95040"/>
              </p14:xfrm>
            </p:contentPart>
          </mc:Choice>
          <mc:Fallback xmlns="">
            <p:pic>
              <p:nvPicPr>
                <p:cNvPr id="9266" name="Ink 9265">
                  <a:extLst>
                    <a:ext uri="{FF2B5EF4-FFF2-40B4-BE49-F238E27FC236}">
                      <a16:creationId xmlns:a16="http://schemas.microsoft.com/office/drawing/2014/main" id="{D66F65F3-C746-4538-B017-9A071A4E0E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65954" y="3157228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67" name="Ink 9266">
                  <a:extLst>
                    <a:ext uri="{FF2B5EF4-FFF2-40B4-BE49-F238E27FC236}">
                      <a16:creationId xmlns:a16="http://schemas.microsoft.com/office/drawing/2014/main" id="{26B5DA4A-85E6-4DDB-9436-DF464AE890D5}"/>
                    </a:ext>
                  </a:extLst>
                </p14:cNvPr>
                <p14:cNvContentPartPr/>
                <p14:nvPr/>
              </p14:nvContentPartPr>
              <p14:xfrm>
                <a:off x="11259194" y="3177028"/>
                <a:ext cx="360" cy="360"/>
              </p14:xfrm>
            </p:contentPart>
          </mc:Choice>
          <mc:Fallback xmlns="">
            <p:pic>
              <p:nvPicPr>
                <p:cNvPr id="9267" name="Ink 9266">
                  <a:extLst>
                    <a:ext uri="{FF2B5EF4-FFF2-40B4-BE49-F238E27FC236}">
                      <a16:creationId xmlns:a16="http://schemas.microsoft.com/office/drawing/2014/main" id="{26B5DA4A-85E6-4DDB-9436-DF464AE890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41554" y="31590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68" name="Ink 9267">
                  <a:extLst>
                    <a:ext uri="{FF2B5EF4-FFF2-40B4-BE49-F238E27FC236}">
                      <a16:creationId xmlns:a16="http://schemas.microsoft.com/office/drawing/2014/main" id="{DF9E8FEF-6059-4ED4-8206-AC060791DE20}"/>
                    </a:ext>
                  </a:extLst>
                </p14:cNvPr>
                <p14:cNvContentPartPr/>
                <p14:nvPr/>
              </p14:nvContentPartPr>
              <p14:xfrm>
                <a:off x="11259194" y="3059308"/>
                <a:ext cx="411480" cy="186840"/>
              </p14:xfrm>
            </p:contentPart>
          </mc:Choice>
          <mc:Fallback xmlns="">
            <p:pic>
              <p:nvPicPr>
                <p:cNvPr id="9268" name="Ink 9267">
                  <a:extLst>
                    <a:ext uri="{FF2B5EF4-FFF2-40B4-BE49-F238E27FC236}">
                      <a16:creationId xmlns:a16="http://schemas.microsoft.com/office/drawing/2014/main" id="{DF9E8FEF-6059-4ED4-8206-AC060791DE2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41554" y="3041308"/>
                  <a:ext cx="447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69" name="Ink 9268">
                  <a:extLst>
                    <a:ext uri="{FF2B5EF4-FFF2-40B4-BE49-F238E27FC236}">
                      <a16:creationId xmlns:a16="http://schemas.microsoft.com/office/drawing/2014/main" id="{363EFCB4-586F-41ED-81A4-AD97461AD84A}"/>
                    </a:ext>
                  </a:extLst>
                </p14:cNvPr>
                <p14:cNvContentPartPr/>
                <p14:nvPr/>
              </p14:nvContentPartPr>
              <p14:xfrm>
                <a:off x="11706674" y="2990548"/>
                <a:ext cx="311040" cy="252360"/>
              </p14:xfrm>
            </p:contentPart>
          </mc:Choice>
          <mc:Fallback xmlns="">
            <p:pic>
              <p:nvPicPr>
                <p:cNvPr id="9269" name="Ink 9268">
                  <a:extLst>
                    <a:ext uri="{FF2B5EF4-FFF2-40B4-BE49-F238E27FC236}">
                      <a16:creationId xmlns:a16="http://schemas.microsoft.com/office/drawing/2014/main" id="{363EFCB4-586F-41ED-81A4-AD97461AD84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88674" y="2972548"/>
                  <a:ext cx="34668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271" name="Ink 9270">
                <a:extLst>
                  <a:ext uri="{FF2B5EF4-FFF2-40B4-BE49-F238E27FC236}">
                    <a16:creationId xmlns:a16="http://schemas.microsoft.com/office/drawing/2014/main" id="{B90EEDF1-E7C9-4B2C-B72B-6BE7BEB0EA25}"/>
                  </a:ext>
                </a:extLst>
              </p14:cNvPr>
              <p14:cNvContentPartPr/>
              <p14:nvPr/>
            </p14:nvContentPartPr>
            <p14:xfrm>
              <a:off x="804434" y="3857788"/>
              <a:ext cx="982440" cy="286920"/>
            </p14:xfrm>
          </p:contentPart>
        </mc:Choice>
        <mc:Fallback xmlns="">
          <p:pic>
            <p:nvPicPr>
              <p:cNvPr id="9271" name="Ink 9270">
                <a:extLst>
                  <a:ext uri="{FF2B5EF4-FFF2-40B4-BE49-F238E27FC236}">
                    <a16:creationId xmlns:a16="http://schemas.microsoft.com/office/drawing/2014/main" id="{B90EEDF1-E7C9-4B2C-B72B-6BE7BEB0EA2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50794" y="3749788"/>
                <a:ext cx="10900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272" name="Ink 9271">
                <a:extLst>
                  <a:ext uri="{FF2B5EF4-FFF2-40B4-BE49-F238E27FC236}">
                    <a16:creationId xmlns:a16="http://schemas.microsoft.com/office/drawing/2014/main" id="{3B211F97-C677-4AF2-B0F8-4817664D317D}"/>
                  </a:ext>
                </a:extLst>
              </p14:cNvPr>
              <p14:cNvContentPartPr/>
              <p14:nvPr/>
            </p14:nvContentPartPr>
            <p14:xfrm>
              <a:off x="6301274" y="3727468"/>
              <a:ext cx="36000" cy="21240"/>
            </p14:xfrm>
          </p:contentPart>
        </mc:Choice>
        <mc:Fallback xmlns="">
          <p:pic>
            <p:nvPicPr>
              <p:cNvPr id="9272" name="Ink 9271">
                <a:extLst>
                  <a:ext uri="{FF2B5EF4-FFF2-40B4-BE49-F238E27FC236}">
                    <a16:creationId xmlns:a16="http://schemas.microsoft.com/office/drawing/2014/main" id="{3B211F97-C677-4AF2-B0F8-4817664D317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247634" y="3619468"/>
                <a:ext cx="143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273" name="Ink 9272">
                <a:extLst>
                  <a:ext uri="{FF2B5EF4-FFF2-40B4-BE49-F238E27FC236}">
                    <a16:creationId xmlns:a16="http://schemas.microsoft.com/office/drawing/2014/main" id="{02D06CA5-1264-4FBC-9406-B05AF1269755}"/>
                  </a:ext>
                </a:extLst>
              </p14:cNvPr>
              <p14:cNvContentPartPr/>
              <p14:nvPr/>
            </p14:nvContentPartPr>
            <p14:xfrm>
              <a:off x="6075914" y="3615148"/>
              <a:ext cx="4469040" cy="588240"/>
            </p14:xfrm>
          </p:contentPart>
        </mc:Choice>
        <mc:Fallback xmlns="">
          <p:pic>
            <p:nvPicPr>
              <p:cNvPr id="9273" name="Ink 9272">
                <a:extLst>
                  <a:ext uri="{FF2B5EF4-FFF2-40B4-BE49-F238E27FC236}">
                    <a16:creationId xmlns:a16="http://schemas.microsoft.com/office/drawing/2014/main" id="{02D06CA5-1264-4FBC-9406-B05AF126975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022274" y="3507508"/>
                <a:ext cx="457668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274" name="Ink 9273">
                <a:extLst>
                  <a:ext uri="{FF2B5EF4-FFF2-40B4-BE49-F238E27FC236}">
                    <a16:creationId xmlns:a16="http://schemas.microsoft.com/office/drawing/2014/main" id="{D3E87EF1-43A5-499E-8ABC-D1B33142D98F}"/>
                  </a:ext>
                </a:extLst>
              </p14:cNvPr>
              <p14:cNvContentPartPr/>
              <p14:nvPr/>
            </p14:nvContentPartPr>
            <p14:xfrm>
              <a:off x="6601154" y="3920788"/>
              <a:ext cx="1024920" cy="222840"/>
            </p14:xfrm>
          </p:contentPart>
        </mc:Choice>
        <mc:Fallback xmlns="">
          <p:pic>
            <p:nvPicPr>
              <p:cNvPr id="9274" name="Ink 9273">
                <a:extLst>
                  <a:ext uri="{FF2B5EF4-FFF2-40B4-BE49-F238E27FC236}">
                    <a16:creationId xmlns:a16="http://schemas.microsoft.com/office/drawing/2014/main" id="{D3E87EF1-43A5-499E-8ABC-D1B33142D98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547514" y="3812788"/>
                <a:ext cx="11325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275" name="Ink 9274">
                <a:extLst>
                  <a:ext uri="{FF2B5EF4-FFF2-40B4-BE49-F238E27FC236}">
                    <a16:creationId xmlns:a16="http://schemas.microsoft.com/office/drawing/2014/main" id="{23190D04-B36C-4604-95A8-861E92D52F40}"/>
                  </a:ext>
                </a:extLst>
              </p14:cNvPr>
              <p14:cNvContentPartPr/>
              <p14:nvPr/>
            </p14:nvContentPartPr>
            <p14:xfrm>
              <a:off x="6158354" y="3937708"/>
              <a:ext cx="905400" cy="293040"/>
            </p14:xfrm>
          </p:contentPart>
        </mc:Choice>
        <mc:Fallback xmlns="">
          <p:pic>
            <p:nvPicPr>
              <p:cNvPr id="9275" name="Ink 9274">
                <a:extLst>
                  <a:ext uri="{FF2B5EF4-FFF2-40B4-BE49-F238E27FC236}">
                    <a16:creationId xmlns:a16="http://schemas.microsoft.com/office/drawing/2014/main" id="{23190D04-B36C-4604-95A8-861E92D52F4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104354" y="3830068"/>
                <a:ext cx="101304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5" name="Group 9284">
            <a:extLst>
              <a:ext uri="{FF2B5EF4-FFF2-40B4-BE49-F238E27FC236}">
                <a16:creationId xmlns:a16="http://schemas.microsoft.com/office/drawing/2014/main" id="{E5057CA1-473B-4479-B488-9A9CCCB9D55F}"/>
              </a:ext>
            </a:extLst>
          </p:cNvPr>
          <p:cNvGrpSpPr/>
          <p:nvPr/>
        </p:nvGrpSpPr>
        <p:grpSpPr>
          <a:xfrm>
            <a:off x="10693274" y="3692188"/>
            <a:ext cx="1411560" cy="410400"/>
            <a:chOff x="10693274" y="3692188"/>
            <a:chExt cx="141156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76" name="Ink 9275">
                  <a:extLst>
                    <a:ext uri="{FF2B5EF4-FFF2-40B4-BE49-F238E27FC236}">
                      <a16:creationId xmlns:a16="http://schemas.microsoft.com/office/drawing/2014/main" id="{C9A701B9-C19A-42EB-99F2-EDE2D9A1728A}"/>
                    </a:ext>
                  </a:extLst>
                </p14:cNvPr>
                <p14:cNvContentPartPr/>
                <p14:nvPr/>
              </p14:nvContentPartPr>
              <p14:xfrm>
                <a:off x="10849154" y="4025908"/>
                <a:ext cx="314280" cy="60480"/>
              </p14:xfrm>
            </p:contentPart>
          </mc:Choice>
          <mc:Fallback xmlns="">
            <p:pic>
              <p:nvPicPr>
                <p:cNvPr id="9276" name="Ink 9275">
                  <a:extLst>
                    <a:ext uri="{FF2B5EF4-FFF2-40B4-BE49-F238E27FC236}">
                      <a16:creationId xmlns:a16="http://schemas.microsoft.com/office/drawing/2014/main" id="{C9A701B9-C19A-42EB-99F2-EDE2D9A1728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31154" y="4007908"/>
                  <a:ext cx="34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277" name="Ink 9276">
                  <a:extLst>
                    <a:ext uri="{FF2B5EF4-FFF2-40B4-BE49-F238E27FC236}">
                      <a16:creationId xmlns:a16="http://schemas.microsoft.com/office/drawing/2014/main" id="{356CF793-E068-4024-B1A0-F20B55EF8E3E}"/>
                    </a:ext>
                  </a:extLst>
                </p14:cNvPr>
                <p14:cNvContentPartPr/>
                <p14:nvPr/>
              </p14:nvContentPartPr>
              <p14:xfrm>
                <a:off x="10693274" y="3975508"/>
                <a:ext cx="219240" cy="127080"/>
              </p14:xfrm>
            </p:contentPart>
          </mc:Choice>
          <mc:Fallback xmlns="">
            <p:pic>
              <p:nvPicPr>
                <p:cNvPr id="9277" name="Ink 9276">
                  <a:extLst>
                    <a:ext uri="{FF2B5EF4-FFF2-40B4-BE49-F238E27FC236}">
                      <a16:creationId xmlns:a16="http://schemas.microsoft.com/office/drawing/2014/main" id="{356CF793-E068-4024-B1A0-F20B55EF8E3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675634" y="3957508"/>
                  <a:ext cx="254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278" name="Ink 9277">
                  <a:extLst>
                    <a:ext uri="{FF2B5EF4-FFF2-40B4-BE49-F238E27FC236}">
                      <a16:creationId xmlns:a16="http://schemas.microsoft.com/office/drawing/2014/main" id="{22C09819-CC07-477D-977D-28E7774DA6B5}"/>
                    </a:ext>
                  </a:extLst>
                </p14:cNvPr>
                <p14:cNvContentPartPr/>
                <p14:nvPr/>
              </p14:nvContentPartPr>
              <p14:xfrm>
                <a:off x="11166674" y="3946708"/>
                <a:ext cx="54720" cy="98640"/>
              </p14:xfrm>
            </p:contentPart>
          </mc:Choice>
          <mc:Fallback xmlns="">
            <p:pic>
              <p:nvPicPr>
                <p:cNvPr id="9278" name="Ink 9277">
                  <a:extLst>
                    <a:ext uri="{FF2B5EF4-FFF2-40B4-BE49-F238E27FC236}">
                      <a16:creationId xmlns:a16="http://schemas.microsoft.com/office/drawing/2014/main" id="{22C09819-CC07-477D-977D-28E7774DA6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49034" y="3928708"/>
                  <a:ext cx="90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79" name="Ink 9278">
                  <a:extLst>
                    <a:ext uri="{FF2B5EF4-FFF2-40B4-BE49-F238E27FC236}">
                      <a16:creationId xmlns:a16="http://schemas.microsoft.com/office/drawing/2014/main" id="{46FEAA03-B510-45BC-AF37-6F5DEB21BADE}"/>
                    </a:ext>
                  </a:extLst>
                </p14:cNvPr>
                <p14:cNvContentPartPr/>
                <p14:nvPr/>
              </p14:nvContentPartPr>
              <p14:xfrm>
                <a:off x="11136434" y="3845908"/>
                <a:ext cx="360" cy="360"/>
              </p14:xfrm>
            </p:contentPart>
          </mc:Choice>
          <mc:Fallback xmlns="">
            <p:pic>
              <p:nvPicPr>
                <p:cNvPr id="9279" name="Ink 9278">
                  <a:extLst>
                    <a:ext uri="{FF2B5EF4-FFF2-40B4-BE49-F238E27FC236}">
                      <a16:creationId xmlns:a16="http://schemas.microsoft.com/office/drawing/2014/main" id="{46FEAA03-B510-45BC-AF37-6F5DEB21BA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18794" y="38279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80" name="Ink 9279">
                  <a:extLst>
                    <a:ext uri="{FF2B5EF4-FFF2-40B4-BE49-F238E27FC236}">
                      <a16:creationId xmlns:a16="http://schemas.microsoft.com/office/drawing/2014/main" id="{A48160CB-D0E0-4DB2-AD2E-A65A431CBA5A}"/>
                    </a:ext>
                  </a:extLst>
                </p14:cNvPr>
                <p14:cNvContentPartPr/>
                <p14:nvPr/>
              </p14:nvContentPartPr>
              <p14:xfrm>
                <a:off x="11247674" y="3861748"/>
                <a:ext cx="173880" cy="129240"/>
              </p14:xfrm>
            </p:contentPart>
          </mc:Choice>
          <mc:Fallback xmlns="">
            <p:pic>
              <p:nvPicPr>
                <p:cNvPr id="9280" name="Ink 9279">
                  <a:extLst>
                    <a:ext uri="{FF2B5EF4-FFF2-40B4-BE49-F238E27FC236}">
                      <a16:creationId xmlns:a16="http://schemas.microsoft.com/office/drawing/2014/main" id="{A48160CB-D0E0-4DB2-AD2E-A65A431CBA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30034" y="3844108"/>
                  <a:ext cx="209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81" name="Ink 9280">
                  <a:extLst>
                    <a:ext uri="{FF2B5EF4-FFF2-40B4-BE49-F238E27FC236}">
                      <a16:creationId xmlns:a16="http://schemas.microsoft.com/office/drawing/2014/main" id="{EF068D52-229A-4027-B979-0C93BEF23772}"/>
                    </a:ext>
                  </a:extLst>
                </p14:cNvPr>
                <p14:cNvContentPartPr/>
                <p14:nvPr/>
              </p14:nvContentPartPr>
              <p14:xfrm>
                <a:off x="11418314" y="3852388"/>
                <a:ext cx="75600" cy="104040"/>
              </p14:xfrm>
            </p:contentPart>
          </mc:Choice>
          <mc:Fallback xmlns="">
            <p:pic>
              <p:nvPicPr>
                <p:cNvPr id="9281" name="Ink 9280">
                  <a:extLst>
                    <a:ext uri="{FF2B5EF4-FFF2-40B4-BE49-F238E27FC236}">
                      <a16:creationId xmlns:a16="http://schemas.microsoft.com/office/drawing/2014/main" id="{EF068D52-229A-4027-B979-0C93BEF237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00314" y="3834748"/>
                  <a:ext cx="111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82" name="Ink 9281">
                  <a:extLst>
                    <a:ext uri="{FF2B5EF4-FFF2-40B4-BE49-F238E27FC236}">
                      <a16:creationId xmlns:a16="http://schemas.microsoft.com/office/drawing/2014/main" id="{DDDAD447-1CFB-4428-975F-2FFDBAD1A717}"/>
                    </a:ext>
                  </a:extLst>
                </p14:cNvPr>
                <p14:cNvContentPartPr/>
                <p14:nvPr/>
              </p14:nvContentPartPr>
              <p14:xfrm>
                <a:off x="11516234" y="3764548"/>
                <a:ext cx="280440" cy="187200"/>
              </p14:xfrm>
            </p:contentPart>
          </mc:Choice>
          <mc:Fallback xmlns="">
            <p:pic>
              <p:nvPicPr>
                <p:cNvPr id="9282" name="Ink 9281">
                  <a:extLst>
                    <a:ext uri="{FF2B5EF4-FFF2-40B4-BE49-F238E27FC236}">
                      <a16:creationId xmlns:a16="http://schemas.microsoft.com/office/drawing/2014/main" id="{DDDAD447-1CFB-4428-975F-2FFDBAD1A7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498594" y="3746908"/>
                  <a:ext cx="31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83" name="Ink 9282">
                  <a:extLst>
                    <a:ext uri="{FF2B5EF4-FFF2-40B4-BE49-F238E27FC236}">
                      <a16:creationId xmlns:a16="http://schemas.microsoft.com/office/drawing/2014/main" id="{4056FE98-C4E3-4EC1-8C44-47CE106D01EE}"/>
                    </a:ext>
                  </a:extLst>
                </p14:cNvPr>
                <p14:cNvContentPartPr/>
                <p14:nvPr/>
              </p14:nvContentPartPr>
              <p14:xfrm>
                <a:off x="11801354" y="3692188"/>
                <a:ext cx="250200" cy="339480"/>
              </p14:xfrm>
            </p:contentPart>
          </mc:Choice>
          <mc:Fallback xmlns="">
            <p:pic>
              <p:nvPicPr>
                <p:cNvPr id="9283" name="Ink 9282">
                  <a:extLst>
                    <a:ext uri="{FF2B5EF4-FFF2-40B4-BE49-F238E27FC236}">
                      <a16:creationId xmlns:a16="http://schemas.microsoft.com/office/drawing/2014/main" id="{4056FE98-C4E3-4EC1-8C44-47CE106D01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83354" y="3674548"/>
                  <a:ext cx="285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84" name="Ink 9283">
                  <a:extLst>
                    <a:ext uri="{FF2B5EF4-FFF2-40B4-BE49-F238E27FC236}">
                      <a16:creationId xmlns:a16="http://schemas.microsoft.com/office/drawing/2014/main" id="{FFEB6CE9-B194-4D45-BC98-DEE0A05501CE}"/>
                    </a:ext>
                  </a:extLst>
                </p14:cNvPr>
                <p14:cNvContentPartPr/>
                <p14:nvPr/>
              </p14:nvContentPartPr>
              <p14:xfrm>
                <a:off x="12070634" y="3883348"/>
                <a:ext cx="34200" cy="216360"/>
              </p14:xfrm>
            </p:contentPart>
          </mc:Choice>
          <mc:Fallback xmlns="">
            <p:pic>
              <p:nvPicPr>
                <p:cNvPr id="9284" name="Ink 9283">
                  <a:extLst>
                    <a:ext uri="{FF2B5EF4-FFF2-40B4-BE49-F238E27FC236}">
                      <a16:creationId xmlns:a16="http://schemas.microsoft.com/office/drawing/2014/main" id="{FFEB6CE9-B194-4D45-BC98-DEE0A05501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52634" y="3865708"/>
                  <a:ext cx="698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86" name="Ink 9285">
                <a:extLst>
                  <a:ext uri="{FF2B5EF4-FFF2-40B4-BE49-F238E27FC236}">
                    <a16:creationId xmlns:a16="http://schemas.microsoft.com/office/drawing/2014/main" id="{BFDD679B-4843-472A-B8B9-2FFEDBA54F81}"/>
                  </a:ext>
                </a:extLst>
              </p14:cNvPr>
              <p14:cNvContentPartPr/>
              <p14:nvPr/>
            </p14:nvContentPartPr>
            <p14:xfrm>
              <a:off x="7807154" y="3873988"/>
              <a:ext cx="551160" cy="233640"/>
            </p14:xfrm>
          </p:contentPart>
        </mc:Choice>
        <mc:Fallback xmlns="">
          <p:pic>
            <p:nvPicPr>
              <p:cNvPr id="9286" name="Ink 9285">
                <a:extLst>
                  <a:ext uri="{FF2B5EF4-FFF2-40B4-BE49-F238E27FC236}">
                    <a16:creationId xmlns:a16="http://schemas.microsoft.com/office/drawing/2014/main" id="{BFDD679B-4843-472A-B8B9-2FFEDBA54F8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89514" y="3855988"/>
                <a:ext cx="58680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2" name="Group 9291">
            <a:extLst>
              <a:ext uri="{FF2B5EF4-FFF2-40B4-BE49-F238E27FC236}">
                <a16:creationId xmlns:a16="http://schemas.microsoft.com/office/drawing/2014/main" id="{2FBA1357-9CE6-4590-B2D0-2A30204650BC}"/>
              </a:ext>
            </a:extLst>
          </p:cNvPr>
          <p:cNvGrpSpPr/>
          <p:nvPr/>
        </p:nvGrpSpPr>
        <p:grpSpPr>
          <a:xfrm>
            <a:off x="487274" y="4950028"/>
            <a:ext cx="400680" cy="274680"/>
            <a:chOff x="487274" y="4950028"/>
            <a:chExt cx="4006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87" name="Ink 9286">
                  <a:extLst>
                    <a:ext uri="{FF2B5EF4-FFF2-40B4-BE49-F238E27FC236}">
                      <a16:creationId xmlns:a16="http://schemas.microsoft.com/office/drawing/2014/main" id="{29D726C6-7583-4767-8FC8-7E0A30417123}"/>
                    </a:ext>
                  </a:extLst>
                </p14:cNvPr>
                <p14:cNvContentPartPr/>
                <p14:nvPr/>
              </p14:nvContentPartPr>
              <p14:xfrm>
                <a:off x="487274" y="5047228"/>
                <a:ext cx="225360" cy="23400"/>
              </p14:xfrm>
            </p:contentPart>
          </mc:Choice>
          <mc:Fallback xmlns="">
            <p:pic>
              <p:nvPicPr>
                <p:cNvPr id="9287" name="Ink 9286">
                  <a:extLst>
                    <a:ext uri="{FF2B5EF4-FFF2-40B4-BE49-F238E27FC236}">
                      <a16:creationId xmlns:a16="http://schemas.microsoft.com/office/drawing/2014/main" id="{29D726C6-7583-4767-8FC8-7E0A3041712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9274" y="5029588"/>
                  <a:ext cx="26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88" name="Ink 9287">
                  <a:extLst>
                    <a:ext uri="{FF2B5EF4-FFF2-40B4-BE49-F238E27FC236}">
                      <a16:creationId xmlns:a16="http://schemas.microsoft.com/office/drawing/2014/main" id="{C69A0868-5635-4B25-BF5D-29C5D1CA1DE0}"/>
                    </a:ext>
                  </a:extLst>
                </p14:cNvPr>
                <p14:cNvContentPartPr/>
                <p14:nvPr/>
              </p14:nvContentPartPr>
              <p14:xfrm>
                <a:off x="703274" y="4950028"/>
                <a:ext cx="184680" cy="274680"/>
              </p14:xfrm>
            </p:contentPart>
          </mc:Choice>
          <mc:Fallback xmlns="">
            <p:pic>
              <p:nvPicPr>
                <p:cNvPr id="9288" name="Ink 9287">
                  <a:extLst>
                    <a:ext uri="{FF2B5EF4-FFF2-40B4-BE49-F238E27FC236}">
                      <a16:creationId xmlns:a16="http://schemas.microsoft.com/office/drawing/2014/main" id="{C69A0868-5635-4B25-BF5D-29C5D1CA1D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5274" y="4932388"/>
                  <a:ext cx="22032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1" name="Group 9290">
            <a:extLst>
              <a:ext uri="{FF2B5EF4-FFF2-40B4-BE49-F238E27FC236}">
                <a16:creationId xmlns:a16="http://schemas.microsoft.com/office/drawing/2014/main" id="{8DD9BFDE-EA09-45E1-80FB-7703301F60FE}"/>
              </a:ext>
            </a:extLst>
          </p:cNvPr>
          <p:cNvGrpSpPr/>
          <p:nvPr/>
        </p:nvGrpSpPr>
        <p:grpSpPr>
          <a:xfrm>
            <a:off x="463514" y="5681188"/>
            <a:ext cx="443160" cy="256680"/>
            <a:chOff x="463514" y="5681188"/>
            <a:chExt cx="44316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89" name="Ink 9288">
                  <a:extLst>
                    <a:ext uri="{FF2B5EF4-FFF2-40B4-BE49-F238E27FC236}">
                      <a16:creationId xmlns:a16="http://schemas.microsoft.com/office/drawing/2014/main" id="{348E70EA-FFE8-4D36-8084-E63484B15A26}"/>
                    </a:ext>
                  </a:extLst>
                </p14:cNvPr>
                <p14:cNvContentPartPr/>
                <p14:nvPr/>
              </p14:nvContentPartPr>
              <p14:xfrm>
                <a:off x="463514" y="5798548"/>
                <a:ext cx="226080" cy="22680"/>
              </p14:xfrm>
            </p:contentPart>
          </mc:Choice>
          <mc:Fallback xmlns="">
            <p:pic>
              <p:nvPicPr>
                <p:cNvPr id="9289" name="Ink 9288">
                  <a:extLst>
                    <a:ext uri="{FF2B5EF4-FFF2-40B4-BE49-F238E27FC236}">
                      <a16:creationId xmlns:a16="http://schemas.microsoft.com/office/drawing/2014/main" id="{348E70EA-FFE8-4D36-8084-E63484B15A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5514" y="5780548"/>
                  <a:ext cx="261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90" name="Ink 9289">
                  <a:extLst>
                    <a:ext uri="{FF2B5EF4-FFF2-40B4-BE49-F238E27FC236}">
                      <a16:creationId xmlns:a16="http://schemas.microsoft.com/office/drawing/2014/main" id="{6C104B4D-B913-4C61-AF90-9CB6B6F45048}"/>
                    </a:ext>
                  </a:extLst>
                </p14:cNvPr>
                <p14:cNvContentPartPr/>
                <p14:nvPr/>
              </p14:nvContentPartPr>
              <p14:xfrm>
                <a:off x="661154" y="5681188"/>
                <a:ext cx="245520" cy="256680"/>
              </p14:xfrm>
            </p:contentPart>
          </mc:Choice>
          <mc:Fallback xmlns="">
            <p:pic>
              <p:nvPicPr>
                <p:cNvPr id="9290" name="Ink 9289">
                  <a:extLst>
                    <a:ext uri="{FF2B5EF4-FFF2-40B4-BE49-F238E27FC236}">
                      <a16:creationId xmlns:a16="http://schemas.microsoft.com/office/drawing/2014/main" id="{6C104B4D-B913-4C61-AF90-9CB6B6F450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3514" y="5663188"/>
                  <a:ext cx="28116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5" name="Group 9294">
            <a:extLst>
              <a:ext uri="{FF2B5EF4-FFF2-40B4-BE49-F238E27FC236}">
                <a16:creationId xmlns:a16="http://schemas.microsoft.com/office/drawing/2014/main" id="{F6A0C3A9-9F2D-465B-94F4-0203542E63AC}"/>
              </a:ext>
            </a:extLst>
          </p:cNvPr>
          <p:cNvGrpSpPr/>
          <p:nvPr/>
        </p:nvGrpSpPr>
        <p:grpSpPr>
          <a:xfrm>
            <a:off x="441554" y="4362148"/>
            <a:ext cx="392760" cy="288360"/>
            <a:chOff x="441554" y="4362148"/>
            <a:chExt cx="3927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293" name="Ink 9292">
                  <a:extLst>
                    <a:ext uri="{FF2B5EF4-FFF2-40B4-BE49-F238E27FC236}">
                      <a16:creationId xmlns:a16="http://schemas.microsoft.com/office/drawing/2014/main" id="{905584A8-20FE-40EE-B5C7-5B1DE278B6BA}"/>
                    </a:ext>
                  </a:extLst>
                </p14:cNvPr>
                <p14:cNvContentPartPr/>
                <p14:nvPr/>
              </p14:nvContentPartPr>
              <p14:xfrm>
                <a:off x="441554" y="4362148"/>
                <a:ext cx="158040" cy="222120"/>
              </p14:xfrm>
            </p:contentPart>
          </mc:Choice>
          <mc:Fallback xmlns="">
            <p:pic>
              <p:nvPicPr>
                <p:cNvPr id="9293" name="Ink 9292">
                  <a:extLst>
                    <a:ext uri="{FF2B5EF4-FFF2-40B4-BE49-F238E27FC236}">
                      <a16:creationId xmlns:a16="http://schemas.microsoft.com/office/drawing/2014/main" id="{905584A8-20FE-40EE-B5C7-5B1DE278B6B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3914" y="4344148"/>
                  <a:ext cx="193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94" name="Ink 9293">
                  <a:extLst>
                    <a:ext uri="{FF2B5EF4-FFF2-40B4-BE49-F238E27FC236}">
                      <a16:creationId xmlns:a16="http://schemas.microsoft.com/office/drawing/2014/main" id="{37597CC6-2926-4A46-B76E-A5C73168F6DA}"/>
                    </a:ext>
                  </a:extLst>
                </p14:cNvPr>
                <p14:cNvContentPartPr/>
                <p14:nvPr/>
              </p14:nvContentPartPr>
              <p14:xfrm>
                <a:off x="609674" y="4471948"/>
                <a:ext cx="224640" cy="178560"/>
              </p14:xfrm>
            </p:contentPart>
          </mc:Choice>
          <mc:Fallback xmlns="">
            <p:pic>
              <p:nvPicPr>
                <p:cNvPr id="9294" name="Ink 9293">
                  <a:extLst>
                    <a:ext uri="{FF2B5EF4-FFF2-40B4-BE49-F238E27FC236}">
                      <a16:creationId xmlns:a16="http://schemas.microsoft.com/office/drawing/2014/main" id="{37597CC6-2926-4A46-B76E-A5C73168F6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1674" y="4453948"/>
                  <a:ext cx="26028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296" name="Ink 9295">
                <a:extLst>
                  <a:ext uri="{FF2B5EF4-FFF2-40B4-BE49-F238E27FC236}">
                    <a16:creationId xmlns:a16="http://schemas.microsoft.com/office/drawing/2014/main" id="{2AFBC335-42C8-4140-BF8C-3DF8E3A2AB45}"/>
                  </a:ext>
                </a:extLst>
              </p14:cNvPr>
              <p14:cNvContentPartPr/>
              <p14:nvPr/>
            </p14:nvContentPartPr>
            <p14:xfrm>
              <a:off x="950594" y="4965868"/>
              <a:ext cx="633240" cy="269640"/>
            </p14:xfrm>
          </p:contentPart>
        </mc:Choice>
        <mc:Fallback xmlns="">
          <p:pic>
            <p:nvPicPr>
              <p:cNvPr id="9296" name="Ink 9295">
                <a:extLst>
                  <a:ext uri="{FF2B5EF4-FFF2-40B4-BE49-F238E27FC236}">
                    <a16:creationId xmlns:a16="http://schemas.microsoft.com/office/drawing/2014/main" id="{2AFBC335-42C8-4140-BF8C-3DF8E3A2AB4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96954" y="4858228"/>
                <a:ext cx="7408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297" name="Ink 9296">
                <a:extLst>
                  <a:ext uri="{FF2B5EF4-FFF2-40B4-BE49-F238E27FC236}">
                    <a16:creationId xmlns:a16="http://schemas.microsoft.com/office/drawing/2014/main" id="{38D092A2-39CA-4F82-B1C5-B1A2F864EBAF}"/>
                  </a:ext>
                </a:extLst>
              </p14:cNvPr>
              <p14:cNvContentPartPr/>
              <p14:nvPr/>
            </p14:nvContentPartPr>
            <p14:xfrm>
              <a:off x="1885874" y="4957588"/>
              <a:ext cx="631800" cy="295200"/>
            </p14:xfrm>
          </p:contentPart>
        </mc:Choice>
        <mc:Fallback xmlns="">
          <p:pic>
            <p:nvPicPr>
              <p:cNvPr id="9297" name="Ink 9296">
                <a:extLst>
                  <a:ext uri="{FF2B5EF4-FFF2-40B4-BE49-F238E27FC236}">
                    <a16:creationId xmlns:a16="http://schemas.microsoft.com/office/drawing/2014/main" id="{38D092A2-39CA-4F82-B1C5-B1A2F864EBA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831874" y="4849948"/>
                <a:ext cx="7394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9298" name="Ink 9297">
                <a:extLst>
                  <a:ext uri="{FF2B5EF4-FFF2-40B4-BE49-F238E27FC236}">
                    <a16:creationId xmlns:a16="http://schemas.microsoft.com/office/drawing/2014/main" id="{55DE8A69-1736-4754-AE71-8B39D7075AD3}"/>
                  </a:ext>
                </a:extLst>
              </p14:cNvPr>
              <p14:cNvContentPartPr/>
              <p14:nvPr/>
            </p14:nvContentPartPr>
            <p14:xfrm>
              <a:off x="2874794" y="4941748"/>
              <a:ext cx="718560" cy="254160"/>
            </p14:xfrm>
          </p:contentPart>
        </mc:Choice>
        <mc:Fallback xmlns="">
          <p:pic>
            <p:nvPicPr>
              <p:cNvPr id="9298" name="Ink 9297">
                <a:extLst>
                  <a:ext uri="{FF2B5EF4-FFF2-40B4-BE49-F238E27FC236}">
                    <a16:creationId xmlns:a16="http://schemas.microsoft.com/office/drawing/2014/main" id="{55DE8A69-1736-4754-AE71-8B39D7075AD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21154" y="4833748"/>
                <a:ext cx="8262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9299" name="Ink 9298">
                <a:extLst>
                  <a:ext uri="{FF2B5EF4-FFF2-40B4-BE49-F238E27FC236}">
                    <a16:creationId xmlns:a16="http://schemas.microsoft.com/office/drawing/2014/main" id="{69C895C4-F1AE-41DD-922D-9D3BAE45A949}"/>
                  </a:ext>
                </a:extLst>
              </p14:cNvPr>
              <p14:cNvContentPartPr/>
              <p14:nvPr/>
            </p14:nvContentPartPr>
            <p14:xfrm>
              <a:off x="3815474" y="4954348"/>
              <a:ext cx="442800" cy="276840"/>
            </p14:xfrm>
          </p:contentPart>
        </mc:Choice>
        <mc:Fallback xmlns="">
          <p:pic>
            <p:nvPicPr>
              <p:cNvPr id="9299" name="Ink 9298">
                <a:extLst>
                  <a:ext uri="{FF2B5EF4-FFF2-40B4-BE49-F238E27FC236}">
                    <a16:creationId xmlns:a16="http://schemas.microsoft.com/office/drawing/2014/main" id="{69C895C4-F1AE-41DD-922D-9D3BAE45A94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61474" y="4846348"/>
                <a:ext cx="55044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9300" name="Ink 9299">
                <a:extLst>
                  <a:ext uri="{FF2B5EF4-FFF2-40B4-BE49-F238E27FC236}">
                    <a16:creationId xmlns:a16="http://schemas.microsoft.com/office/drawing/2014/main" id="{AC663420-638D-41C6-90BE-36C7E34E3DBA}"/>
                  </a:ext>
                </a:extLst>
              </p14:cNvPr>
              <p14:cNvContentPartPr/>
              <p14:nvPr/>
            </p14:nvContentPartPr>
            <p14:xfrm>
              <a:off x="6256994" y="4897828"/>
              <a:ext cx="4641480" cy="403200"/>
            </p14:xfrm>
          </p:contentPart>
        </mc:Choice>
        <mc:Fallback xmlns="">
          <p:pic>
            <p:nvPicPr>
              <p:cNvPr id="9300" name="Ink 9299">
                <a:extLst>
                  <a:ext uri="{FF2B5EF4-FFF2-40B4-BE49-F238E27FC236}">
                    <a16:creationId xmlns:a16="http://schemas.microsoft.com/office/drawing/2014/main" id="{AC663420-638D-41C6-90BE-36C7E34E3DB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202994" y="4789828"/>
                <a:ext cx="4749120" cy="61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08" name="Group 9307">
            <a:extLst>
              <a:ext uri="{FF2B5EF4-FFF2-40B4-BE49-F238E27FC236}">
                <a16:creationId xmlns:a16="http://schemas.microsoft.com/office/drawing/2014/main" id="{257208FB-65DA-4CA5-8245-0A3972B3CDF8}"/>
              </a:ext>
            </a:extLst>
          </p:cNvPr>
          <p:cNvGrpSpPr/>
          <p:nvPr/>
        </p:nvGrpSpPr>
        <p:grpSpPr>
          <a:xfrm>
            <a:off x="10568354" y="5013388"/>
            <a:ext cx="1606320" cy="325440"/>
            <a:chOff x="10568354" y="5013388"/>
            <a:chExt cx="16063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301" name="Ink 9300">
                  <a:extLst>
                    <a:ext uri="{FF2B5EF4-FFF2-40B4-BE49-F238E27FC236}">
                      <a16:creationId xmlns:a16="http://schemas.microsoft.com/office/drawing/2014/main" id="{A5D2ADEB-1535-4DDE-A0ED-8E000B2C6893}"/>
                    </a:ext>
                  </a:extLst>
                </p14:cNvPr>
                <p14:cNvContentPartPr/>
                <p14:nvPr/>
              </p14:nvContentPartPr>
              <p14:xfrm>
                <a:off x="10720994" y="5185468"/>
                <a:ext cx="387360" cy="14040"/>
              </p14:xfrm>
            </p:contentPart>
          </mc:Choice>
          <mc:Fallback xmlns="">
            <p:pic>
              <p:nvPicPr>
                <p:cNvPr id="9301" name="Ink 9300">
                  <a:extLst>
                    <a:ext uri="{FF2B5EF4-FFF2-40B4-BE49-F238E27FC236}">
                      <a16:creationId xmlns:a16="http://schemas.microsoft.com/office/drawing/2014/main" id="{A5D2ADEB-1535-4DDE-A0ED-8E000B2C689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03354" y="5167468"/>
                  <a:ext cx="423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302" name="Ink 9301">
                  <a:extLst>
                    <a:ext uri="{FF2B5EF4-FFF2-40B4-BE49-F238E27FC236}">
                      <a16:creationId xmlns:a16="http://schemas.microsoft.com/office/drawing/2014/main" id="{538AC887-8C35-43F7-B006-B9238591F613}"/>
                    </a:ext>
                  </a:extLst>
                </p14:cNvPr>
                <p14:cNvContentPartPr/>
                <p14:nvPr/>
              </p14:nvContentPartPr>
              <p14:xfrm>
                <a:off x="10568354" y="5114188"/>
                <a:ext cx="205560" cy="166680"/>
              </p14:xfrm>
            </p:contentPart>
          </mc:Choice>
          <mc:Fallback xmlns="">
            <p:pic>
              <p:nvPicPr>
                <p:cNvPr id="9302" name="Ink 9301">
                  <a:extLst>
                    <a:ext uri="{FF2B5EF4-FFF2-40B4-BE49-F238E27FC236}">
                      <a16:creationId xmlns:a16="http://schemas.microsoft.com/office/drawing/2014/main" id="{538AC887-8C35-43F7-B006-B9238591F6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50354" y="5096548"/>
                  <a:ext cx="241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03" name="Ink 9302">
                  <a:extLst>
                    <a:ext uri="{FF2B5EF4-FFF2-40B4-BE49-F238E27FC236}">
                      <a16:creationId xmlns:a16="http://schemas.microsoft.com/office/drawing/2014/main" id="{34D9F03A-862E-460F-B3F7-33FEBB5283E2}"/>
                    </a:ext>
                  </a:extLst>
                </p14:cNvPr>
                <p14:cNvContentPartPr/>
                <p14:nvPr/>
              </p14:nvContentPartPr>
              <p14:xfrm>
                <a:off x="11188994" y="5131468"/>
                <a:ext cx="178200" cy="156600"/>
              </p14:xfrm>
            </p:contentPart>
          </mc:Choice>
          <mc:Fallback xmlns="">
            <p:pic>
              <p:nvPicPr>
                <p:cNvPr id="9303" name="Ink 9302">
                  <a:extLst>
                    <a:ext uri="{FF2B5EF4-FFF2-40B4-BE49-F238E27FC236}">
                      <a16:creationId xmlns:a16="http://schemas.microsoft.com/office/drawing/2014/main" id="{34D9F03A-862E-460F-B3F7-33FEBB5283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70994" y="5113828"/>
                  <a:ext cx="213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304" name="Ink 9303">
                  <a:extLst>
                    <a:ext uri="{FF2B5EF4-FFF2-40B4-BE49-F238E27FC236}">
                      <a16:creationId xmlns:a16="http://schemas.microsoft.com/office/drawing/2014/main" id="{8B40395B-F325-41BF-8CCD-38CB4C7458A2}"/>
                    </a:ext>
                  </a:extLst>
                </p14:cNvPr>
                <p14:cNvContentPartPr/>
                <p14:nvPr/>
              </p14:nvContentPartPr>
              <p14:xfrm>
                <a:off x="11384114" y="5161348"/>
                <a:ext cx="117720" cy="120240"/>
              </p14:xfrm>
            </p:contentPart>
          </mc:Choice>
          <mc:Fallback xmlns="">
            <p:pic>
              <p:nvPicPr>
                <p:cNvPr id="9304" name="Ink 9303">
                  <a:extLst>
                    <a:ext uri="{FF2B5EF4-FFF2-40B4-BE49-F238E27FC236}">
                      <a16:creationId xmlns:a16="http://schemas.microsoft.com/office/drawing/2014/main" id="{8B40395B-F325-41BF-8CCD-38CB4C7458A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66114" y="5143708"/>
                  <a:ext cx="153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05" name="Ink 9304">
                  <a:extLst>
                    <a:ext uri="{FF2B5EF4-FFF2-40B4-BE49-F238E27FC236}">
                      <a16:creationId xmlns:a16="http://schemas.microsoft.com/office/drawing/2014/main" id="{09D28BE1-CEB6-4550-B859-C532503BF76F}"/>
                    </a:ext>
                  </a:extLst>
                </p14:cNvPr>
                <p14:cNvContentPartPr/>
                <p14:nvPr/>
              </p14:nvContentPartPr>
              <p14:xfrm>
                <a:off x="11513714" y="5069548"/>
                <a:ext cx="289440" cy="215640"/>
              </p14:xfrm>
            </p:contentPart>
          </mc:Choice>
          <mc:Fallback xmlns="">
            <p:pic>
              <p:nvPicPr>
                <p:cNvPr id="9305" name="Ink 9304">
                  <a:extLst>
                    <a:ext uri="{FF2B5EF4-FFF2-40B4-BE49-F238E27FC236}">
                      <a16:creationId xmlns:a16="http://schemas.microsoft.com/office/drawing/2014/main" id="{09D28BE1-CEB6-4550-B859-C532503BF76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95714" y="5051548"/>
                  <a:ext cx="325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306" name="Ink 9305">
                  <a:extLst>
                    <a:ext uri="{FF2B5EF4-FFF2-40B4-BE49-F238E27FC236}">
                      <a16:creationId xmlns:a16="http://schemas.microsoft.com/office/drawing/2014/main" id="{48C5ACC4-CD5A-40DF-AF41-D77149F798B2}"/>
                    </a:ext>
                  </a:extLst>
                </p14:cNvPr>
                <p14:cNvContentPartPr/>
                <p14:nvPr/>
              </p14:nvContentPartPr>
              <p14:xfrm>
                <a:off x="11821514" y="5013388"/>
                <a:ext cx="115920" cy="286560"/>
              </p14:xfrm>
            </p:contentPart>
          </mc:Choice>
          <mc:Fallback xmlns="">
            <p:pic>
              <p:nvPicPr>
                <p:cNvPr id="9306" name="Ink 9305">
                  <a:extLst>
                    <a:ext uri="{FF2B5EF4-FFF2-40B4-BE49-F238E27FC236}">
                      <a16:creationId xmlns:a16="http://schemas.microsoft.com/office/drawing/2014/main" id="{48C5ACC4-CD5A-40DF-AF41-D77149F798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03514" y="4995748"/>
                  <a:ext cx="151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307" name="Ink 9306">
                  <a:extLst>
                    <a:ext uri="{FF2B5EF4-FFF2-40B4-BE49-F238E27FC236}">
                      <a16:creationId xmlns:a16="http://schemas.microsoft.com/office/drawing/2014/main" id="{A19AF930-B781-4B1F-9838-596B9D9BC7F9}"/>
                    </a:ext>
                  </a:extLst>
                </p14:cNvPr>
                <p14:cNvContentPartPr/>
                <p14:nvPr/>
              </p14:nvContentPartPr>
              <p14:xfrm>
                <a:off x="12011594" y="5058028"/>
                <a:ext cx="163080" cy="280800"/>
              </p14:xfrm>
            </p:contentPart>
          </mc:Choice>
          <mc:Fallback xmlns="">
            <p:pic>
              <p:nvPicPr>
                <p:cNvPr id="9307" name="Ink 9306">
                  <a:extLst>
                    <a:ext uri="{FF2B5EF4-FFF2-40B4-BE49-F238E27FC236}">
                      <a16:creationId xmlns:a16="http://schemas.microsoft.com/office/drawing/2014/main" id="{A19AF930-B781-4B1F-9838-596B9D9BC7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993594" y="5040388"/>
                  <a:ext cx="19872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9309" name="Ink 9308">
                <a:extLst>
                  <a:ext uri="{FF2B5EF4-FFF2-40B4-BE49-F238E27FC236}">
                    <a16:creationId xmlns:a16="http://schemas.microsoft.com/office/drawing/2014/main" id="{E629591B-FCEA-40FD-9DA6-4019F1CF7E97}"/>
                  </a:ext>
                </a:extLst>
              </p14:cNvPr>
              <p14:cNvContentPartPr/>
              <p14:nvPr/>
            </p14:nvContentPartPr>
            <p14:xfrm>
              <a:off x="875354" y="5850748"/>
              <a:ext cx="721800" cy="145080"/>
            </p14:xfrm>
          </p:contentPart>
        </mc:Choice>
        <mc:Fallback xmlns="">
          <p:pic>
            <p:nvPicPr>
              <p:cNvPr id="9309" name="Ink 9308">
                <a:extLst>
                  <a:ext uri="{FF2B5EF4-FFF2-40B4-BE49-F238E27FC236}">
                    <a16:creationId xmlns:a16="http://schemas.microsoft.com/office/drawing/2014/main" id="{E629591B-FCEA-40FD-9DA6-4019F1CF7E9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7354" y="5833108"/>
                <a:ext cx="7574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16" name="Group 9315">
            <a:extLst>
              <a:ext uri="{FF2B5EF4-FFF2-40B4-BE49-F238E27FC236}">
                <a16:creationId xmlns:a16="http://schemas.microsoft.com/office/drawing/2014/main" id="{CF066386-FF04-446E-8A88-18CA454C76BC}"/>
              </a:ext>
            </a:extLst>
          </p:cNvPr>
          <p:cNvGrpSpPr/>
          <p:nvPr/>
        </p:nvGrpSpPr>
        <p:grpSpPr>
          <a:xfrm>
            <a:off x="10451354" y="5716108"/>
            <a:ext cx="1659240" cy="279720"/>
            <a:chOff x="10451354" y="5716108"/>
            <a:chExt cx="16592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310" name="Ink 9309">
                  <a:extLst>
                    <a:ext uri="{FF2B5EF4-FFF2-40B4-BE49-F238E27FC236}">
                      <a16:creationId xmlns:a16="http://schemas.microsoft.com/office/drawing/2014/main" id="{4265CFAD-1D2E-457A-97BA-8D04E1AB6CD5}"/>
                    </a:ext>
                  </a:extLst>
                </p14:cNvPr>
                <p14:cNvContentPartPr/>
                <p14:nvPr/>
              </p14:nvContentPartPr>
              <p14:xfrm>
                <a:off x="10506794" y="5860108"/>
                <a:ext cx="379440" cy="42840"/>
              </p14:xfrm>
            </p:contentPart>
          </mc:Choice>
          <mc:Fallback xmlns="">
            <p:pic>
              <p:nvPicPr>
                <p:cNvPr id="9310" name="Ink 9309">
                  <a:extLst>
                    <a:ext uri="{FF2B5EF4-FFF2-40B4-BE49-F238E27FC236}">
                      <a16:creationId xmlns:a16="http://schemas.microsoft.com/office/drawing/2014/main" id="{4265CFAD-1D2E-457A-97BA-8D04E1AB6CD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88794" y="5842108"/>
                  <a:ext cx="415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311" name="Ink 9310">
                  <a:extLst>
                    <a:ext uri="{FF2B5EF4-FFF2-40B4-BE49-F238E27FC236}">
                      <a16:creationId xmlns:a16="http://schemas.microsoft.com/office/drawing/2014/main" id="{1DCC594A-288D-4C57-93BD-FEE2B379D344}"/>
                    </a:ext>
                  </a:extLst>
                </p14:cNvPr>
                <p14:cNvContentPartPr/>
                <p14:nvPr/>
              </p14:nvContentPartPr>
              <p14:xfrm>
                <a:off x="10451354" y="5806468"/>
                <a:ext cx="154440" cy="177480"/>
              </p14:xfrm>
            </p:contentPart>
          </mc:Choice>
          <mc:Fallback xmlns="">
            <p:pic>
              <p:nvPicPr>
                <p:cNvPr id="9311" name="Ink 9310">
                  <a:extLst>
                    <a:ext uri="{FF2B5EF4-FFF2-40B4-BE49-F238E27FC236}">
                      <a16:creationId xmlns:a16="http://schemas.microsoft.com/office/drawing/2014/main" id="{1DCC594A-288D-4C57-93BD-FEE2B379D34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33354" y="5788468"/>
                  <a:ext cx="190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313" name="Ink 9312">
                  <a:extLst>
                    <a:ext uri="{FF2B5EF4-FFF2-40B4-BE49-F238E27FC236}">
                      <a16:creationId xmlns:a16="http://schemas.microsoft.com/office/drawing/2014/main" id="{2BCD1943-9360-42AA-AF31-93D26506EA7B}"/>
                    </a:ext>
                  </a:extLst>
                </p14:cNvPr>
                <p14:cNvContentPartPr/>
                <p14:nvPr/>
              </p14:nvContentPartPr>
              <p14:xfrm>
                <a:off x="11106554" y="5808988"/>
                <a:ext cx="153720" cy="156600"/>
              </p14:xfrm>
            </p:contentPart>
          </mc:Choice>
          <mc:Fallback xmlns="">
            <p:pic>
              <p:nvPicPr>
                <p:cNvPr id="9313" name="Ink 9312">
                  <a:extLst>
                    <a:ext uri="{FF2B5EF4-FFF2-40B4-BE49-F238E27FC236}">
                      <a16:creationId xmlns:a16="http://schemas.microsoft.com/office/drawing/2014/main" id="{2BCD1943-9360-42AA-AF31-93D26506EA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88914" y="5790988"/>
                  <a:ext cx="189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314" name="Ink 9313">
                  <a:extLst>
                    <a:ext uri="{FF2B5EF4-FFF2-40B4-BE49-F238E27FC236}">
                      <a16:creationId xmlns:a16="http://schemas.microsoft.com/office/drawing/2014/main" id="{6D64CBEE-3CED-477F-B5BD-D39EB91D8A08}"/>
                    </a:ext>
                  </a:extLst>
                </p14:cNvPr>
                <p14:cNvContentPartPr/>
                <p14:nvPr/>
              </p14:nvContentPartPr>
              <p14:xfrm>
                <a:off x="11330474" y="5727988"/>
                <a:ext cx="408600" cy="257400"/>
              </p14:xfrm>
            </p:contentPart>
          </mc:Choice>
          <mc:Fallback xmlns="">
            <p:pic>
              <p:nvPicPr>
                <p:cNvPr id="9314" name="Ink 9313">
                  <a:extLst>
                    <a:ext uri="{FF2B5EF4-FFF2-40B4-BE49-F238E27FC236}">
                      <a16:creationId xmlns:a16="http://schemas.microsoft.com/office/drawing/2014/main" id="{6D64CBEE-3CED-477F-B5BD-D39EB91D8A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12474" y="5710348"/>
                  <a:ext cx="444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315" name="Ink 9314">
                  <a:extLst>
                    <a:ext uri="{FF2B5EF4-FFF2-40B4-BE49-F238E27FC236}">
                      <a16:creationId xmlns:a16="http://schemas.microsoft.com/office/drawing/2014/main" id="{D2E9D83F-BDF2-461E-BAB6-56404B9C0210}"/>
                    </a:ext>
                  </a:extLst>
                </p14:cNvPr>
                <p14:cNvContentPartPr/>
                <p14:nvPr/>
              </p14:nvContentPartPr>
              <p14:xfrm>
                <a:off x="11717474" y="5716108"/>
                <a:ext cx="393120" cy="279720"/>
              </p14:xfrm>
            </p:contentPart>
          </mc:Choice>
          <mc:Fallback xmlns="">
            <p:pic>
              <p:nvPicPr>
                <p:cNvPr id="9315" name="Ink 9314">
                  <a:extLst>
                    <a:ext uri="{FF2B5EF4-FFF2-40B4-BE49-F238E27FC236}">
                      <a16:creationId xmlns:a16="http://schemas.microsoft.com/office/drawing/2014/main" id="{D2E9D83F-BDF2-461E-BAB6-56404B9C02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99474" y="5698108"/>
                  <a:ext cx="428760" cy="31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>
            <a:extLst>
              <a:ext uri="{FF2B5EF4-FFF2-40B4-BE49-F238E27FC236}">
                <a16:creationId xmlns:a16="http://schemas.microsoft.com/office/drawing/2014/main" id="{81756AD8-419F-418C-99E7-67003EF8C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404813"/>
            <a:ext cx="7993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2400">
                <a:solidFill>
                  <a:schemeClr val="bg1"/>
                </a:solidFill>
              </a:rPr>
              <a:t>Predicción de la formación de un precipitado</a:t>
            </a:r>
          </a:p>
        </p:txBody>
      </p:sp>
      <p:sp>
        <p:nvSpPr>
          <p:cNvPr id="7171" name="Text Box 5">
            <a:extLst>
              <a:ext uri="{FF2B5EF4-FFF2-40B4-BE49-F238E27FC236}">
                <a16:creationId xmlns:a16="http://schemas.microsoft.com/office/drawing/2014/main" id="{2924819E-BC32-44DF-88DA-B77D529D3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319" y="1662114"/>
            <a:ext cx="741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sz="2400">
                <a:solidFill>
                  <a:schemeClr val="bg1"/>
                </a:solidFill>
              </a:rPr>
              <a:t>Depende de la solubilidad del soluto</a:t>
            </a:r>
          </a:p>
        </p:txBody>
      </p:sp>
      <p:sp>
        <p:nvSpPr>
          <p:cNvPr id="7172" name="Text Box 6">
            <a:extLst>
              <a:ext uri="{FF2B5EF4-FFF2-40B4-BE49-F238E27FC236}">
                <a16:creationId xmlns:a16="http://schemas.microsoft.com/office/drawing/2014/main" id="{DCA00243-8FAD-4DEA-B723-5891A39B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" y="2305476"/>
            <a:ext cx="112682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" altLang="es-CL" sz="2400" u="sng" dirty="0">
                <a:solidFill>
                  <a:schemeClr val="bg1"/>
                </a:solidFill>
              </a:rPr>
              <a:t>Solubilidad: </a:t>
            </a:r>
            <a:r>
              <a:rPr lang="es-ES" altLang="es-CL" sz="2400" dirty="0">
                <a:solidFill>
                  <a:schemeClr val="bg1"/>
                </a:solidFill>
              </a:rPr>
              <a:t>máxima cantidad del soluto que se disolverá en una cantidad de disolvente a una temperatura específica</a:t>
            </a:r>
          </a:p>
        </p:txBody>
      </p:sp>
      <p:sp>
        <p:nvSpPr>
          <p:cNvPr id="7173" name="AutoShape 7">
            <a:extLst>
              <a:ext uri="{FF2B5EF4-FFF2-40B4-BE49-F238E27FC236}">
                <a16:creationId xmlns:a16="http://schemas.microsoft.com/office/drawing/2014/main" id="{4D05F069-F436-4B60-8626-1A1E5EEC4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310" y="933577"/>
            <a:ext cx="576262" cy="5762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L" altLang="es-CL"/>
          </a:p>
        </p:txBody>
      </p:sp>
      <p:sp>
        <p:nvSpPr>
          <p:cNvPr id="7174" name="Text Box 8">
            <a:extLst>
              <a:ext uri="{FF2B5EF4-FFF2-40B4-BE49-F238E27FC236}">
                <a16:creationId xmlns:a16="http://schemas.microsoft.com/office/drawing/2014/main" id="{3E0D5DC4-6A0B-423D-A42E-1A94488AA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543" y="4206230"/>
            <a:ext cx="187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Sustancias</a:t>
            </a:r>
          </a:p>
        </p:txBody>
      </p:sp>
      <p:sp>
        <p:nvSpPr>
          <p:cNvPr id="7175" name="Text Box 9">
            <a:extLst>
              <a:ext uri="{FF2B5EF4-FFF2-40B4-BE49-F238E27FC236}">
                <a16:creationId xmlns:a16="http://schemas.microsoft.com/office/drawing/2014/main" id="{A192ADA0-D28F-4317-99F6-283005D99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6" y="3275013"/>
            <a:ext cx="42489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>
                <a:solidFill>
                  <a:schemeClr val="bg1"/>
                </a:solidFill>
              </a:rPr>
              <a:t>Solubles: solubilización de una cantidad visible.</a:t>
            </a:r>
          </a:p>
        </p:txBody>
      </p:sp>
      <p:sp>
        <p:nvSpPr>
          <p:cNvPr id="7176" name="Line 10">
            <a:extLst>
              <a:ext uri="{FF2B5EF4-FFF2-40B4-BE49-F238E27FC236}">
                <a16:creationId xmlns:a16="http://schemas.microsoft.com/office/drawing/2014/main" id="{FABB799A-B61C-47F9-9490-C5E7375184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9514" y="3429001"/>
            <a:ext cx="17287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7177" name="Text Box 11">
            <a:extLst>
              <a:ext uri="{FF2B5EF4-FFF2-40B4-BE49-F238E27FC236}">
                <a16:creationId xmlns:a16="http://schemas.microsoft.com/office/drawing/2014/main" id="{7275A631-6BFD-40BF-AFAC-A2821F87F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639" y="4283076"/>
            <a:ext cx="3673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Parcialmente soluble</a:t>
            </a:r>
          </a:p>
        </p:txBody>
      </p:sp>
      <p:sp>
        <p:nvSpPr>
          <p:cNvPr id="7178" name="Text Box 12">
            <a:extLst>
              <a:ext uri="{FF2B5EF4-FFF2-40B4-BE49-F238E27FC236}">
                <a16:creationId xmlns:a16="http://schemas.microsoft.com/office/drawing/2014/main" id="{81CC68A0-9639-42C2-AD2D-9A53C24BF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638" y="5300663"/>
            <a:ext cx="46744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bg1"/>
                </a:solidFill>
              </a:rPr>
              <a:t>Insoluble: solubilización mínima</a:t>
            </a:r>
          </a:p>
        </p:txBody>
      </p:sp>
      <p:sp>
        <p:nvSpPr>
          <p:cNvPr id="7179" name="Line 13">
            <a:extLst>
              <a:ext uri="{FF2B5EF4-FFF2-40B4-BE49-F238E27FC236}">
                <a16:creationId xmlns:a16="http://schemas.microsoft.com/office/drawing/2014/main" id="{6ED04DE7-B6C5-415D-B90D-6A8109DC3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4437063"/>
            <a:ext cx="1871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7180" name="Line 14">
            <a:extLst>
              <a:ext uri="{FF2B5EF4-FFF2-40B4-BE49-F238E27FC236}">
                <a16:creationId xmlns:a16="http://schemas.microsoft.com/office/drawing/2014/main" id="{BA412D7E-7072-4BF9-8FA6-9D556986B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4" y="4508500"/>
            <a:ext cx="1944687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C23B6-FE9E-4464-BFF1-4F4477A97F49}"/>
              </a:ext>
            </a:extLst>
          </p:cNvPr>
          <p:cNvSpPr txBox="1"/>
          <p:nvPr/>
        </p:nvSpPr>
        <p:spPr>
          <a:xfrm>
            <a:off x="337625" y="254025"/>
            <a:ext cx="11605845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precipitación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C12C9-D672-43F6-889F-806E0D08A331}"/>
              </a:ext>
            </a:extLst>
          </p:cNvPr>
          <p:cNvSpPr txBox="1"/>
          <p:nvPr/>
        </p:nvSpPr>
        <p:spPr>
          <a:xfrm>
            <a:off x="240951" y="852868"/>
            <a:ext cx="11949969" cy="582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Prediga si los siguientes compuestos serán solubles o insolubles en agua: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Ca(NO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</a:t>
            </a: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KCl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AgCl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</a:t>
            </a: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85892E6-547C-40EE-86D8-A86647A765E5}"/>
                  </a:ext>
                </a:extLst>
              </p14:cNvPr>
              <p14:cNvContentPartPr/>
              <p14:nvPr/>
            </p14:nvContentPartPr>
            <p14:xfrm>
              <a:off x="-1052806" y="852868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85892E6-547C-40EE-86D8-A86647A765E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-1088806" y="817228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5D0E961-0FC9-4728-B64B-166CA6FB44EA}"/>
              </a:ext>
            </a:extLst>
          </p:cNvPr>
          <p:cNvGrpSpPr/>
          <p:nvPr/>
        </p:nvGrpSpPr>
        <p:grpSpPr>
          <a:xfrm>
            <a:off x="1603274" y="5062348"/>
            <a:ext cx="625320" cy="174960"/>
            <a:chOff x="1603274" y="5062348"/>
            <a:chExt cx="6253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ABD233-D6D1-4DF7-B5C6-E693EAB4EAD3}"/>
                    </a:ext>
                  </a:extLst>
                </p14:cNvPr>
                <p14:cNvContentPartPr/>
                <p14:nvPr/>
              </p14:nvContentPartPr>
              <p14:xfrm>
                <a:off x="1603274" y="5153428"/>
                <a:ext cx="2160" cy="2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ABD233-D6D1-4DF7-B5C6-E693EAB4EA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85634" y="5135788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0F00AC-45B7-4518-999A-EE0BC553B640}"/>
                    </a:ext>
                  </a:extLst>
                </p14:cNvPr>
                <p14:cNvContentPartPr/>
                <p14:nvPr/>
              </p14:nvContentPartPr>
              <p14:xfrm>
                <a:off x="1603274" y="5142988"/>
                <a:ext cx="477360" cy="1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0F00AC-45B7-4518-999A-EE0BC553B6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85634" y="5125348"/>
                  <a:ext cx="513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5C99B5-655E-4508-9DB2-9996EEBB400B}"/>
                    </a:ext>
                  </a:extLst>
                </p14:cNvPr>
                <p14:cNvContentPartPr/>
                <p14:nvPr/>
              </p14:nvContentPartPr>
              <p14:xfrm>
                <a:off x="2080274" y="5062348"/>
                <a:ext cx="148320" cy="17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5C99B5-655E-4508-9DB2-9996EEBB400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62274" y="5044348"/>
                  <a:ext cx="1839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F1B454-5439-4296-81BD-CCF2EDFE7537}"/>
              </a:ext>
            </a:extLst>
          </p:cNvPr>
          <p:cNvGrpSpPr/>
          <p:nvPr/>
        </p:nvGrpSpPr>
        <p:grpSpPr>
          <a:xfrm>
            <a:off x="1521554" y="3074788"/>
            <a:ext cx="518760" cy="240480"/>
            <a:chOff x="1521554" y="3074788"/>
            <a:chExt cx="5187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2946A2-EE28-43E8-885B-DE2C5F249DAA}"/>
                    </a:ext>
                  </a:extLst>
                </p14:cNvPr>
                <p14:cNvContentPartPr/>
                <p14:nvPr/>
              </p14:nvContentPartPr>
              <p14:xfrm>
                <a:off x="1521554" y="3204028"/>
                <a:ext cx="392760" cy="1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2946A2-EE28-43E8-885B-DE2C5F249D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03914" y="3186388"/>
                  <a:ext cx="428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3BC85A-8EF4-4F96-A855-8F791203201F}"/>
                    </a:ext>
                  </a:extLst>
                </p14:cNvPr>
                <p14:cNvContentPartPr/>
                <p14:nvPr/>
              </p14:nvContentPartPr>
              <p14:xfrm>
                <a:off x="1891634" y="3074788"/>
                <a:ext cx="148680" cy="24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3BC85A-8EF4-4F96-A855-8F791203201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73994" y="3056788"/>
                  <a:ext cx="1843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A2FF11-86D5-4D6A-8165-5477BDC0516D}"/>
              </a:ext>
            </a:extLst>
          </p:cNvPr>
          <p:cNvGrpSpPr/>
          <p:nvPr/>
        </p:nvGrpSpPr>
        <p:grpSpPr>
          <a:xfrm>
            <a:off x="1746914" y="1817308"/>
            <a:ext cx="570600" cy="237240"/>
            <a:chOff x="1746914" y="1817308"/>
            <a:chExt cx="5706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72861E-EB4E-4B5F-AEB7-B1505A760449}"/>
                    </a:ext>
                  </a:extLst>
                </p14:cNvPr>
                <p14:cNvContentPartPr/>
                <p14:nvPr/>
              </p14:nvContentPartPr>
              <p14:xfrm>
                <a:off x="1746914" y="1919548"/>
                <a:ext cx="366480" cy="1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72861E-EB4E-4B5F-AEB7-B1505A7604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9274" y="1901908"/>
                  <a:ext cx="40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C53986-54CE-4B43-A02E-800E09ECD1CE}"/>
                    </a:ext>
                  </a:extLst>
                </p14:cNvPr>
                <p14:cNvContentPartPr/>
                <p14:nvPr/>
              </p14:nvContentPartPr>
              <p14:xfrm>
                <a:off x="2119514" y="1817308"/>
                <a:ext cx="198000" cy="23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C53986-54CE-4B43-A02E-800E09ECD1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01514" y="1799308"/>
                  <a:ext cx="2336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DBE3E9-AA00-40B4-BDA4-EA79C0FEF377}"/>
              </a:ext>
            </a:extLst>
          </p:cNvPr>
          <p:cNvGrpSpPr/>
          <p:nvPr/>
        </p:nvGrpSpPr>
        <p:grpSpPr>
          <a:xfrm>
            <a:off x="1591034" y="3669868"/>
            <a:ext cx="547920" cy="264240"/>
            <a:chOff x="1591034" y="3669868"/>
            <a:chExt cx="5479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5C739D-A950-4A2C-A55C-A0488BD6D8E1}"/>
                    </a:ext>
                  </a:extLst>
                </p14:cNvPr>
                <p14:cNvContentPartPr/>
                <p14:nvPr/>
              </p14:nvContentPartPr>
              <p14:xfrm>
                <a:off x="1591034" y="3808108"/>
                <a:ext cx="29484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5C739D-A950-4A2C-A55C-A0488BD6D8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73034" y="3790468"/>
                  <a:ext cx="33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854826-923A-4F57-8C09-DE3DA4C2157A}"/>
                    </a:ext>
                  </a:extLst>
                </p14:cNvPr>
                <p14:cNvContentPartPr/>
                <p14:nvPr/>
              </p14:nvContentPartPr>
              <p14:xfrm>
                <a:off x="1898834" y="3669868"/>
                <a:ext cx="240120" cy="26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854826-923A-4F57-8C09-DE3DA4C215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80834" y="3651868"/>
                  <a:ext cx="2757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39BF86-BC88-40C0-BB18-E2F9544E62CF}"/>
              </a:ext>
            </a:extLst>
          </p:cNvPr>
          <p:cNvGrpSpPr/>
          <p:nvPr/>
        </p:nvGrpSpPr>
        <p:grpSpPr>
          <a:xfrm>
            <a:off x="2429834" y="2939428"/>
            <a:ext cx="1577520" cy="386640"/>
            <a:chOff x="2429834" y="2939428"/>
            <a:chExt cx="15775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4A9C0F-840F-4E63-8BD8-F78B072F9329}"/>
                    </a:ext>
                  </a:extLst>
                </p14:cNvPr>
                <p14:cNvContentPartPr/>
                <p14:nvPr/>
              </p14:nvContentPartPr>
              <p14:xfrm>
                <a:off x="2429834" y="3068668"/>
                <a:ext cx="183600" cy="257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4A9C0F-840F-4E63-8BD8-F78B072F93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12194" y="3051028"/>
                  <a:ext cx="219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0CE9EE-D465-4DA9-96CD-D35DF7C6F102}"/>
                    </a:ext>
                  </a:extLst>
                </p14:cNvPr>
                <p14:cNvContentPartPr/>
                <p14:nvPr/>
              </p14:nvContentPartPr>
              <p14:xfrm>
                <a:off x="2661674" y="2999548"/>
                <a:ext cx="582480" cy="32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0CE9EE-D465-4DA9-96CD-D35DF7C6F1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43674" y="2981908"/>
                  <a:ext cx="618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D404FB-09BD-43F0-92A4-0E5F89D43034}"/>
                    </a:ext>
                  </a:extLst>
                </p14:cNvPr>
                <p14:cNvContentPartPr/>
                <p14:nvPr/>
              </p14:nvContentPartPr>
              <p14:xfrm>
                <a:off x="3302474" y="2939428"/>
                <a:ext cx="70488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D404FB-09BD-43F0-92A4-0E5F89D430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84834" y="2921788"/>
                  <a:ext cx="7405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3032A7D-CA6D-48EF-8F88-9CFAF6744579}"/>
              </a:ext>
            </a:extLst>
          </p:cNvPr>
          <p:cNvGrpSpPr/>
          <p:nvPr/>
        </p:nvGrpSpPr>
        <p:grpSpPr>
          <a:xfrm>
            <a:off x="2678954" y="1579708"/>
            <a:ext cx="1640880" cy="451800"/>
            <a:chOff x="2678954" y="1579708"/>
            <a:chExt cx="164088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918EDA-E365-4816-8195-433A3F0B4562}"/>
                    </a:ext>
                  </a:extLst>
                </p14:cNvPr>
                <p14:cNvContentPartPr/>
                <p14:nvPr/>
              </p14:nvContentPartPr>
              <p14:xfrm>
                <a:off x="2678954" y="1801108"/>
                <a:ext cx="222480" cy="20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918EDA-E365-4816-8195-433A3F0B45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61314" y="1783468"/>
                  <a:ext cx="258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AD82B2-D31E-4E1B-B11B-7B3CE7EEC3A8}"/>
                    </a:ext>
                  </a:extLst>
                </p14:cNvPr>
                <p14:cNvContentPartPr/>
                <p14:nvPr/>
              </p14:nvContentPartPr>
              <p14:xfrm>
                <a:off x="2979554" y="1678708"/>
                <a:ext cx="601920" cy="35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AD82B2-D31E-4E1B-B11B-7B3CE7EEC3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61554" y="1660708"/>
                  <a:ext cx="637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577C0D-C392-4FE6-891E-B8373638D55C}"/>
                    </a:ext>
                  </a:extLst>
                </p14:cNvPr>
                <p14:cNvContentPartPr/>
                <p14:nvPr/>
              </p14:nvContentPartPr>
              <p14:xfrm>
                <a:off x="3594434" y="1626148"/>
                <a:ext cx="222840" cy="28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577C0D-C392-4FE6-891E-B8373638D5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76434" y="1608148"/>
                  <a:ext cx="258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39AC0F-9386-411F-90A6-C98DD20196A3}"/>
                    </a:ext>
                  </a:extLst>
                </p14:cNvPr>
                <p14:cNvContentPartPr/>
                <p14:nvPr/>
              </p14:nvContentPartPr>
              <p14:xfrm>
                <a:off x="3922754" y="1579708"/>
                <a:ext cx="397080" cy="368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39AC0F-9386-411F-90A6-C98DD20196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04754" y="1562068"/>
                  <a:ext cx="43272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316827-127E-4EF1-A907-4A956B7D73C8}"/>
              </a:ext>
            </a:extLst>
          </p:cNvPr>
          <p:cNvGrpSpPr/>
          <p:nvPr/>
        </p:nvGrpSpPr>
        <p:grpSpPr>
          <a:xfrm>
            <a:off x="2469074" y="3610468"/>
            <a:ext cx="1410480" cy="397440"/>
            <a:chOff x="2469074" y="3610468"/>
            <a:chExt cx="14104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D762C8-6242-48A9-B483-A65EA8B6EE8B}"/>
                    </a:ext>
                  </a:extLst>
                </p14:cNvPr>
                <p14:cNvContentPartPr/>
                <p14:nvPr/>
              </p14:nvContentPartPr>
              <p14:xfrm>
                <a:off x="2469074" y="3817108"/>
                <a:ext cx="159120" cy="16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D762C8-6242-48A9-B483-A65EA8B6EE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51074" y="3799468"/>
                  <a:ext cx="194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26975F-7245-4DBE-846F-BD1396FDC997}"/>
                    </a:ext>
                  </a:extLst>
                </p14:cNvPr>
                <p14:cNvContentPartPr/>
                <p14:nvPr/>
              </p14:nvContentPartPr>
              <p14:xfrm>
                <a:off x="2699114" y="3755188"/>
                <a:ext cx="595800" cy="252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26975F-7245-4DBE-846F-BD1396FDC9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81474" y="3737188"/>
                  <a:ext cx="631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8E30E4-802E-4D33-BE90-4495B454C9E7}"/>
                    </a:ext>
                  </a:extLst>
                </p14:cNvPr>
                <p14:cNvContentPartPr/>
                <p14:nvPr/>
              </p14:nvContentPartPr>
              <p14:xfrm>
                <a:off x="3305354" y="3636028"/>
                <a:ext cx="213840" cy="31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8E30E4-802E-4D33-BE90-4495B454C9E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87354" y="3618388"/>
                  <a:ext cx="249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FC45C8-C1D9-4390-A01A-7A72C2605D1D}"/>
                    </a:ext>
                  </a:extLst>
                </p14:cNvPr>
                <p14:cNvContentPartPr/>
                <p14:nvPr/>
              </p14:nvContentPartPr>
              <p14:xfrm>
                <a:off x="3535754" y="3610468"/>
                <a:ext cx="343800" cy="317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FC45C8-C1D9-4390-A01A-7A72C2605D1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17754" y="3592828"/>
                  <a:ext cx="37944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E979473-09A5-46C8-A0C0-FEE766F3862A}"/>
              </a:ext>
            </a:extLst>
          </p:cNvPr>
          <p:cNvGrpSpPr/>
          <p:nvPr/>
        </p:nvGrpSpPr>
        <p:grpSpPr>
          <a:xfrm>
            <a:off x="2545034" y="4886308"/>
            <a:ext cx="1681200" cy="355320"/>
            <a:chOff x="2545034" y="4886308"/>
            <a:chExt cx="16812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56B221-DDB6-4F76-AF80-73BFBE6C1987}"/>
                    </a:ext>
                  </a:extLst>
                </p14:cNvPr>
                <p14:cNvContentPartPr/>
                <p14:nvPr/>
              </p14:nvContentPartPr>
              <p14:xfrm>
                <a:off x="2545034" y="5045428"/>
                <a:ext cx="21924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56B221-DDB6-4F76-AF80-73BFBE6C19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27034" y="5027428"/>
                  <a:ext cx="254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38C52AF-5809-42B6-A6F0-C0B5B17C106C}"/>
                    </a:ext>
                  </a:extLst>
                </p14:cNvPr>
                <p14:cNvContentPartPr/>
                <p14:nvPr/>
              </p14:nvContentPartPr>
              <p14:xfrm>
                <a:off x="2859314" y="5061268"/>
                <a:ext cx="184680" cy="149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38C52AF-5809-42B6-A6F0-C0B5B17C106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41674" y="5043628"/>
                  <a:ext cx="220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41CC34-6217-430F-BB7C-864A9966ECD7}"/>
                    </a:ext>
                  </a:extLst>
                </p14:cNvPr>
                <p14:cNvContentPartPr/>
                <p14:nvPr/>
              </p14:nvContentPartPr>
              <p14:xfrm>
                <a:off x="3109154" y="4934188"/>
                <a:ext cx="441720" cy="28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41CC34-6217-430F-BB7C-864A9966EC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91514" y="4916548"/>
                  <a:ext cx="477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569C58-B3BE-465F-B1B0-5FA8185F9D12}"/>
                    </a:ext>
                  </a:extLst>
                </p14:cNvPr>
                <p14:cNvContentPartPr/>
                <p14:nvPr/>
              </p14:nvContentPartPr>
              <p14:xfrm>
                <a:off x="3561314" y="4898188"/>
                <a:ext cx="207720" cy="304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569C58-B3BE-465F-B1B0-5FA8185F9D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43674" y="4880188"/>
                  <a:ext cx="243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769A49-4FE8-4CB6-BFF7-025A9135E6B2}"/>
                    </a:ext>
                  </a:extLst>
                </p14:cNvPr>
                <p14:cNvContentPartPr/>
                <p14:nvPr/>
              </p14:nvContentPartPr>
              <p14:xfrm>
                <a:off x="3815834" y="4886308"/>
                <a:ext cx="410400" cy="280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769A49-4FE8-4CB6-BFF7-025A9135E6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98194" y="4868308"/>
                  <a:ext cx="44604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A7FB0C-2ED4-4429-9DB7-7C0D00F696C2}"/>
              </a:ext>
            </a:extLst>
          </p:cNvPr>
          <p:cNvGrpSpPr/>
          <p:nvPr/>
        </p:nvGrpSpPr>
        <p:grpSpPr>
          <a:xfrm>
            <a:off x="2265314" y="2394388"/>
            <a:ext cx="351000" cy="264240"/>
            <a:chOff x="2265314" y="2394388"/>
            <a:chExt cx="3510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673AF8-86D8-402E-AC10-892DB427CD02}"/>
                    </a:ext>
                  </a:extLst>
                </p14:cNvPr>
                <p14:cNvContentPartPr/>
                <p14:nvPr/>
              </p14:nvContentPartPr>
              <p14:xfrm>
                <a:off x="2265314" y="2502388"/>
                <a:ext cx="235080" cy="16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673AF8-86D8-402E-AC10-892DB427CD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47314" y="2484388"/>
                  <a:ext cx="270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254FF8-A0B5-47C7-9D5A-3C92084A8EC8}"/>
                    </a:ext>
                  </a:extLst>
                </p14:cNvPr>
                <p14:cNvContentPartPr/>
                <p14:nvPr/>
              </p14:nvContentPartPr>
              <p14:xfrm>
                <a:off x="2481314" y="2394388"/>
                <a:ext cx="13500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254FF8-A0B5-47C7-9D5A-3C92084A8E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63674" y="2376388"/>
                  <a:ext cx="17064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D8DD409-5EFC-4EC7-A30D-409A9D5344F8}"/>
              </a:ext>
            </a:extLst>
          </p:cNvPr>
          <p:cNvGrpSpPr/>
          <p:nvPr/>
        </p:nvGrpSpPr>
        <p:grpSpPr>
          <a:xfrm>
            <a:off x="2847074" y="2198908"/>
            <a:ext cx="1520640" cy="397440"/>
            <a:chOff x="2847074" y="2198908"/>
            <a:chExt cx="15206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9DE9A0-6246-4A66-82CD-430BCCAC1FF5}"/>
                    </a:ext>
                  </a:extLst>
                </p14:cNvPr>
                <p14:cNvContentPartPr/>
                <p14:nvPr/>
              </p14:nvContentPartPr>
              <p14:xfrm>
                <a:off x="2847074" y="2388628"/>
                <a:ext cx="176400" cy="191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9DE9A0-6246-4A66-82CD-430BCCAC1F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29434" y="2370988"/>
                  <a:ext cx="212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96EF50-03D5-4BAB-93BD-5CF00FF4CBA1}"/>
                    </a:ext>
                  </a:extLst>
                </p14:cNvPr>
                <p14:cNvContentPartPr/>
                <p14:nvPr/>
              </p14:nvContentPartPr>
              <p14:xfrm>
                <a:off x="3071714" y="2394388"/>
                <a:ext cx="130680" cy="20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96EF50-03D5-4BAB-93BD-5CF00FF4CB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53714" y="2376748"/>
                  <a:ext cx="166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86D639-9269-41B2-83AA-F60382B79EA0}"/>
                    </a:ext>
                  </a:extLst>
                </p14:cNvPr>
                <p14:cNvContentPartPr/>
                <p14:nvPr/>
              </p14:nvContentPartPr>
              <p14:xfrm>
                <a:off x="3267914" y="2226988"/>
                <a:ext cx="417600" cy="339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86D639-9269-41B2-83AA-F60382B79EA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49914" y="2208988"/>
                  <a:ext cx="453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350541-3FC9-4ED6-9337-BE8FD7F5B80D}"/>
                    </a:ext>
                  </a:extLst>
                </p14:cNvPr>
                <p14:cNvContentPartPr/>
                <p14:nvPr/>
              </p14:nvContentPartPr>
              <p14:xfrm>
                <a:off x="3686954" y="2198908"/>
                <a:ext cx="680760" cy="38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350541-3FC9-4ED6-9337-BE8FD7F5B80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68954" y="2181268"/>
                  <a:ext cx="716400" cy="41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23ACE4-A936-49FA-A4E1-40CBCDBD77B3}"/>
              </a:ext>
            </a:extLst>
          </p:cNvPr>
          <p:cNvGrpSpPr/>
          <p:nvPr/>
        </p:nvGrpSpPr>
        <p:grpSpPr>
          <a:xfrm>
            <a:off x="7283714" y="2187748"/>
            <a:ext cx="1812240" cy="483120"/>
            <a:chOff x="7283714" y="2187748"/>
            <a:chExt cx="18122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DFC1F28-F513-492B-862A-4F70661A7CEB}"/>
                    </a:ext>
                  </a:extLst>
                </p14:cNvPr>
                <p14:cNvContentPartPr/>
                <p14:nvPr/>
              </p14:nvContentPartPr>
              <p14:xfrm>
                <a:off x="7283714" y="2214388"/>
                <a:ext cx="551160" cy="336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DFC1F28-F513-492B-862A-4F70661A7C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65714" y="2196388"/>
                  <a:ext cx="5868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776F269-6888-4304-910E-D41AE0B2C174}"/>
                    </a:ext>
                  </a:extLst>
                </p14:cNvPr>
                <p14:cNvContentPartPr/>
                <p14:nvPr/>
              </p14:nvContentPartPr>
              <p14:xfrm>
                <a:off x="7993994" y="2187748"/>
                <a:ext cx="24120" cy="327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776F269-6888-4304-910E-D41AE0B2C17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75994" y="2170108"/>
                  <a:ext cx="597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B763D2-4D2B-4FC8-9841-B63ACBD0249B}"/>
                    </a:ext>
                  </a:extLst>
                </p14:cNvPr>
                <p14:cNvContentPartPr/>
                <p14:nvPr/>
              </p14:nvContentPartPr>
              <p14:xfrm>
                <a:off x="7976714" y="2343628"/>
                <a:ext cx="268920" cy="40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B763D2-4D2B-4FC8-9841-B63ACBD0249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58714" y="2325988"/>
                  <a:ext cx="304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8080BD-A637-4FAE-BECB-424F253EE89B}"/>
                    </a:ext>
                  </a:extLst>
                </p14:cNvPr>
                <p14:cNvContentPartPr/>
                <p14:nvPr/>
              </p14:nvContentPartPr>
              <p14:xfrm>
                <a:off x="8183714" y="2237428"/>
                <a:ext cx="70560" cy="22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8080BD-A637-4FAE-BECB-424F253EE89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66074" y="2219428"/>
                  <a:ext cx="106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5FE0DC8-40AB-45F6-8087-019CC6C58E20}"/>
                    </a:ext>
                  </a:extLst>
                </p14:cNvPr>
                <p14:cNvContentPartPr/>
                <p14:nvPr/>
              </p14:nvContentPartPr>
              <p14:xfrm>
                <a:off x="8327714" y="2255068"/>
                <a:ext cx="412560" cy="284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5FE0DC8-40AB-45F6-8087-019CC6C58E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09714" y="2237068"/>
                  <a:ext cx="448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CD5B8AC-CBF6-42F8-9562-FC833FD7FC04}"/>
                    </a:ext>
                  </a:extLst>
                </p14:cNvPr>
                <p14:cNvContentPartPr/>
                <p14:nvPr/>
              </p14:nvContentPartPr>
              <p14:xfrm>
                <a:off x="8859794" y="2375308"/>
                <a:ext cx="236160" cy="295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CD5B8AC-CBF6-42F8-9562-FC833FD7FC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42154" y="2357308"/>
                  <a:ext cx="27180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D29257F-82D1-4600-BB23-04FE40AC1A31}"/>
              </a:ext>
            </a:extLst>
          </p:cNvPr>
          <p:cNvGrpSpPr/>
          <p:nvPr/>
        </p:nvGrpSpPr>
        <p:grpSpPr>
          <a:xfrm>
            <a:off x="9238874" y="2153548"/>
            <a:ext cx="2012040" cy="426960"/>
            <a:chOff x="9238874" y="2153548"/>
            <a:chExt cx="20120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A313A8C-AD6B-4484-98EE-C36448E553DC}"/>
                    </a:ext>
                  </a:extLst>
                </p14:cNvPr>
                <p14:cNvContentPartPr/>
                <p14:nvPr/>
              </p14:nvContentPartPr>
              <p14:xfrm>
                <a:off x="9238874" y="2448748"/>
                <a:ext cx="180000" cy="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A313A8C-AD6B-4484-98EE-C36448E553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21234" y="2430748"/>
                  <a:ext cx="215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E3C73E-B33B-4F40-B15C-004BA54A7223}"/>
                    </a:ext>
                  </a:extLst>
                </p14:cNvPr>
                <p14:cNvContentPartPr/>
                <p14:nvPr/>
              </p14:nvContentPartPr>
              <p14:xfrm>
                <a:off x="9424994" y="2349388"/>
                <a:ext cx="126360" cy="231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E3C73E-B33B-4F40-B15C-004BA54A72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06994" y="2331748"/>
                  <a:ext cx="162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BF279E-8E7C-4455-9B19-EEC43B843D6B}"/>
                    </a:ext>
                  </a:extLst>
                </p14:cNvPr>
                <p14:cNvContentPartPr/>
                <p14:nvPr/>
              </p14:nvContentPartPr>
              <p14:xfrm>
                <a:off x="9687794" y="2312668"/>
                <a:ext cx="210600" cy="22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BF279E-8E7C-4455-9B19-EEC43B843D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69794" y="2295028"/>
                  <a:ext cx="24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50D8498-1264-41BB-9D2F-939E3829A1ED}"/>
                    </a:ext>
                  </a:extLst>
                </p14:cNvPr>
                <p14:cNvContentPartPr/>
                <p14:nvPr/>
              </p14:nvContentPartPr>
              <p14:xfrm>
                <a:off x="9960314" y="2226988"/>
                <a:ext cx="576000" cy="31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50D8498-1264-41BB-9D2F-939E3829A1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42674" y="2209348"/>
                  <a:ext cx="611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1DCC3B-9D05-41AE-BF3E-E3A89815109E}"/>
                    </a:ext>
                  </a:extLst>
                </p14:cNvPr>
                <p14:cNvContentPartPr/>
                <p14:nvPr/>
              </p14:nvContentPartPr>
              <p14:xfrm>
                <a:off x="10516514" y="2153548"/>
                <a:ext cx="734400" cy="38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1DCC3B-9D05-41AE-BF3E-E3A89815109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98514" y="2135908"/>
                  <a:ext cx="770040" cy="42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9A5E8A-9631-4A71-9391-4E2ABAAADCD8}"/>
              </a:ext>
            </a:extLst>
          </p:cNvPr>
          <p:cNvGrpSpPr/>
          <p:nvPr/>
        </p:nvGrpSpPr>
        <p:grpSpPr>
          <a:xfrm>
            <a:off x="1168394" y="4381948"/>
            <a:ext cx="936360" cy="333360"/>
            <a:chOff x="1168394" y="4381948"/>
            <a:chExt cx="93636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04E6C47-E2B0-44C5-9C43-8A7015BC1B7A}"/>
                    </a:ext>
                  </a:extLst>
                </p14:cNvPr>
                <p14:cNvContentPartPr/>
                <p14:nvPr/>
              </p14:nvContentPartPr>
              <p14:xfrm>
                <a:off x="1738274" y="4470868"/>
                <a:ext cx="288720" cy="1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04E6C47-E2B0-44C5-9C43-8A7015BC1B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20634" y="4452868"/>
                  <a:ext cx="324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9F84B0-B233-4D39-B2B0-6771238A49FB}"/>
                    </a:ext>
                  </a:extLst>
                </p14:cNvPr>
                <p14:cNvContentPartPr/>
                <p14:nvPr/>
              </p14:nvContentPartPr>
              <p14:xfrm>
                <a:off x="2046434" y="4381948"/>
                <a:ext cx="58320" cy="226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9F84B0-B233-4D39-B2B0-6771238A49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28794" y="4364308"/>
                  <a:ext cx="93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A50786-0629-4787-AC48-F35A68692B99}"/>
                    </a:ext>
                  </a:extLst>
                </p14:cNvPr>
                <p14:cNvContentPartPr/>
                <p14:nvPr/>
              </p14:nvContentPartPr>
              <p14:xfrm>
                <a:off x="1168394" y="4575628"/>
                <a:ext cx="356760" cy="13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A50786-0629-4787-AC48-F35A68692B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50754" y="4557988"/>
                  <a:ext cx="3924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C043D62-26E9-49F2-830C-EE4D26B6FFD6}"/>
              </a:ext>
            </a:extLst>
          </p:cNvPr>
          <p:cNvGrpSpPr/>
          <p:nvPr/>
        </p:nvGrpSpPr>
        <p:grpSpPr>
          <a:xfrm>
            <a:off x="2352434" y="4188988"/>
            <a:ext cx="1873800" cy="440640"/>
            <a:chOff x="2352434" y="4188988"/>
            <a:chExt cx="18738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E4853C-8560-4ECD-AE57-6BD0E352EB1B}"/>
                    </a:ext>
                  </a:extLst>
                </p14:cNvPr>
                <p14:cNvContentPartPr/>
                <p14:nvPr/>
              </p14:nvContentPartPr>
              <p14:xfrm>
                <a:off x="2443154" y="4449988"/>
                <a:ext cx="28800" cy="176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E4853C-8560-4ECD-AE57-6BD0E352EB1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25514" y="4432348"/>
                  <a:ext cx="64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B7B7A9-E6D9-4ABB-A488-46F871FF152D}"/>
                    </a:ext>
                  </a:extLst>
                </p14:cNvPr>
                <p14:cNvContentPartPr/>
                <p14:nvPr/>
              </p14:nvContentPartPr>
              <p14:xfrm>
                <a:off x="2352434" y="4381948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B7B7A9-E6D9-4ABB-A488-46F871FF15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34794" y="43643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4B784C-3002-4971-B453-BE4E1FF6EABD}"/>
                    </a:ext>
                  </a:extLst>
                </p14:cNvPr>
                <p14:cNvContentPartPr/>
                <p14:nvPr/>
              </p14:nvContentPartPr>
              <p14:xfrm>
                <a:off x="2593634" y="4443868"/>
                <a:ext cx="164880" cy="172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4B784C-3002-4971-B453-BE4E1FF6EA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75634" y="4425868"/>
                  <a:ext cx="200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6E9673-58D9-4BC8-BB8C-B54163EC8195}"/>
                    </a:ext>
                  </a:extLst>
                </p14:cNvPr>
                <p14:cNvContentPartPr/>
                <p14:nvPr/>
              </p14:nvContentPartPr>
              <p14:xfrm>
                <a:off x="2792714" y="4425868"/>
                <a:ext cx="186840" cy="203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6E9673-58D9-4BC8-BB8C-B54163EC81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74714" y="4408228"/>
                  <a:ext cx="222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936E52-0733-4152-A40D-F778A84CAC3D}"/>
                    </a:ext>
                  </a:extLst>
                </p14:cNvPr>
                <p14:cNvContentPartPr/>
                <p14:nvPr/>
              </p14:nvContentPartPr>
              <p14:xfrm>
                <a:off x="3009794" y="4278628"/>
                <a:ext cx="553680" cy="31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936E52-0733-4152-A40D-F778A84CAC3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92154" y="4260628"/>
                  <a:ext cx="589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F8B339-EB29-41B0-8E78-DECCBA62F90E}"/>
                    </a:ext>
                  </a:extLst>
                </p14:cNvPr>
                <p14:cNvContentPartPr/>
                <p14:nvPr/>
              </p14:nvContentPartPr>
              <p14:xfrm>
                <a:off x="3569594" y="4188988"/>
                <a:ext cx="224640" cy="36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F8B339-EB29-41B0-8E78-DECCBA62F9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51594" y="4171348"/>
                  <a:ext cx="2602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570D111-B753-4C7A-B7EE-0B740A33AD1C}"/>
                    </a:ext>
                  </a:extLst>
                </p14:cNvPr>
                <p14:cNvContentPartPr/>
                <p14:nvPr/>
              </p14:nvContentPartPr>
              <p14:xfrm>
                <a:off x="3829154" y="4211668"/>
                <a:ext cx="397080" cy="336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570D111-B753-4C7A-B7EE-0B740A33AD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11514" y="4193668"/>
                  <a:ext cx="4327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5285A0B-AA44-4BC6-88A4-4EF31307D35A}"/>
              </a:ext>
            </a:extLst>
          </p:cNvPr>
          <p:cNvGrpSpPr/>
          <p:nvPr/>
        </p:nvGrpSpPr>
        <p:grpSpPr>
          <a:xfrm>
            <a:off x="6740474" y="4050028"/>
            <a:ext cx="2147400" cy="405360"/>
            <a:chOff x="6740474" y="4050028"/>
            <a:chExt cx="214740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E0EA01-906A-450B-9B74-49D2A9428541}"/>
                    </a:ext>
                  </a:extLst>
                </p14:cNvPr>
                <p14:cNvContentPartPr/>
                <p14:nvPr/>
              </p14:nvContentPartPr>
              <p14:xfrm>
                <a:off x="6740474" y="4050028"/>
                <a:ext cx="513360" cy="347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E0EA01-906A-450B-9B74-49D2A94285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22474" y="4032028"/>
                  <a:ext cx="549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FC8C0A2-3AB7-4227-9027-C8E4FE2AF846}"/>
                    </a:ext>
                  </a:extLst>
                </p14:cNvPr>
                <p14:cNvContentPartPr/>
                <p14:nvPr/>
              </p14:nvContentPartPr>
              <p14:xfrm>
                <a:off x="7308914" y="4082428"/>
                <a:ext cx="266040" cy="252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FC8C0A2-3AB7-4227-9027-C8E4FE2AF8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90914" y="4064788"/>
                  <a:ext cx="301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5FCBA36-D6FF-4D55-A762-E7B54BB9CE56}"/>
                    </a:ext>
                  </a:extLst>
                </p14:cNvPr>
                <p14:cNvContentPartPr/>
                <p14:nvPr/>
              </p14:nvContentPartPr>
              <p14:xfrm>
                <a:off x="7619954" y="4085668"/>
                <a:ext cx="274680" cy="288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5FCBA36-D6FF-4D55-A762-E7B54BB9CE5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02314" y="4067668"/>
                  <a:ext cx="31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52EAE5E-EBF6-4005-BA70-620D50D97D98}"/>
                    </a:ext>
                  </a:extLst>
                </p14:cNvPr>
                <p14:cNvContentPartPr/>
                <p14:nvPr/>
              </p14:nvContentPartPr>
              <p14:xfrm>
                <a:off x="8033954" y="4173148"/>
                <a:ext cx="22572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52EAE5E-EBF6-4005-BA70-620D50D97D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6314" y="4155148"/>
                  <a:ext cx="261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E8AF9C-6266-41F6-B342-EC210B3A13AD}"/>
                    </a:ext>
                  </a:extLst>
                </p14:cNvPr>
                <p14:cNvContentPartPr/>
                <p14:nvPr/>
              </p14:nvContentPartPr>
              <p14:xfrm>
                <a:off x="8239154" y="4146868"/>
                <a:ext cx="33120" cy="30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E8AF9C-6266-41F6-B342-EC210B3A13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21154" y="4128868"/>
                  <a:ext cx="68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41BAB5-9412-4814-A069-D3CE245D901E}"/>
                    </a:ext>
                  </a:extLst>
                </p14:cNvPr>
                <p14:cNvContentPartPr/>
                <p14:nvPr/>
              </p14:nvContentPartPr>
              <p14:xfrm>
                <a:off x="8468474" y="4236508"/>
                <a:ext cx="238680" cy="21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41BAB5-9412-4814-A069-D3CE245D901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50834" y="4218508"/>
                  <a:ext cx="27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A18CEFC-2724-44C4-B770-CD3FF07B6F26}"/>
                    </a:ext>
                  </a:extLst>
                </p14:cNvPr>
                <p14:cNvContentPartPr/>
                <p14:nvPr/>
              </p14:nvContentPartPr>
              <p14:xfrm>
                <a:off x="8696354" y="4110148"/>
                <a:ext cx="191520" cy="236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A18CEFC-2724-44C4-B770-CD3FF07B6F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78354" y="4092508"/>
                  <a:ext cx="2271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FDA3D0-2AB9-4D42-BA02-EA9A4647FDF9}"/>
              </a:ext>
            </a:extLst>
          </p:cNvPr>
          <p:cNvGrpSpPr/>
          <p:nvPr/>
        </p:nvGrpSpPr>
        <p:grpSpPr>
          <a:xfrm>
            <a:off x="9237794" y="3942748"/>
            <a:ext cx="1665000" cy="391320"/>
            <a:chOff x="9237794" y="3942748"/>
            <a:chExt cx="16650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85A6085-2408-43FF-9BCD-235182052466}"/>
                    </a:ext>
                  </a:extLst>
                </p14:cNvPr>
                <p14:cNvContentPartPr/>
                <p14:nvPr/>
              </p14:nvContentPartPr>
              <p14:xfrm>
                <a:off x="9237794" y="4106548"/>
                <a:ext cx="228600" cy="22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85A6085-2408-43FF-9BCD-2351820524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20154" y="4088908"/>
                  <a:ext cx="264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51C9F54-CEF8-4632-A8D3-4AD13607E31A}"/>
                    </a:ext>
                  </a:extLst>
                </p14:cNvPr>
                <p14:cNvContentPartPr/>
                <p14:nvPr/>
              </p14:nvContentPartPr>
              <p14:xfrm>
                <a:off x="9596714" y="4125268"/>
                <a:ext cx="158040" cy="166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51C9F54-CEF8-4632-A8D3-4AD13607E31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78714" y="4107268"/>
                  <a:ext cx="193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011A6E0-8331-42EC-8D7D-4CB80A6C5C5C}"/>
                    </a:ext>
                  </a:extLst>
                </p14:cNvPr>
                <p14:cNvContentPartPr/>
                <p14:nvPr/>
              </p14:nvContentPartPr>
              <p14:xfrm>
                <a:off x="9543434" y="3975868"/>
                <a:ext cx="732240" cy="342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011A6E0-8331-42EC-8D7D-4CB80A6C5C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25794" y="3958228"/>
                  <a:ext cx="7678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58F42E-3C4F-4131-A38A-990937070B07}"/>
                    </a:ext>
                  </a:extLst>
                </p14:cNvPr>
                <p14:cNvContentPartPr/>
                <p14:nvPr/>
              </p14:nvContentPartPr>
              <p14:xfrm>
                <a:off x="10256954" y="3942748"/>
                <a:ext cx="258480" cy="36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58F42E-3C4F-4131-A38A-990937070B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39314" y="3924748"/>
                  <a:ext cx="294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CA456A-74FD-4EB1-AB9A-5734A52C9E7F}"/>
                    </a:ext>
                  </a:extLst>
                </p14:cNvPr>
                <p14:cNvContentPartPr/>
                <p14:nvPr/>
              </p14:nvContentPartPr>
              <p14:xfrm>
                <a:off x="10550354" y="3955348"/>
                <a:ext cx="352440" cy="319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CA456A-74FD-4EB1-AB9A-5734A52C9E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32354" y="3937708"/>
                  <a:ext cx="388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25D8E6B-6098-43B8-AD20-26082034A3FB}"/>
              </a:ext>
            </a:extLst>
          </p:cNvPr>
          <p:cNvGrpSpPr/>
          <p:nvPr/>
        </p:nvGrpSpPr>
        <p:grpSpPr>
          <a:xfrm>
            <a:off x="6799514" y="4745548"/>
            <a:ext cx="2542680" cy="589320"/>
            <a:chOff x="6799514" y="4745548"/>
            <a:chExt cx="254268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58287A-474B-451F-B3EE-B5265A75F472}"/>
                    </a:ext>
                  </a:extLst>
                </p14:cNvPr>
                <p14:cNvContentPartPr/>
                <p14:nvPr/>
              </p14:nvContentPartPr>
              <p14:xfrm>
                <a:off x="6799514" y="4745548"/>
                <a:ext cx="223560" cy="467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58287A-474B-451F-B3EE-B5265A75F4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81874" y="4727908"/>
                  <a:ext cx="2592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E9E3EEB-3CFE-4961-8EB1-E23056D7E542}"/>
                    </a:ext>
                  </a:extLst>
                </p14:cNvPr>
                <p14:cNvContentPartPr/>
                <p14:nvPr/>
              </p14:nvContentPartPr>
              <p14:xfrm>
                <a:off x="6822914" y="5006188"/>
                <a:ext cx="262080" cy="46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E9E3EEB-3CFE-4961-8EB1-E23056D7E54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04914" y="4988548"/>
                  <a:ext cx="297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C6360C-2558-4D00-B5C7-DC5F0D5F1942}"/>
                    </a:ext>
                  </a:extLst>
                </p14:cNvPr>
                <p14:cNvContentPartPr/>
                <p14:nvPr/>
              </p14:nvContentPartPr>
              <p14:xfrm>
                <a:off x="7097594" y="4979908"/>
                <a:ext cx="213840" cy="354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C6360C-2558-4D00-B5C7-DC5F0D5F19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79954" y="4961908"/>
                  <a:ext cx="249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845D058-D2DC-4B15-88CF-8CDC7F3E51A7}"/>
                    </a:ext>
                  </a:extLst>
                </p14:cNvPr>
                <p14:cNvContentPartPr/>
                <p14:nvPr/>
              </p14:nvContentPartPr>
              <p14:xfrm>
                <a:off x="7351034" y="5083588"/>
                <a:ext cx="264600" cy="157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845D058-D2DC-4B15-88CF-8CDC7F3E51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33394" y="5065588"/>
                  <a:ext cx="300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592745-D54A-4EE3-A789-0498573AFA92}"/>
                    </a:ext>
                  </a:extLst>
                </p14:cNvPr>
                <p14:cNvContentPartPr/>
                <p14:nvPr/>
              </p14:nvContentPartPr>
              <p14:xfrm>
                <a:off x="7664954" y="4819708"/>
                <a:ext cx="352440" cy="334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592745-D54A-4EE3-A789-0498573AFA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7314" y="4802068"/>
                  <a:ext cx="388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8C08C0E-25BE-4D83-9E05-54D625D353BB}"/>
                    </a:ext>
                  </a:extLst>
                </p14:cNvPr>
                <p14:cNvContentPartPr/>
                <p14:nvPr/>
              </p14:nvContentPartPr>
              <p14:xfrm>
                <a:off x="8073554" y="4868308"/>
                <a:ext cx="291240" cy="326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8C08C0E-25BE-4D83-9E05-54D625D353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55914" y="4850308"/>
                  <a:ext cx="326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1F0144-AF1B-496C-A4CE-9BCC736FF59F}"/>
                    </a:ext>
                  </a:extLst>
                </p14:cNvPr>
                <p14:cNvContentPartPr/>
                <p14:nvPr/>
              </p14:nvContentPartPr>
              <p14:xfrm>
                <a:off x="8498714" y="5016628"/>
                <a:ext cx="165960" cy="136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1F0144-AF1B-496C-A4CE-9BCC736FF5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81074" y="4998628"/>
                  <a:ext cx="201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A72171-A0F9-4A0C-9FCB-1D720984041B}"/>
                    </a:ext>
                  </a:extLst>
                </p14:cNvPr>
                <p14:cNvContentPartPr/>
                <p14:nvPr/>
              </p14:nvContentPartPr>
              <p14:xfrm>
                <a:off x="8637674" y="4991068"/>
                <a:ext cx="51120" cy="334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A72171-A0F9-4A0C-9FCB-1D720984041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619674" y="4973068"/>
                  <a:ext cx="86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FB14B0E-4613-4A12-BB92-00F0455FCCFD}"/>
                    </a:ext>
                  </a:extLst>
                </p14:cNvPr>
                <p14:cNvContentPartPr/>
                <p14:nvPr/>
              </p14:nvContentPartPr>
              <p14:xfrm>
                <a:off x="8902634" y="4898188"/>
                <a:ext cx="305640" cy="21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FB14B0E-4613-4A12-BB92-00F0455FCCF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84994" y="4880188"/>
                  <a:ext cx="341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A4762CE-03D1-40B9-85EB-9A9F4FF6A770}"/>
                    </a:ext>
                  </a:extLst>
                </p14:cNvPr>
                <p14:cNvContentPartPr/>
                <p14:nvPr/>
              </p14:nvContentPartPr>
              <p14:xfrm>
                <a:off x="9174794" y="4861108"/>
                <a:ext cx="167400" cy="19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A4762CE-03D1-40B9-85EB-9A9F4FF6A7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57154" y="4843108"/>
                  <a:ext cx="2030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DF8560-A02E-401C-9161-6142FFA548E6}"/>
              </a:ext>
            </a:extLst>
          </p:cNvPr>
          <p:cNvGrpSpPr/>
          <p:nvPr/>
        </p:nvGrpSpPr>
        <p:grpSpPr>
          <a:xfrm>
            <a:off x="9610754" y="4786948"/>
            <a:ext cx="1802520" cy="404640"/>
            <a:chOff x="9610754" y="4786948"/>
            <a:chExt cx="1802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BAD22A6-7E47-422C-9F90-31C352405A9C}"/>
                    </a:ext>
                  </a:extLst>
                </p14:cNvPr>
                <p14:cNvContentPartPr/>
                <p14:nvPr/>
              </p14:nvContentPartPr>
              <p14:xfrm>
                <a:off x="9614354" y="4961908"/>
                <a:ext cx="31320" cy="194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BAD22A6-7E47-422C-9F90-31C352405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96714" y="4944268"/>
                  <a:ext cx="66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8864520-64D3-4620-ABEC-A43DACA62A38}"/>
                    </a:ext>
                  </a:extLst>
                </p14:cNvPr>
                <p14:cNvContentPartPr/>
                <p14:nvPr/>
              </p14:nvContentPartPr>
              <p14:xfrm>
                <a:off x="9610754" y="4825468"/>
                <a:ext cx="19800" cy="1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8864520-64D3-4620-ABEC-A43DACA62A3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93114" y="4807468"/>
                  <a:ext cx="55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5E1B01-4862-4B77-A39C-CB9E40F32DD6}"/>
                    </a:ext>
                  </a:extLst>
                </p14:cNvPr>
                <p14:cNvContentPartPr/>
                <p14:nvPr/>
              </p14:nvContentPartPr>
              <p14:xfrm>
                <a:off x="9768434" y="4969468"/>
                <a:ext cx="224640" cy="22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5E1B01-4862-4B77-A39C-CB9E40F32D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50434" y="4951468"/>
                  <a:ext cx="26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272023-7B7C-4135-960B-69662456827E}"/>
                    </a:ext>
                  </a:extLst>
                </p14:cNvPr>
                <p14:cNvContentPartPr/>
                <p14:nvPr/>
              </p14:nvContentPartPr>
              <p14:xfrm>
                <a:off x="10045994" y="4933468"/>
                <a:ext cx="146880" cy="224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272023-7B7C-4135-960B-6966245682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27994" y="4915828"/>
                  <a:ext cx="182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805D2C-324B-48AE-B9A1-BE5F6DF5A146}"/>
                    </a:ext>
                  </a:extLst>
                </p14:cNvPr>
                <p14:cNvContentPartPr/>
                <p14:nvPr/>
              </p14:nvContentPartPr>
              <p14:xfrm>
                <a:off x="10257674" y="4795228"/>
                <a:ext cx="569520" cy="379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805D2C-324B-48AE-B9A1-BE5F6DF5A1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40034" y="4777228"/>
                  <a:ext cx="6051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86FA62-8495-487C-B177-FFA0E8754DA3}"/>
                    </a:ext>
                  </a:extLst>
                </p14:cNvPr>
                <p14:cNvContentPartPr/>
                <p14:nvPr/>
              </p14:nvContentPartPr>
              <p14:xfrm>
                <a:off x="10819634" y="4786948"/>
                <a:ext cx="593640" cy="393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86FA62-8495-487C-B177-FFA0E8754D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01994" y="4768948"/>
                  <a:ext cx="62928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8113A04-02C6-486B-8C7C-DB34E05D5F0D}"/>
              </a:ext>
            </a:extLst>
          </p:cNvPr>
          <p:cNvGrpSpPr/>
          <p:nvPr/>
        </p:nvGrpSpPr>
        <p:grpSpPr>
          <a:xfrm>
            <a:off x="4753994" y="1554148"/>
            <a:ext cx="996840" cy="518040"/>
            <a:chOff x="4753994" y="1554148"/>
            <a:chExt cx="99684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1F79C7-13FA-4319-8A69-6017477580FE}"/>
                    </a:ext>
                  </a:extLst>
                </p14:cNvPr>
                <p14:cNvContentPartPr/>
                <p14:nvPr/>
              </p14:nvContentPartPr>
              <p14:xfrm>
                <a:off x="4753994" y="1650628"/>
                <a:ext cx="200880" cy="379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1F79C7-13FA-4319-8A69-6017477580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36354" y="1632988"/>
                  <a:ext cx="236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4021081-FB6A-46FE-B852-6EE79D5C97BE}"/>
                    </a:ext>
                  </a:extLst>
                </p14:cNvPr>
                <p14:cNvContentPartPr/>
                <p14:nvPr/>
              </p14:nvContentPartPr>
              <p14:xfrm>
                <a:off x="5022914" y="1822348"/>
                <a:ext cx="222840" cy="168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4021081-FB6A-46FE-B852-6EE79D5C97B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05274" y="1804348"/>
                  <a:ext cx="258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5E4AAC6-06C0-4976-A020-38999DC32B1A}"/>
                    </a:ext>
                  </a:extLst>
                </p14:cNvPr>
                <p14:cNvContentPartPr/>
                <p14:nvPr/>
              </p14:nvContentPartPr>
              <p14:xfrm>
                <a:off x="5302994" y="1796428"/>
                <a:ext cx="196560" cy="147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5E4AAC6-06C0-4976-A020-38999DC32B1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84994" y="1778428"/>
                  <a:ext cx="23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FFF7EA3-94B4-4269-B649-C2C850105252}"/>
                    </a:ext>
                  </a:extLst>
                </p14:cNvPr>
                <p14:cNvContentPartPr/>
                <p14:nvPr/>
              </p14:nvContentPartPr>
              <p14:xfrm>
                <a:off x="5537354" y="1554148"/>
                <a:ext cx="213480" cy="518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FFF7EA3-94B4-4269-B649-C2C8501052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19354" y="1536148"/>
                  <a:ext cx="24912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30A6501-9E9C-4A5F-A993-B9080E99D7D5}"/>
              </a:ext>
            </a:extLst>
          </p:cNvPr>
          <p:cNvGrpSpPr/>
          <p:nvPr/>
        </p:nvGrpSpPr>
        <p:grpSpPr>
          <a:xfrm>
            <a:off x="4860914" y="2247148"/>
            <a:ext cx="780120" cy="319680"/>
            <a:chOff x="4860914" y="2247148"/>
            <a:chExt cx="78012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49BB56-5440-45CD-A41A-854D2E1DCFEA}"/>
                    </a:ext>
                  </a:extLst>
                </p14:cNvPr>
                <p14:cNvContentPartPr/>
                <p14:nvPr/>
              </p14:nvContentPartPr>
              <p14:xfrm>
                <a:off x="4860914" y="2251828"/>
                <a:ext cx="76320" cy="276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49BB56-5440-45CD-A41A-854D2E1DCFE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43274" y="2233828"/>
                  <a:ext cx="111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B2FC257-607A-4A90-9329-1A52DE3E8893}"/>
                    </a:ext>
                  </a:extLst>
                </p14:cNvPr>
                <p14:cNvContentPartPr/>
                <p14:nvPr/>
              </p14:nvContentPartPr>
              <p14:xfrm>
                <a:off x="5076194" y="2393308"/>
                <a:ext cx="173520" cy="126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B2FC257-607A-4A90-9329-1A52DE3E88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58554" y="2375668"/>
                  <a:ext cx="209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D0FBC97-3882-48C0-8695-98498F9676BC}"/>
                    </a:ext>
                  </a:extLst>
                </p14:cNvPr>
                <p14:cNvContentPartPr/>
                <p14:nvPr/>
              </p14:nvContentPartPr>
              <p14:xfrm>
                <a:off x="5351954" y="2346148"/>
                <a:ext cx="172440" cy="123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D0FBC97-3882-48C0-8695-98498F9676B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34314" y="2328508"/>
                  <a:ext cx="20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153226-DF49-49D6-804C-6753821C4DA4}"/>
                    </a:ext>
                  </a:extLst>
                </p14:cNvPr>
                <p14:cNvContentPartPr/>
                <p14:nvPr/>
              </p14:nvContentPartPr>
              <p14:xfrm>
                <a:off x="5520434" y="2247148"/>
                <a:ext cx="120600" cy="319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153226-DF49-49D6-804C-6753821C4DA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02434" y="2229148"/>
                  <a:ext cx="15624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1010C10-5BF1-4CCB-A738-710B05E53A92}"/>
              </a:ext>
            </a:extLst>
          </p:cNvPr>
          <p:cNvGrpSpPr/>
          <p:nvPr/>
        </p:nvGrpSpPr>
        <p:grpSpPr>
          <a:xfrm>
            <a:off x="4438994" y="2884708"/>
            <a:ext cx="788040" cy="354240"/>
            <a:chOff x="4438994" y="2884708"/>
            <a:chExt cx="7880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B975105-63BC-4283-80AD-B2732864579E}"/>
                    </a:ext>
                  </a:extLst>
                </p14:cNvPr>
                <p14:cNvContentPartPr/>
                <p14:nvPr/>
              </p14:nvContentPartPr>
              <p14:xfrm>
                <a:off x="4438994" y="2985508"/>
                <a:ext cx="104040" cy="253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B975105-63BC-4283-80AD-B2732864579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21354" y="2967868"/>
                  <a:ext cx="139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303A89-7680-469B-BED6-0E429FAB1C8C}"/>
                    </a:ext>
                  </a:extLst>
                </p14:cNvPr>
                <p14:cNvContentPartPr/>
                <p14:nvPr/>
              </p14:nvContentPartPr>
              <p14:xfrm>
                <a:off x="4656434" y="3063268"/>
                <a:ext cx="221760" cy="127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303A89-7680-469B-BED6-0E429FAB1C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38794" y="3045268"/>
                  <a:ext cx="257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DEE6EF1-9E4E-4C85-9C64-78D578341AD1}"/>
                    </a:ext>
                  </a:extLst>
                </p14:cNvPr>
                <p14:cNvContentPartPr/>
                <p14:nvPr/>
              </p14:nvContentPartPr>
              <p14:xfrm>
                <a:off x="4905554" y="2998468"/>
                <a:ext cx="172800" cy="166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DEE6EF1-9E4E-4C85-9C64-78D578341AD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87914" y="2980468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7CF0226-865D-4461-AA23-79B977819FAA}"/>
                    </a:ext>
                  </a:extLst>
                </p14:cNvPr>
                <p14:cNvContentPartPr/>
                <p14:nvPr/>
              </p14:nvContentPartPr>
              <p14:xfrm>
                <a:off x="5080874" y="2884708"/>
                <a:ext cx="146160" cy="328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7CF0226-865D-4461-AA23-79B977819F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63234" y="2867068"/>
                  <a:ext cx="1818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6DA38AA-FFA0-45E7-902A-AD66E446C6AA}"/>
              </a:ext>
            </a:extLst>
          </p:cNvPr>
          <p:cNvGrpSpPr/>
          <p:nvPr/>
        </p:nvGrpSpPr>
        <p:grpSpPr>
          <a:xfrm>
            <a:off x="4223714" y="3597868"/>
            <a:ext cx="847080" cy="365400"/>
            <a:chOff x="4223714" y="3597868"/>
            <a:chExt cx="84708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864FCA-F1B5-46B8-8438-43CB3897E4BB}"/>
                    </a:ext>
                  </a:extLst>
                </p14:cNvPr>
                <p14:cNvContentPartPr/>
                <p14:nvPr/>
              </p14:nvContentPartPr>
              <p14:xfrm>
                <a:off x="4223714" y="3717748"/>
                <a:ext cx="158400" cy="221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864FCA-F1B5-46B8-8438-43CB3897E4B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06074" y="3700108"/>
                  <a:ext cx="194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912AB64-EBFB-4823-A98C-BA4542C212B0}"/>
                    </a:ext>
                  </a:extLst>
                </p14:cNvPr>
                <p14:cNvContentPartPr/>
                <p14:nvPr/>
              </p14:nvContentPartPr>
              <p14:xfrm>
                <a:off x="4470674" y="3782548"/>
                <a:ext cx="218160" cy="134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912AB64-EBFB-4823-A98C-BA4542C212B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52674" y="3764908"/>
                  <a:ext cx="253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50BE499-BB1F-41F7-A207-CABA37A5F833}"/>
                    </a:ext>
                  </a:extLst>
                </p14:cNvPr>
                <p14:cNvContentPartPr/>
                <p14:nvPr/>
              </p14:nvContentPartPr>
              <p14:xfrm>
                <a:off x="4714394" y="3710548"/>
                <a:ext cx="206640" cy="150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50BE499-BB1F-41F7-A207-CABA37A5F83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696754" y="3692908"/>
                  <a:ext cx="24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65BE636-732F-4DDD-9B0C-0C0AE1CC0263}"/>
                    </a:ext>
                  </a:extLst>
                </p14:cNvPr>
                <p14:cNvContentPartPr/>
                <p14:nvPr/>
              </p14:nvContentPartPr>
              <p14:xfrm>
                <a:off x="4901234" y="3597868"/>
                <a:ext cx="169560" cy="365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65BE636-732F-4DDD-9B0C-0C0AE1CC02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83234" y="3579868"/>
                  <a:ext cx="20520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72FC225-AD3B-4DC5-8BC5-E9E7EC6DBF37}"/>
              </a:ext>
            </a:extLst>
          </p:cNvPr>
          <p:cNvGrpSpPr/>
          <p:nvPr/>
        </p:nvGrpSpPr>
        <p:grpSpPr>
          <a:xfrm>
            <a:off x="4395794" y="4188268"/>
            <a:ext cx="808560" cy="452520"/>
            <a:chOff x="4395794" y="4188268"/>
            <a:chExt cx="80856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6791C8-FE6D-4773-892F-6661D7ADA6C4}"/>
                    </a:ext>
                  </a:extLst>
                </p14:cNvPr>
                <p14:cNvContentPartPr/>
                <p14:nvPr/>
              </p14:nvContentPartPr>
              <p14:xfrm>
                <a:off x="4586234" y="4303468"/>
                <a:ext cx="322560" cy="28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6791C8-FE6D-4773-892F-6661D7ADA6C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68594" y="4285828"/>
                  <a:ext cx="358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45338E-597E-41A6-9AA2-03B0BD457423}"/>
                    </a:ext>
                  </a:extLst>
                </p14:cNvPr>
                <p14:cNvContentPartPr/>
                <p14:nvPr/>
              </p14:nvContentPartPr>
              <p14:xfrm>
                <a:off x="4395794" y="4260268"/>
                <a:ext cx="202320" cy="380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45338E-597E-41A6-9AA2-03B0BD4574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77794" y="4242628"/>
                  <a:ext cx="237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19CFDF-3285-412B-A161-BEF6DB2D1762}"/>
                    </a:ext>
                  </a:extLst>
                </p14:cNvPr>
                <p14:cNvContentPartPr/>
                <p14:nvPr/>
              </p14:nvContentPartPr>
              <p14:xfrm>
                <a:off x="5053154" y="4188268"/>
                <a:ext cx="151200" cy="370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19CFDF-3285-412B-A161-BEF6DB2D176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35514" y="4170628"/>
                  <a:ext cx="18684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96248E4-B2A0-45E8-87CD-83413DC586AE}"/>
              </a:ext>
            </a:extLst>
          </p:cNvPr>
          <p:cNvGrpSpPr/>
          <p:nvPr/>
        </p:nvGrpSpPr>
        <p:grpSpPr>
          <a:xfrm>
            <a:off x="11546834" y="4805308"/>
            <a:ext cx="473400" cy="417240"/>
            <a:chOff x="11546834" y="4805308"/>
            <a:chExt cx="47340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16C96EC-0BE0-4281-8361-108366B3BDAD}"/>
                    </a:ext>
                  </a:extLst>
                </p14:cNvPr>
                <p14:cNvContentPartPr/>
                <p14:nvPr/>
              </p14:nvContentPartPr>
              <p14:xfrm>
                <a:off x="11597234" y="4881988"/>
                <a:ext cx="231480" cy="250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16C96EC-0BE0-4281-8361-108366B3BD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79594" y="4864348"/>
                  <a:ext cx="267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55BD93-94A1-4372-BD41-EA3CC73FCA7C}"/>
                    </a:ext>
                  </a:extLst>
                </p14:cNvPr>
                <p14:cNvContentPartPr/>
                <p14:nvPr/>
              </p14:nvContentPartPr>
              <p14:xfrm>
                <a:off x="11546834" y="4874068"/>
                <a:ext cx="168120" cy="309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55BD93-94A1-4372-BD41-EA3CC73FCA7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29194" y="4856428"/>
                  <a:ext cx="2037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F2EAEC5-A7F4-4D39-ACCA-84AFA9ACCF83}"/>
                    </a:ext>
                  </a:extLst>
                </p14:cNvPr>
                <p14:cNvContentPartPr/>
                <p14:nvPr/>
              </p14:nvContentPartPr>
              <p14:xfrm>
                <a:off x="11939954" y="4805308"/>
                <a:ext cx="80280" cy="417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F2EAEC5-A7F4-4D39-ACCA-84AFA9ACCF8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921954" y="4787668"/>
                  <a:ext cx="11592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E43D715-7320-40D1-9D21-24C30050D8C6}"/>
              </a:ext>
            </a:extLst>
          </p:cNvPr>
          <p:cNvGrpSpPr/>
          <p:nvPr/>
        </p:nvGrpSpPr>
        <p:grpSpPr>
          <a:xfrm>
            <a:off x="1758794" y="5663908"/>
            <a:ext cx="570240" cy="327600"/>
            <a:chOff x="1758794" y="5663908"/>
            <a:chExt cx="5702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080E088-DF3A-4B09-BBB7-76FD0D38B3FF}"/>
                    </a:ext>
                  </a:extLst>
                </p14:cNvPr>
                <p14:cNvContentPartPr/>
                <p14:nvPr/>
              </p14:nvContentPartPr>
              <p14:xfrm>
                <a:off x="1758794" y="5757508"/>
                <a:ext cx="288720" cy="30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080E088-DF3A-4B09-BBB7-76FD0D38B3F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41154" y="5739868"/>
                  <a:ext cx="324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C9BC581-8FBA-4BC9-9C31-A3922E8E0A70}"/>
                    </a:ext>
                  </a:extLst>
                </p14:cNvPr>
                <p14:cNvContentPartPr/>
                <p14:nvPr/>
              </p14:nvContentPartPr>
              <p14:xfrm>
                <a:off x="2089994" y="5663908"/>
                <a:ext cx="239040" cy="327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C9BC581-8FBA-4BC9-9C31-A3922E8E0A7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72354" y="5646268"/>
                  <a:ext cx="27468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84BAE8F-7091-4695-A42F-F425EF64F081}"/>
              </a:ext>
            </a:extLst>
          </p:cNvPr>
          <p:cNvGrpSpPr/>
          <p:nvPr/>
        </p:nvGrpSpPr>
        <p:grpSpPr>
          <a:xfrm>
            <a:off x="2618474" y="5496868"/>
            <a:ext cx="2172960" cy="488880"/>
            <a:chOff x="2618474" y="5496868"/>
            <a:chExt cx="217296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9D7BFB-DF81-4B86-B6F6-E3DC416D6C13}"/>
                    </a:ext>
                  </a:extLst>
                </p14:cNvPr>
                <p14:cNvContentPartPr/>
                <p14:nvPr/>
              </p14:nvContentPartPr>
              <p14:xfrm>
                <a:off x="2709194" y="5760028"/>
                <a:ext cx="22680" cy="198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9D7BFB-DF81-4B86-B6F6-E3DC416D6C1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91554" y="5742028"/>
                  <a:ext cx="58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83E1E4-9543-41A9-B0BF-84D1F38EF10C}"/>
                    </a:ext>
                  </a:extLst>
                </p14:cNvPr>
                <p14:cNvContentPartPr/>
                <p14:nvPr/>
              </p14:nvContentPartPr>
              <p14:xfrm>
                <a:off x="2618474" y="5728708"/>
                <a:ext cx="13680" cy="1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83E1E4-9543-41A9-B0BF-84D1F38EF1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00474" y="5711068"/>
                  <a:ext cx="49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F8A597-DFD3-4EFD-80D9-40F2D2520A3A}"/>
                    </a:ext>
                  </a:extLst>
                </p14:cNvPr>
                <p14:cNvContentPartPr/>
                <p14:nvPr/>
              </p14:nvContentPartPr>
              <p14:xfrm>
                <a:off x="2869394" y="5749588"/>
                <a:ext cx="251280" cy="236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F8A597-DFD3-4EFD-80D9-40F2D2520A3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51394" y="5731588"/>
                  <a:ext cx="286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82A81D1-CF6B-4467-A273-387536531FFF}"/>
                    </a:ext>
                  </a:extLst>
                </p14:cNvPr>
                <p14:cNvContentPartPr/>
                <p14:nvPr/>
              </p14:nvContentPartPr>
              <p14:xfrm>
                <a:off x="3160274" y="5731948"/>
                <a:ext cx="184320" cy="209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82A81D1-CF6B-4467-A273-387536531FF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42274" y="5714308"/>
                  <a:ext cx="219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BC63D0-6421-4587-812D-685FD0EBA687}"/>
                    </a:ext>
                  </a:extLst>
                </p14:cNvPr>
                <p14:cNvContentPartPr/>
                <p14:nvPr/>
              </p14:nvContentPartPr>
              <p14:xfrm>
                <a:off x="3439634" y="5568868"/>
                <a:ext cx="640800" cy="331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BC63D0-6421-4587-812D-685FD0EBA68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21634" y="5551228"/>
                  <a:ext cx="676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3F88D4C-7B1A-4A41-8F2E-B76A8F142153}"/>
                    </a:ext>
                  </a:extLst>
                </p14:cNvPr>
                <p14:cNvContentPartPr/>
                <p14:nvPr/>
              </p14:nvContentPartPr>
              <p14:xfrm>
                <a:off x="4032194" y="5496868"/>
                <a:ext cx="759240" cy="414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3F88D4C-7B1A-4A41-8F2E-B76A8F1421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14194" y="5478868"/>
                  <a:ext cx="7948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BCF848E-70E4-4CC6-88CF-A0128AE84EC9}"/>
              </a:ext>
            </a:extLst>
          </p:cNvPr>
          <p:cNvGrpSpPr/>
          <p:nvPr/>
        </p:nvGrpSpPr>
        <p:grpSpPr>
          <a:xfrm>
            <a:off x="953114" y="6115348"/>
            <a:ext cx="956160" cy="501480"/>
            <a:chOff x="953114" y="6115348"/>
            <a:chExt cx="95616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FCE6023-DEDC-4FE3-8BF1-82120145061B}"/>
                    </a:ext>
                  </a:extLst>
                </p14:cNvPr>
                <p14:cNvContentPartPr/>
                <p14:nvPr/>
              </p14:nvContentPartPr>
              <p14:xfrm>
                <a:off x="1009994" y="6180868"/>
                <a:ext cx="14760" cy="273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FCE6023-DEDC-4FE3-8BF1-82120145061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92354" y="6163228"/>
                  <a:ext cx="50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F107DC-ACF7-47D6-8AB9-15E398DC0565}"/>
                    </a:ext>
                  </a:extLst>
                </p14:cNvPr>
                <p14:cNvContentPartPr/>
                <p14:nvPr/>
              </p14:nvContentPartPr>
              <p14:xfrm>
                <a:off x="953114" y="6174028"/>
                <a:ext cx="272520" cy="264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F107DC-ACF7-47D6-8AB9-15E398DC056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35474" y="6156388"/>
                  <a:ext cx="308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8181A9B-670B-4D6A-8FAE-433B11658BB1}"/>
                    </a:ext>
                  </a:extLst>
                </p14:cNvPr>
                <p14:cNvContentPartPr/>
                <p14:nvPr/>
              </p14:nvContentPartPr>
              <p14:xfrm>
                <a:off x="1240034" y="6137668"/>
                <a:ext cx="194040" cy="330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8181A9B-670B-4D6A-8FAE-433B11658B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22034" y="6120028"/>
                  <a:ext cx="229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B3BC0DB-B4D5-45FC-891E-03FAEB0DFBB0}"/>
                    </a:ext>
                  </a:extLst>
                </p14:cNvPr>
                <p14:cNvContentPartPr/>
                <p14:nvPr/>
              </p14:nvContentPartPr>
              <p14:xfrm>
                <a:off x="1596074" y="6115348"/>
                <a:ext cx="313200" cy="372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B3BC0DB-B4D5-45FC-891E-03FAEB0DFBB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78434" y="6097708"/>
                  <a:ext cx="3488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51A92F0-B931-4ADB-A9D7-F64033D468DC}"/>
                    </a:ext>
                  </a:extLst>
                </p14:cNvPr>
                <p14:cNvContentPartPr/>
                <p14:nvPr/>
              </p14:nvContentPartPr>
              <p14:xfrm>
                <a:off x="1469354" y="6431788"/>
                <a:ext cx="145080" cy="185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51A92F0-B931-4ADB-A9D7-F64033D468D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51354" y="6414148"/>
                  <a:ext cx="1807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B235DB3-8307-486C-A367-3D0FE2EE7E69}"/>
              </a:ext>
            </a:extLst>
          </p:cNvPr>
          <p:cNvGrpSpPr/>
          <p:nvPr/>
        </p:nvGrpSpPr>
        <p:grpSpPr>
          <a:xfrm>
            <a:off x="2207354" y="6219388"/>
            <a:ext cx="464040" cy="289800"/>
            <a:chOff x="2207354" y="6219388"/>
            <a:chExt cx="4640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C5D638F-2077-470A-861E-607E37453CDD}"/>
                    </a:ext>
                  </a:extLst>
                </p14:cNvPr>
                <p14:cNvContentPartPr/>
                <p14:nvPr/>
              </p14:nvContentPartPr>
              <p14:xfrm>
                <a:off x="2207354" y="6344668"/>
                <a:ext cx="276120" cy="1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C5D638F-2077-470A-861E-607E37453CD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89714" y="6327028"/>
                  <a:ext cx="311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71AF703-61DA-45F2-9173-CB51CA3C56F2}"/>
                    </a:ext>
                  </a:extLst>
                </p14:cNvPr>
                <p14:cNvContentPartPr/>
                <p14:nvPr/>
              </p14:nvContentPartPr>
              <p14:xfrm>
                <a:off x="2493194" y="6219388"/>
                <a:ext cx="178200" cy="289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71AF703-61DA-45F2-9173-CB51CA3C56F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75194" y="6201748"/>
                  <a:ext cx="2138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4216C42-8790-4BB1-89BD-3AE52E9C620C}"/>
              </a:ext>
            </a:extLst>
          </p:cNvPr>
          <p:cNvGrpSpPr/>
          <p:nvPr/>
        </p:nvGrpSpPr>
        <p:grpSpPr>
          <a:xfrm>
            <a:off x="3022394" y="6130828"/>
            <a:ext cx="1712880" cy="492120"/>
            <a:chOff x="3022394" y="6130828"/>
            <a:chExt cx="171288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472744-858A-40BE-AB14-9A573F2AC718}"/>
                    </a:ext>
                  </a:extLst>
                </p14:cNvPr>
                <p14:cNvContentPartPr/>
                <p14:nvPr/>
              </p14:nvContentPartPr>
              <p14:xfrm>
                <a:off x="3022394" y="6336748"/>
                <a:ext cx="195120" cy="229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472744-858A-40BE-AB14-9A573F2AC71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04394" y="6319108"/>
                  <a:ext cx="230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7D467B-714E-4489-86B8-BAA6CBDBE23A}"/>
                    </a:ext>
                  </a:extLst>
                </p14:cNvPr>
                <p14:cNvContentPartPr/>
                <p14:nvPr/>
              </p14:nvContentPartPr>
              <p14:xfrm>
                <a:off x="3253514" y="6250708"/>
                <a:ext cx="622080" cy="372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7D467B-714E-4489-86B8-BAA6CBDBE23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35874" y="6233068"/>
                  <a:ext cx="6577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6E00666-8DD0-42C6-9CDA-7DD3EEEF3B5A}"/>
                    </a:ext>
                  </a:extLst>
                </p14:cNvPr>
                <p14:cNvContentPartPr/>
                <p14:nvPr/>
              </p14:nvContentPartPr>
              <p14:xfrm>
                <a:off x="3858674" y="6130828"/>
                <a:ext cx="876600" cy="424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6E00666-8DD0-42C6-9CDA-7DD3EEEF3B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40674" y="6113188"/>
                  <a:ext cx="912240" cy="45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1836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12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FEC04-6877-4ADA-86F4-38D545751E32}"/>
              </a:ext>
            </a:extLst>
          </p:cNvPr>
          <p:cNvSpPr txBox="1"/>
          <p:nvPr/>
        </p:nvSpPr>
        <p:spPr>
          <a:xfrm>
            <a:off x="492369" y="351692"/>
            <a:ext cx="11408899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Precipitación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1936C-A77A-41AB-B76D-57EEA16E31CF}"/>
              </a:ext>
            </a:extLst>
          </p:cNvPr>
          <p:cNvSpPr txBox="1"/>
          <p:nvPr/>
        </p:nvSpPr>
        <p:spPr>
          <a:xfrm>
            <a:off x="473612" y="1111348"/>
            <a:ext cx="11427656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Escriba los productos de las siguientes reacciones e indique su estado de agregación: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NaCl(ac) + AgNO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=</a:t>
            </a:r>
          </a:p>
          <a:p>
            <a:pPr marL="514350" indent="-514350">
              <a:lnSpc>
                <a:spcPct val="150000"/>
              </a:lnSpc>
              <a:buAutoNum type="alphaLcParenR"/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AutoNum type="alphaLcParenR"/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AutoNum type="alphaLcParenR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S(ac) + CuCl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9E345E3-084C-4F84-94E8-726F5D7410B7}"/>
                  </a:ext>
                </a:extLst>
              </p14:cNvPr>
              <p14:cNvContentPartPr/>
              <p14:nvPr/>
            </p14:nvContentPartPr>
            <p14:xfrm>
              <a:off x="5369234" y="2602108"/>
              <a:ext cx="2880" cy="6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9E345E3-084C-4F84-94E8-726F5D741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1234" y="2584468"/>
                <a:ext cx="3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F503D76-0A8C-47A1-9210-0A522991943B}"/>
                  </a:ext>
                </a:extLst>
              </p14:cNvPr>
              <p14:cNvContentPartPr/>
              <p14:nvPr/>
            </p14:nvContentPartPr>
            <p14:xfrm>
              <a:off x="10041314" y="2749348"/>
              <a:ext cx="256680" cy="210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F503D76-0A8C-47A1-9210-0A52299194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3314" y="2731348"/>
                <a:ext cx="2923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A690164-1019-4E60-B949-8B8D2197E6BC}"/>
              </a:ext>
            </a:extLst>
          </p:cNvPr>
          <p:cNvGrpSpPr/>
          <p:nvPr/>
        </p:nvGrpSpPr>
        <p:grpSpPr>
          <a:xfrm>
            <a:off x="99194" y="3115468"/>
            <a:ext cx="1216440" cy="813240"/>
            <a:chOff x="99194" y="3115468"/>
            <a:chExt cx="12164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6E354A4-DDB2-4C8A-A6BE-891A822EAE7E}"/>
                    </a:ext>
                  </a:extLst>
                </p14:cNvPr>
                <p14:cNvContentPartPr/>
                <p14:nvPr/>
              </p14:nvContentPartPr>
              <p14:xfrm>
                <a:off x="99194" y="3560428"/>
                <a:ext cx="241200" cy="28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6E354A4-DDB2-4C8A-A6BE-891A822EAE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54" y="3542428"/>
                  <a:ext cx="276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D09BCD-DBA3-4D74-8129-C5668EEADDDB}"/>
                    </a:ext>
                  </a:extLst>
                </p14:cNvPr>
                <p14:cNvContentPartPr/>
                <p14:nvPr/>
              </p14:nvContentPartPr>
              <p14:xfrm>
                <a:off x="321674" y="3448108"/>
                <a:ext cx="200880" cy="278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D09BCD-DBA3-4D74-8129-C5668EEAD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674" y="3430468"/>
                  <a:ext cx="236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284DB11-344D-47EA-B206-0055CEA0E732}"/>
                    </a:ext>
                  </a:extLst>
                </p14:cNvPr>
                <p14:cNvContentPartPr/>
                <p14:nvPr/>
              </p14:nvContentPartPr>
              <p14:xfrm>
                <a:off x="99914" y="3572308"/>
                <a:ext cx="212400" cy="31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284DB11-344D-47EA-B206-0055CEA0E7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274" y="3554308"/>
                  <a:ext cx="248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54901F-1E2C-4731-9A24-F2C1DC59D41B}"/>
                    </a:ext>
                  </a:extLst>
                </p14:cNvPr>
                <p14:cNvContentPartPr/>
                <p14:nvPr/>
              </p14:nvContentPartPr>
              <p14:xfrm>
                <a:off x="307274" y="3487348"/>
                <a:ext cx="187560" cy="231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A54901F-1E2C-4731-9A24-F2C1DC59D4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9274" y="3469348"/>
                  <a:ext cx="223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A8A917F-0E06-4173-8558-0356EB97DCCE}"/>
                    </a:ext>
                  </a:extLst>
                </p14:cNvPr>
                <p14:cNvContentPartPr/>
                <p14:nvPr/>
              </p14:nvContentPartPr>
              <p14:xfrm>
                <a:off x="460634" y="3115468"/>
                <a:ext cx="855000" cy="813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A8A917F-0E06-4173-8558-0356EB97DC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634" y="3097468"/>
                  <a:ext cx="890640" cy="84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07A617E-ABF8-4CF8-99BB-7C6D9EB4F1CC}"/>
                  </a:ext>
                </a:extLst>
              </p14:cNvPr>
              <p14:cNvContentPartPr/>
              <p14:nvPr/>
            </p14:nvContentPartPr>
            <p14:xfrm>
              <a:off x="5386154" y="3014308"/>
              <a:ext cx="1179720" cy="947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07A617E-ABF8-4CF8-99BB-7C6D9EB4F1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8154" y="2996668"/>
                <a:ext cx="121536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39603C8-3D8D-4839-B4F0-387B7EBF18B0}"/>
                  </a:ext>
                </a:extLst>
              </p14:cNvPr>
              <p14:cNvContentPartPr/>
              <p14:nvPr/>
            </p14:nvContentPartPr>
            <p14:xfrm>
              <a:off x="3932474" y="3143908"/>
              <a:ext cx="1123920" cy="752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39603C8-3D8D-4839-B4F0-387B7EBF18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4474" y="3125908"/>
                <a:ext cx="115956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8573062-7EC3-4129-B909-62C2939326AC}"/>
                  </a:ext>
                </a:extLst>
              </p14:cNvPr>
              <p14:cNvContentPartPr/>
              <p14:nvPr/>
            </p14:nvContentPartPr>
            <p14:xfrm>
              <a:off x="6809594" y="3065068"/>
              <a:ext cx="1186200" cy="8413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8573062-7EC3-4129-B909-62C2939326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1594" y="3047428"/>
                <a:ext cx="122184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3CACA9E-6F72-43C9-959A-3D1DFAC3E2D3}"/>
                  </a:ext>
                </a:extLst>
              </p14:cNvPr>
              <p14:cNvContentPartPr/>
              <p14:nvPr/>
            </p14:nvContentPartPr>
            <p14:xfrm>
              <a:off x="4131554" y="3308068"/>
              <a:ext cx="784080" cy="478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3CACA9E-6F72-43C9-959A-3D1DFAC3E2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3914" y="3290428"/>
                <a:ext cx="81972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5D3DF68-BE3F-40D1-B0B1-BEC836607324}"/>
                  </a:ext>
                </a:extLst>
              </p14:cNvPr>
              <p14:cNvContentPartPr/>
              <p14:nvPr/>
            </p14:nvContentPartPr>
            <p14:xfrm>
              <a:off x="7034594" y="3205468"/>
              <a:ext cx="788400" cy="483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5D3DF68-BE3F-40D1-B0B1-BEC8366073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16594" y="3187468"/>
                <a:ext cx="8240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ED453F9-AF91-46FF-A436-95837B5A2F10}"/>
                  </a:ext>
                </a:extLst>
              </p14:cNvPr>
              <p14:cNvContentPartPr/>
              <p14:nvPr/>
            </p14:nvContentPartPr>
            <p14:xfrm>
              <a:off x="5689274" y="3158308"/>
              <a:ext cx="780480" cy="6656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ED453F9-AF91-46FF-A436-95837B5A2F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71634" y="3140308"/>
                <a:ext cx="81612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BDB8E79-EE60-486E-8FDF-CC3741853A83}"/>
                  </a:ext>
                </a:extLst>
              </p14:cNvPr>
              <p14:cNvContentPartPr/>
              <p14:nvPr/>
            </p14:nvContentPartPr>
            <p14:xfrm>
              <a:off x="713354" y="3284308"/>
              <a:ext cx="536400" cy="5716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BDB8E79-EE60-486E-8FDF-CC3741853A8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714" y="3266308"/>
                <a:ext cx="572040" cy="6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B1B5BAA-7951-489F-A41B-CC9385B030B7}"/>
              </a:ext>
            </a:extLst>
          </p:cNvPr>
          <p:cNvGrpSpPr/>
          <p:nvPr/>
        </p:nvGrpSpPr>
        <p:grpSpPr>
          <a:xfrm>
            <a:off x="559994" y="5347828"/>
            <a:ext cx="2389320" cy="1032480"/>
            <a:chOff x="559994" y="5347828"/>
            <a:chExt cx="2389320" cy="10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85B224-82BE-4175-9F25-D8A5500737E1}"/>
                    </a:ext>
                  </a:extLst>
                </p14:cNvPr>
                <p14:cNvContentPartPr/>
                <p14:nvPr/>
              </p14:nvContentPartPr>
              <p14:xfrm>
                <a:off x="715514" y="5494348"/>
                <a:ext cx="2160" cy="307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85B224-82BE-4175-9F25-D8A5500737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7874" y="5476348"/>
                  <a:ext cx="37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43AFF2-EDBB-41CB-B65C-33D672343AF6}"/>
                    </a:ext>
                  </a:extLst>
                </p14:cNvPr>
                <p14:cNvContentPartPr/>
                <p14:nvPr/>
              </p14:nvContentPartPr>
              <p14:xfrm>
                <a:off x="687074" y="5519188"/>
                <a:ext cx="176400" cy="244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43AFF2-EDBB-41CB-B65C-33D672343A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9434" y="5501188"/>
                  <a:ext cx="212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BEAAF8E-D7E1-40C4-A405-0DB653545A36}"/>
                    </a:ext>
                  </a:extLst>
                </p14:cNvPr>
                <p14:cNvContentPartPr/>
                <p14:nvPr/>
              </p14:nvContentPartPr>
              <p14:xfrm>
                <a:off x="837554" y="5487148"/>
                <a:ext cx="62640" cy="272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BEAAF8E-D7E1-40C4-A405-0DB653545A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9554" y="5469148"/>
                  <a:ext cx="982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A72D9A1-860A-4805-A96E-D627D511CBD8}"/>
                    </a:ext>
                  </a:extLst>
                </p14:cNvPr>
                <p14:cNvContentPartPr/>
                <p14:nvPr/>
              </p14:nvContentPartPr>
              <p14:xfrm>
                <a:off x="942314" y="5636188"/>
                <a:ext cx="171000" cy="140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A72D9A1-860A-4805-A96E-D627D511CB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4674" y="5618188"/>
                  <a:ext cx="206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34D3A9-69B3-4AB9-9050-7775EC6A3B75}"/>
                    </a:ext>
                  </a:extLst>
                </p14:cNvPr>
                <p14:cNvContentPartPr/>
                <p14:nvPr/>
              </p14:nvContentPartPr>
              <p14:xfrm>
                <a:off x="1172714" y="5498308"/>
                <a:ext cx="185400" cy="14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34D3A9-69B3-4AB9-9050-7775EC6A3B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5074" y="5480668"/>
                  <a:ext cx="22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E26A5FE-1D32-421E-813F-EC8E244D925B}"/>
                    </a:ext>
                  </a:extLst>
                </p14:cNvPr>
                <p14:cNvContentPartPr/>
                <p14:nvPr/>
              </p14:nvContentPartPr>
              <p14:xfrm>
                <a:off x="1247594" y="5425588"/>
                <a:ext cx="39600" cy="230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E26A5FE-1D32-421E-813F-EC8E244D92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29594" y="5407588"/>
                  <a:ext cx="75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F8C4142-415C-43BB-B92D-FD83B7E37FA1}"/>
                    </a:ext>
                  </a:extLst>
                </p14:cNvPr>
                <p14:cNvContentPartPr/>
                <p14:nvPr/>
              </p14:nvContentPartPr>
              <p14:xfrm>
                <a:off x="579434" y="5997628"/>
                <a:ext cx="2880" cy="246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F8C4142-415C-43BB-B92D-FD83B7E37F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794" y="5979988"/>
                  <a:ext cx="38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D05852-7406-44E1-8AC2-1ACAD09CEDAB}"/>
                    </a:ext>
                  </a:extLst>
                </p14:cNvPr>
                <p14:cNvContentPartPr/>
                <p14:nvPr/>
              </p14:nvContentPartPr>
              <p14:xfrm>
                <a:off x="559994" y="6040108"/>
                <a:ext cx="179280" cy="227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D05852-7406-44E1-8AC2-1ACAD09CED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994" y="6022108"/>
                  <a:ext cx="214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6D538A-13EF-4FA8-9C9C-B95AE694E778}"/>
                    </a:ext>
                  </a:extLst>
                </p14:cNvPr>
                <p14:cNvContentPartPr/>
                <p14:nvPr/>
              </p14:nvContentPartPr>
              <p14:xfrm>
                <a:off x="717314" y="6037588"/>
                <a:ext cx="59040" cy="227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6D538A-13EF-4FA8-9C9C-B95AE694E7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9674" y="6019948"/>
                  <a:ext cx="946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570048F-09FE-4C3C-8820-FBF38CE6AE7E}"/>
                    </a:ext>
                  </a:extLst>
                </p14:cNvPr>
                <p14:cNvContentPartPr/>
                <p14:nvPr/>
              </p14:nvContentPartPr>
              <p14:xfrm>
                <a:off x="837194" y="6050548"/>
                <a:ext cx="181800" cy="209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570048F-09FE-4C3C-8820-FBF38CE6AE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9554" y="6032548"/>
                  <a:ext cx="217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E8BD35-A7BB-46B6-A594-5F4F51124DAD}"/>
                    </a:ext>
                  </a:extLst>
                </p14:cNvPr>
                <p14:cNvContentPartPr/>
                <p14:nvPr/>
              </p14:nvContentPartPr>
              <p14:xfrm>
                <a:off x="1045634" y="6164308"/>
                <a:ext cx="182880" cy="216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E8BD35-A7BB-46B6-A594-5F4F51124D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7994" y="6146308"/>
                  <a:ext cx="2185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29E5C47-7672-450B-91AD-F767136094AC}"/>
                    </a:ext>
                  </a:extLst>
                </p14:cNvPr>
                <p14:cNvContentPartPr/>
                <p14:nvPr/>
              </p14:nvContentPartPr>
              <p14:xfrm>
                <a:off x="1228154" y="5997628"/>
                <a:ext cx="143640" cy="26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29E5C47-7672-450B-91AD-F767136094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10154" y="5979988"/>
                  <a:ext cx="179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8055672-0C2E-4D5B-BF96-D701AB78B75B}"/>
                    </a:ext>
                  </a:extLst>
                </p14:cNvPr>
                <p14:cNvContentPartPr/>
                <p14:nvPr/>
              </p14:nvContentPartPr>
              <p14:xfrm>
                <a:off x="1576634" y="5347828"/>
                <a:ext cx="253800" cy="973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8055672-0C2E-4D5B-BF96-D701AB78B7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8994" y="5330188"/>
                  <a:ext cx="289440" cy="10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70E7A38-858F-4D4C-9EF9-16B2DE918E87}"/>
                    </a:ext>
                  </a:extLst>
                </p14:cNvPr>
                <p14:cNvContentPartPr/>
                <p14:nvPr/>
              </p14:nvContentPartPr>
              <p14:xfrm>
                <a:off x="2059754" y="5951188"/>
                <a:ext cx="25200" cy="154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70E7A38-858F-4D4C-9EF9-16B2DE918E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2114" y="5933548"/>
                  <a:ext cx="60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70E2A9C-C825-4DD1-B8C9-7449306153C0}"/>
                    </a:ext>
                  </a:extLst>
                </p14:cNvPr>
                <p14:cNvContentPartPr/>
                <p14:nvPr/>
              </p14:nvContentPartPr>
              <p14:xfrm>
                <a:off x="2014394" y="5807188"/>
                <a:ext cx="6480" cy="6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70E2A9C-C825-4DD1-B8C9-7449306153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96754" y="5789548"/>
                  <a:ext cx="42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2F2EC9-E4C2-445E-B706-556943F6D8C3}"/>
                    </a:ext>
                  </a:extLst>
                </p14:cNvPr>
                <p14:cNvContentPartPr/>
                <p14:nvPr/>
              </p14:nvContentPartPr>
              <p14:xfrm>
                <a:off x="2195834" y="5883868"/>
                <a:ext cx="753480" cy="242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2F2EC9-E4C2-445E-B706-556943F6D8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78194" y="5866228"/>
                  <a:ext cx="7891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8004AA4-2AD3-49C3-8996-52102A238CF9}"/>
              </a:ext>
            </a:extLst>
          </p:cNvPr>
          <p:cNvGrpSpPr/>
          <p:nvPr/>
        </p:nvGrpSpPr>
        <p:grpSpPr>
          <a:xfrm>
            <a:off x="3243794" y="5721508"/>
            <a:ext cx="2365200" cy="582120"/>
            <a:chOff x="3243794" y="5721508"/>
            <a:chExt cx="23652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9CE8237-A224-468E-BF65-07189B92B94F}"/>
                    </a:ext>
                  </a:extLst>
                </p14:cNvPr>
                <p14:cNvContentPartPr/>
                <p14:nvPr/>
              </p14:nvContentPartPr>
              <p14:xfrm>
                <a:off x="3243794" y="5867308"/>
                <a:ext cx="244800" cy="218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9CE8237-A224-468E-BF65-07189B92B9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25794" y="5849308"/>
                  <a:ext cx="280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9F78896-5B80-4A72-869C-27F9FC050BA3}"/>
                    </a:ext>
                  </a:extLst>
                </p14:cNvPr>
                <p14:cNvContentPartPr/>
                <p14:nvPr/>
              </p14:nvContentPartPr>
              <p14:xfrm>
                <a:off x="3547274" y="5911948"/>
                <a:ext cx="447840" cy="391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9F78896-5B80-4A72-869C-27F9FC050B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9274" y="5894308"/>
                  <a:ext cx="4834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12E3C0-7CB0-4301-B6DE-DD9A128A42CA}"/>
                    </a:ext>
                  </a:extLst>
                </p14:cNvPr>
                <p14:cNvContentPartPr/>
                <p14:nvPr/>
              </p14:nvContentPartPr>
              <p14:xfrm>
                <a:off x="3996914" y="5721508"/>
                <a:ext cx="282240" cy="37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12E3C0-7CB0-4301-B6DE-DD9A128A42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78914" y="5703868"/>
                  <a:ext cx="317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B1C9D5E-1AB7-41CD-91A1-FCC98C34BBD2}"/>
                    </a:ext>
                  </a:extLst>
                </p14:cNvPr>
                <p14:cNvContentPartPr/>
                <p14:nvPr/>
              </p14:nvContentPartPr>
              <p14:xfrm>
                <a:off x="4179794" y="5932468"/>
                <a:ext cx="470160" cy="172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B1C9D5E-1AB7-41CD-91A1-FCC98C34BB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1794" y="5914468"/>
                  <a:ext cx="505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9841F87-E446-4C23-85C1-01D21C11B94A}"/>
                    </a:ext>
                  </a:extLst>
                </p14:cNvPr>
                <p14:cNvContentPartPr/>
                <p14:nvPr/>
              </p14:nvContentPartPr>
              <p14:xfrm>
                <a:off x="4646714" y="5787748"/>
                <a:ext cx="435240" cy="312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9841F87-E446-4C23-85C1-01D21C11B9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29074" y="5770108"/>
                  <a:ext cx="470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4B28B10-74CE-470D-A554-76904B238B96}"/>
                    </a:ext>
                  </a:extLst>
                </p14:cNvPr>
                <p14:cNvContentPartPr/>
                <p14:nvPr/>
              </p14:nvContentPartPr>
              <p14:xfrm>
                <a:off x="5203634" y="5906188"/>
                <a:ext cx="405360" cy="181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4B28B10-74CE-470D-A554-76904B238B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5994" y="5888548"/>
                  <a:ext cx="44100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3AD9593-DCF9-4F07-A25C-0A51C5879915}"/>
                  </a:ext>
                </a:extLst>
              </p14:cNvPr>
              <p14:cNvContentPartPr/>
              <p14:nvPr/>
            </p14:nvContentPartPr>
            <p14:xfrm>
              <a:off x="6934874" y="2795068"/>
              <a:ext cx="522360" cy="1897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3AD9593-DCF9-4F07-A25C-0A51C587991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81234" y="2687428"/>
                <a:ext cx="6300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C5B4E847-B364-4749-B6B8-EBC109861C9A}"/>
                  </a:ext>
                </a:extLst>
              </p14:cNvPr>
              <p14:cNvContentPartPr/>
              <p14:nvPr/>
            </p14:nvContentPartPr>
            <p14:xfrm>
              <a:off x="9990554" y="2811268"/>
              <a:ext cx="405000" cy="1310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C5B4E847-B364-4749-B6B8-EBC109861C9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36914" y="2703268"/>
                <a:ext cx="51264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2F7D660C-5158-4629-B731-67E9CBBF0E3F}"/>
              </a:ext>
            </a:extLst>
          </p:cNvPr>
          <p:cNvGrpSpPr/>
          <p:nvPr/>
        </p:nvGrpSpPr>
        <p:grpSpPr>
          <a:xfrm>
            <a:off x="32594" y="2118988"/>
            <a:ext cx="12032280" cy="2377080"/>
            <a:chOff x="32594" y="2118988"/>
            <a:chExt cx="12032280" cy="23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7D6C9C-58C5-4096-81E0-0A49E218518D}"/>
                    </a:ext>
                  </a:extLst>
                </p14:cNvPr>
                <p14:cNvContentPartPr/>
                <p14:nvPr/>
              </p14:nvContentPartPr>
              <p14:xfrm>
                <a:off x="1514714" y="3376108"/>
                <a:ext cx="334440" cy="27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7D6C9C-58C5-4096-81E0-0A49E21851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97074" y="3358108"/>
                  <a:ext cx="370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8D70AC-0BC7-46AB-B676-1AB0E04007D9}"/>
                    </a:ext>
                  </a:extLst>
                </p14:cNvPr>
                <p14:cNvContentPartPr/>
                <p14:nvPr/>
              </p14:nvContentPartPr>
              <p14:xfrm>
                <a:off x="1935194" y="3369268"/>
                <a:ext cx="107280" cy="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8D70AC-0BC7-46AB-B676-1AB0E04007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17554" y="3351628"/>
                  <a:ext cx="142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3ECDB8-79D6-423D-BFB8-2F2D887F4D03}"/>
                    </a:ext>
                  </a:extLst>
                </p14:cNvPr>
                <p14:cNvContentPartPr/>
                <p14:nvPr/>
              </p14:nvContentPartPr>
              <p14:xfrm>
                <a:off x="639914" y="3406348"/>
                <a:ext cx="36720" cy="23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3ECDB8-79D6-423D-BFB8-2F2D887F4D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2274" y="3388708"/>
                  <a:ext cx="72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7E4EB6-CCA0-498A-B1BF-24085E157173}"/>
                    </a:ext>
                  </a:extLst>
                </p14:cNvPr>
                <p14:cNvContentPartPr/>
                <p14:nvPr/>
              </p14:nvContentPartPr>
              <p14:xfrm>
                <a:off x="660434" y="3419308"/>
                <a:ext cx="111600" cy="21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7E4EB6-CCA0-498A-B1BF-24085E1571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2794" y="3401668"/>
                  <a:ext cx="147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149FA-5658-4405-99AA-CFA31BDDADEF}"/>
                    </a:ext>
                  </a:extLst>
                </p14:cNvPr>
                <p14:cNvContentPartPr/>
                <p14:nvPr/>
              </p14:nvContentPartPr>
              <p14:xfrm>
                <a:off x="764834" y="3396268"/>
                <a:ext cx="12600" cy="23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149FA-5658-4405-99AA-CFA31BDDAD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6834" y="3378268"/>
                  <a:ext cx="48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011D5E-754F-4AAA-90C9-EB00607406F9}"/>
                    </a:ext>
                  </a:extLst>
                </p14:cNvPr>
                <p14:cNvContentPartPr/>
                <p14:nvPr/>
              </p14:nvContentPartPr>
              <p14:xfrm>
                <a:off x="815954" y="3513628"/>
                <a:ext cx="109080" cy="12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011D5E-754F-4AAA-90C9-EB0060740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7954" y="3495628"/>
                  <a:ext cx="144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24D7D4-CBF9-4B9F-A73E-FCF42F6A1A06}"/>
                    </a:ext>
                  </a:extLst>
                </p14:cNvPr>
                <p14:cNvContentPartPr/>
                <p14:nvPr/>
              </p14:nvContentPartPr>
              <p14:xfrm>
                <a:off x="944114" y="3456028"/>
                <a:ext cx="11448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24D7D4-CBF9-4B9F-A73E-FCF42F6A1A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6474" y="3438388"/>
                  <a:ext cx="150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B60177-0D68-4AD2-AB55-5168D0F3A4F0}"/>
                    </a:ext>
                  </a:extLst>
                </p14:cNvPr>
                <p14:cNvContentPartPr/>
                <p14:nvPr/>
              </p14:nvContentPartPr>
              <p14:xfrm>
                <a:off x="1002794" y="3374668"/>
                <a:ext cx="9360" cy="13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B60177-0D68-4AD2-AB55-5168D0F3A4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5154" y="3356668"/>
                  <a:ext cx="4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12A5B3-8C85-48A0-A4A4-6E7F2402A579}"/>
                    </a:ext>
                  </a:extLst>
                </p14:cNvPr>
                <p14:cNvContentPartPr/>
                <p14:nvPr/>
              </p14:nvContentPartPr>
              <p14:xfrm>
                <a:off x="919274" y="3563308"/>
                <a:ext cx="52920" cy="162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12A5B3-8C85-48A0-A4A4-6E7F2402A5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1634" y="3545668"/>
                  <a:ext cx="88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6085BA-E07C-4D24-A4E1-2DE168C9C5B9}"/>
                    </a:ext>
                  </a:extLst>
                </p14:cNvPr>
                <p14:cNvContentPartPr/>
                <p14:nvPr/>
              </p14:nvContentPartPr>
              <p14:xfrm>
                <a:off x="980834" y="3605788"/>
                <a:ext cx="62280" cy="8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6085BA-E07C-4D24-A4E1-2DE168C9C5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3194" y="3587788"/>
                  <a:ext cx="97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7E2F70-4C2E-4B12-A1DF-B746D3E499DB}"/>
                    </a:ext>
                  </a:extLst>
                </p14:cNvPr>
                <p14:cNvContentPartPr/>
                <p14:nvPr/>
              </p14:nvContentPartPr>
              <p14:xfrm>
                <a:off x="1080554" y="3619468"/>
                <a:ext cx="70200" cy="8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7E2F70-4C2E-4B12-A1DF-B746D3E499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2914" y="3601468"/>
                  <a:ext cx="105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A59459-546B-428F-A9E2-1D4D2B0F61A9}"/>
                    </a:ext>
                  </a:extLst>
                </p14:cNvPr>
                <p14:cNvContentPartPr/>
                <p14:nvPr/>
              </p14:nvContentPartPr>
              <p14:xfrm>
                <a:off x="1159394" y="3615508"/>
                <a:ext cx="51480" cy="14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A59459-546B-428F-A9E2-1D4D2B0F61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1754" y="3597508"/>
                  <a:ext cx="8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14E134-2564-4478-9536-3653364458D6}"/>
                    </a:ext>
                  </a:extLst>
                </p14:cNvPr>
                <p14:cNvContentPartPr/>
                <p14:nvPr/>
              </p14:nvContentPartPr>
              <p14:xfrm>
                <a:off x="1276034" y="3529828"/>
                <a:ext cx="114120" cy="2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14E134-2564-4478-9536-3653364458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58394" y="3511828"/>
                  <a:ext cx="149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CA91A4-BC08-4364-B0A3-3FECF928BC12}"/>
                    </a:ext>
                  </a:extLst>
                </p14:cNvPr>
                <p14:cNvContentPartPr/>
                <p14:nvPr/>
              </p14:nvContentPartPr>
              <p14:xfrm>
                <a:off x="1328594" y="3468988"/>
                <a:ext cx="828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CA91A4-BC08-4364-B0A3-3FECF928BC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0594" y="3450988"/>
                  <a:ext cx="43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991EEB-3AE9-40F0-8899-A8B00724A55A}"/>
                    </a:ext>
                  </a:extLst>
                </p14:cNvPr>
                <p14:cNvContentPartPr/>
                <p14:nvPr/>
              </p14:nvContentPartPr>
              <p14:xfrm>
                <a:off x="1914674" y="3561868"/>
                <a:ext cx="36000" cy="11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991EEB-3AE9-40F0-8899-A8B00724A5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96674" y="3543868"/>
                  <a:ext cx="71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6B1946-B95E-417A-997A-0592E70D1566}"/>
                    </a:ext>
                  </a:extLst>
                </p14:cNvPr>
                <p14:cNvContentPartPr/>
                <p14:nvPr/>
              </p14:nvContentPartPr>
              <p14:xfrm>
                <a:off x="1999994" y="3582748"/>
                <a:ext cx="97200" cy="8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6B1946-B95E-417A-997A-0592E70D15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82354" y="3564748"/>
                  <a:ext cx="132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F0FAAC-FD34-494E-B407-4E73A285EF61}"/>
                    </a:ext>
                  </a:extLst>
                </p14:cNvPr>
                <p14:cNvContentPartPr/>
                <p14:nvPr/>
              </p14:nvContentPartPr>
              <p14:xfrm>
                <a:off x="2125274" y="3584908"/>
                <a:ext cx="9252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F0FAAC-FD34-494E-B407-4E73A285EF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7274" y="3567268"/>
                  <a:ext cx="12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FAA5E6-6210-4286-AD03-18B866EDB108}"/>
                    </a:ext>
                  </a:extLst>
                </p14:cNvPr>
                <p14:cNvContentPartPr/>
                <p14:nvPr/>
              </p14:nvContentPartPr>
              <p14:xfrm>
                <a:off x="2229674" y="3560068"/>
                <a:ext cx="56520" cy="160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FAA5E6-6210-4286-AD03-18B866EDB1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12034" y="3542428"/>
                  <a:ext cx="92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A32D34-01FB-4A70-9D3D-5FD1662E8EFE}"/>
                    </a:ext>
                  </a:extLst>
                </p14:cNvPr>
                <p14:cNvContentPartPr/>
                <p14:nvPr/>
              </p14:nvContentPartPr>
              <p14:xfrm>
                <a:off x="2871194" y="3313828"/>
                <a:ext cx="166680" cy="305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A32D34-01FB-4A70-9D3D-5FD1662E8E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53194" y="3296188"/>
                  <a:ext cx="202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162AC9B-9888-4D67-AE95-3C8D0F8EEEA6}"/>
                    </a:ext>
                  </a:extLst>
                </p14:cNvPr>
                <p14:cNvContentPartPr/>
                <p14:nvPr/>
              </p14:nvContentPartPr>
              <p14:xfrm>
                <a:off x="2869394" y="3513628"/>
                <a:ext cx="17100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162AC9B-9888-4D67-AE95-3C8D0F8EEE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1394" y="3495988"/>
                  <a:ext cx="206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2923D3-EDA4-4A48-8063-B86B4C969028}"/>
                    </a:ext>
                  </a:extLst>
                </p14:cNvPr>
                <p14:cNvContentPartPr/>
                <p14:nvPr/>
              </p14:nvContentPartPr>
              <p14:xfrm>
                <a:off x="3092594" y="3465748"/>
                <a:ext cx="127440" cy="28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2923D3-EDA4-4A48-8063-B86B4C9690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74954" y="3447748"/>
                  <a:ext cx="163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FBB664-5C63-4385-A034-01A6DEA60786}"/>
                    </a:ext>
                  </a:extLst>
                </p14:cNvPr>
                <p14:cNvContentPartPr/>
                <p14:nvPr/>
              </p14:nvContentPartPr>
              <p14:xfrm>
                <a:off x="3231554" y="3367468"/>
                <a:ext cx="105120" cy="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FBB664-5C63-4385-A034-01A6DEA607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13554" y="3349468"/>
                  <a:ext cx="14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4F1BC2-A423-40EC-B691-2BE5E254A4F5}"/>
                    </a:ext>
                  </a:extLst>
                </p14:cNvPr>
                <p14:cNvContentPartPr/>
                <p14:nvPr/>
              </p14:nvContentPartPr>
              <p14:xfrm>
                <a:off x="3267914" y="3304828"/>
                <a:ext cx="118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4F1BC2-A423-40EC-B691-2BE5E254A4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49914" y="3287188"/>
                  <a:ext cx="47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7CDAAB-C870-4FE5-8316-CD486DE6528C}"/>
                    </a:ext>
                  </a:extLst>
                </p14:cNvPr>
                <p14:cNvContentPartPr/>
                <p14:nvPr/>
              </p14:nvContentPartPr>
              <p14:xfrm>
                <a:off x="3287714" y="3553588"/>
                <a:ext cx="4176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7CDAAB-C870-4FE5-8316-CD486DE652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0074" y="3535948"/>
                  <a:ext cx="77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4DDCBC-BA42-44F2-84ED-4BAA9AE9BF88}"/>
                    </a:ext>
                  </a:extLst>
                </p14:cNvPr>
                <p14:cNvContentPartPr/>
                <p14:nvPr/>
              </p14:nvContentPartPr>
              <p14:xfrm>
                <a:off x="3361154" y="3596788"/>
                <a:ext cx="77040" cy="73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4DDCBC-BA42-44F2-84ED-4BAA9AE9BF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43514" y="3579148"/>
                  <a:ext cx="11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6CD85A-FCFA-40F3-ACF8-3855DA7CD8EF}"/>
                    </a:ext>
                  </a:extLst>
                </p14:cNvPr>
                <p14:cNvContentPartPr/>
                <p14:nvPr/>
              </p14:nvContentPartPr>
              <p14:xfrm>
                <a:off x="3435314" y="3590668"/>
                <a:ext cx="73080" cy="82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6CD85A-FCFA-40F3-ACF8-3855DA7CD8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7314" y="3572668"/>
                  <a:ext cx="108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F5B277-CB74-4143-B9E0-FA42393B60F1}"/>
                    </a:ext>
                  </a:extLst>
                </p14:cNvPr>
                <p14:cNvContentPartPr/>
                <p14:nvPr/>
              </p14:nvContentPartPr>
              <p14:xfrm>
                <a:off x="3453674" y="3561868"/>
                <a:ext cx="99360" cy="14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F5B277-CB74-4143-B9E0-FA42393B60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36034" y="3543868"/>
                  <a:ext cx="135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BABE33-63BB-4794-97C8-E1011FCCAE8E}"/>
                    </a:ext>
                  </a:extLst>
                </p14:cNvPr>
                <p14:cNvContentPartPr/>
                <p14:nvPr/>
              </p14:nvContentPartPr>
              <p14:xfrm>
                <a:off x="3722594" y="3497788"/>
                <a:ext cx="129240" cy="2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BABE33-63BB-4794-97C8-E1011FCCAE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04594" y="3479788"/>
                  <a:ext cx="164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BC6570-3B23-4F62-9257-44F4B99B2FD0}"/>
                    </a:ext>
                  </a:extLst>
                </p14:cNvPr>
                <p14:cNvContentPartPr/>
                <p14:nvPr/>
              </p14:nvContentPartPr>
              <p14:xfrm>
                <a:off x="3789194" y="3439468"/>
                <a:ext cx="216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BC6570-3B23-4F62-9257-44F4B99B2F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71554" y="3421468"/>
                  <a:ext cx="37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596420-14B7-4494-BAF4-1F8E44918FC5}"/>
                    </a:ext>
                  </a:extLst>
                </p14:cNvPr>
                <p14:cNvContentPartPr/>
                <p14:nvPr/>
              </p14:nvContentPartPr>
              <p14:xfrm>
                <a:off x="4044434" y="3365668"/>
                <a:ext cx="26280" cy="250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596420-14B7-4494-BAF4-1F8E44918F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26794" y="3348028"/>
                  <a:ext cx="61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83D657B-C406-4232-95B2-346D1EAF372F}"/>
                    </a:ext>
                  </a:extLst>
                </p14:cNvPr>
                <p14:cNvContentPartPr/>
                <p14:nvPr/>
              </p14:nvContentPartPr>
              <p14:xfrm>
                <a:off x="4080074" y="3414628"/>
                <a:ext cx="115920" cy="149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83D657B-C406-4232-95B2-346D1EAF37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62434" y="3396628"/>
                  <a:ext cx="15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01723D-C18F-46F7-986B-1F6647A4C74F}"/>
                    </a:ext>
                  </a:extLst>
                </p14:cNvPr>
                <p14:cNvContentPartPr/>
                <p14:nvPr/>
              </p14:nvContentPartPr>
              <p14:xfrm>
                <a:off x="4240994" y="3387988"/>
                <a:ext cx="28080" cy="219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01723D-C18F-46F7-986B-1F6647A4C74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23354" y="3370348"/>
                  <a:ext cx="63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383CFE-31E8-4A9E-9C89-ED12A7E24C1D}"/>
                    </a:ext>
                  </a:extLst>
                </p14:cNvPr>
                <p14:cNvContentPartPr/>
                <p14:nvPr/>
              </p14:nvContentPartPr>
              <p14:xfrm>
                <a:off x="4317674" y="3405988"/>
                <a:ext cx="158760" cy="213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383CFE-31E8-4A9E-9C89-ED12A7E24C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99674" y="3388348"/>
                  <a:ext cx="194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EF38E1-17F3-4AD8-887A-60F5A2D5B798}"/>
                    </a:ext>
                  </a:extLst>
                </p14:cNvPr>
                <p14:cNvContentPartPr/>
                <p14:nvPr/>
              </p14:nvContentPartPr>
              <p14:xfrm>
                <a:off x="4514234" y="3525868"/>
                <a:ext cx="143640" cy="23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EF38E1-17F3-4AD8-887A-60F5A2D5B7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96234" y="3508228"/>
                  <a:ext cx="179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191890-B57B-4EDC-A72F-4AF949EC6D76}"/>
                    </a:ext>
                  </a:extLst>
                </p14:cNvPr>
                <p14:cNvContentPartPr/>
                <p14:nvPr/>
              </p14:nvContentPartPr>
              <p14:xfrm>
                <a:off x="4679834" y="3332188"/>
                <a:ext cx="120600" cy="11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191890-B57B-4EDC-A72F-4AF949EC6D7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61834" y="3314548"/>
                  <a:ext cx="156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FBF0A4-A272-4CE2-9428-9D8C6D2B0989}"/>
                    </a:ext>
                  </a:extLst>
                </p14:cNvPr>
                <p14:cNvContentPartPr/>
                <p14:nvPr/>
              </p14:nvContentPartPr>
              <p14:xfrm>
                <a:off x="4712954" y="3597148"/>
                <a:ext cx="37440" cy="158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FBF0A4-A272-4CE2-9428-9D8C6D2B09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95314" y="3579148"/>
                  <a:ext cx="73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6B42AC-B553-4EBA-A3BC-E8F7768FECF7}"/>
                    </a:ext>
                  </a:extLst>
                </p14:cNvPr>
                <p14:cNvContentPartPr/>
                <p14:nvPr/>
              </p14:nvContentPartPr>
              <p14:xfrm>
                <a:off x="4792514" y="3642508"/>
                <a:ext cx="71280" cy="8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6B42AC-B553-4EBA-A3BC-E8F7768FEC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74874" y="3624868"/>
                  <a:ext cx="106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50C50C-9AC9-402D-9CE4-A0388ED9CD50}"/>
                    </a:ext>
                  </a:extLst>
                </p14:cNvPr>
                <p14:cNvContentPartPr/>
                <p14:nvPr/>
              </p14:nvContentPartPr>
              <p14:xfrm>
                <a:off x="4881794" y="3633148"/>
                <a:ext cx="95400" cy="9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50C50C-9AC9-402D-9CE4-A0388ED9CD5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63794" y="3615148"/>
                  <a:ext cx="131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DB8EC8-47D1-47B2-A12F-55C703159338}"/>
                    </a:ext>
                  </a:extLst>
                </p14:cNvPr>
                <p14:cNvContentPartPr/>
                <p14:nvPr/>
              </p14:nvContentPartPr>
              <p14:xfrm>
                <a:off x="4976114" y="3604348"/>
                <a:ext cx="67680" cy="16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DB8EC8-47D1-47B2-A12F-55C7031593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58114" y="3586348"/>
                  <a:ext cx="103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E1A427-BD25-4D6E-B783-1CC0E72FF33D}"/>
                    </a:ext>
                  </a:extLst>
                </p14:cNvPr>
                <p14:cNvContentPartPr/>
                <p14:nvPr/>
              </p14:nvContentPartPr>
              <p14:xfrm>
                <a:off x="2455754" y="3454588"/>
                <a:ext cx="16200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E1A427-BD25-4D6E-B783-1CC0E72FF3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37754" y="3436588"/>
                  <a:ext cx="197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89E925-C5CC-4596-BBCB-AE9F3D80AE95}"/>
                    </a:ext>
                  </a:extLst>
                </p14:cNvPr>
                <p14:cNvContentPartPr/>
                <p14:nvPr/>
              </p14:nvContentPartPr>
              <p14:xfrm>
                <a:off x="2537474" y="3381508"/>
                <a:ext cx="17280" cy="23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89E925-C5CC-4596-BBCB-AE9F3D80AE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19834" y="3363868"/>
                  <a:ext cx="52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3A7767-1C82-4406-A9D1-B79A9521FAAB}"/>
                    </a:ext>
                  </a:extLst>
                </p14:cNvPr>
                <p14:cNvContentPartPr/>
                <p14:nvPr/>
              </p14:nvContentPartPr>
              <p14:xfrm>
                <a:off x="5256914" y="2625508"/>
                <a:ext cx="75960" cy="330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3A7767-1C82-4406-A9D1-B79A9521FA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39274" y="2607508"/>
                  <a:ext cx="1116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6F6A3F-FB36-4609-BFC1-989506B245C6}"/>
                    </a:ext>
                  </a:extLst>
                </p14:cNvPr>
                <p14:cNvContentPartPr/>
                <p14:nvPr/>
              </p14:nvContentPartPr>
              <p14:xfrm>
                <a:off x="5307674" y="2626228"/>
                <a:ext cx="180000" cy="295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6F6A3F-FB36-4609-BFC1-989506B245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90034" y="2608588"/>
                  <a:ext cx="215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4158FE-4CA1-4596-A3AB-0F83721E345C}"/>
                    </a:ext>
                  </a:extLst>
                </p14:cNvPr>
                <p14:cNvContentPartPr/>
                <p14:nvPr/>
              </p14:nvContentPartPr>
              <p14:xfrm>
                <a:off x="5482274" y="2579788"/>
                <a:ext cx="24480" cy="33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4158FE-4CA1-4596-A3AB-0F83721E34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64274" y="2562148"/>
                  <a:ext cx="60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790C34-769B-45FF-B9E2-742E65BE2A48}"/>
                    </a:ext>
                  </a:extLst>
                </p14:cNvPr>
                <p14:cNvContentPartPr/>
                <p14:nvPr/>
              </p14:nvContentPartPr>
              <p14:xfrm>
                <a:off x="5594234" y="2784268"/>
                <a:ext cx="272520" cy="181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790C34-769B-45FF-B9E2-742E65BE2A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76234" y="2766628"/>
                  <a:ext cx="308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25D440-DFB3-45C7-AD11-6F18B0AFCFCC}"/>
                    </a:ext>
                  </a:extLst>
                </p14:cNvPr>
                <p14:cNvContentPartPr/>
                <p14:nvPr/>
              </p14:nvContentPartPr>
              <p14:xfrm>
                <a:off x="5954594" y="2648548"/>
                <a:ext cx="27360" cy="34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25D440-DFB3-45C7-AD11-6F18B0AFCFC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36594" y="2630548"/>
                  <a:ext cx="630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5675FFA-11CB-4071-A495-27851FE5E3A9}"/>
                    </a:ext>
                  </a:extLst>
                </p14:cNvPr>
                <p14:cNvContentPartPr/>
                <p14:nvPr/>
              </p14:nvContentPartPr>
              <p14:xfrm>
                <a:off x="6008594" y="2637388"/>
                <a:ext cx="143640" cy="293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5675FFA-11CB-4071-A495-27851FE5E3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90954" y="2619748"/>
                  <a:ext cx="179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7A2DC7-C09B-4E25-BD70-4007F5C3A216}"/>
                    </a:ext>
                  </a:extLst>
                </p14:cNvPr>
                <p14:cNvContentPartPr/>
                <p14:nvPr/>
              </p14:nvContentPartPr>
              <p14:xfrm>
                <a:off x="6196514" y="2581588"/>
                <a:ext cx="19800" cy="29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7A2DC7-C09B-4E25-BD70-4007F5C3A2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78514" y="2563588"/>
                  <a:ext cx="55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C1956F-D851-49B7-B3AF-81A1A85A6749}"/>
                    </a:ext>
                  </a:extLst>
                </p14:cNvPr>
                <p14:cNvContentPartPr/>
                <p14:nvPr/>
              </p14:nvContentPartPr>
              <p14:xfrm>
                <a:off x="6248714" y="2630908"/>
                <a:ext cx="204840" cy="29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C1956F-D851-49B7-B3AF-81A1A85A67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0714" y="2612908"/>
                  <a:ext cx="240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F6A25FA-F115-4BF8-A0EA-8D7CE1D17FED}"/>
                    </a:ext>
                  </a:extLst>
                </p14:cNvPr>
                <p14:cNvContentPartPr/>
                <p14:nvPr/>
              </p14:nvContentPartPr>
              <p14:xfrm>
                <a:off x="6573794" y="2771668"/>
                <a:ext cx="172080" cy="261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F6A25FA-F115-4BF8-A0EA-8D7CE1D17F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55794" y="2753668"/>
                  <a:ext cx="207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ADCB20F-B11D-4D4D-8092-B7FF936E1D4E}"/>
                    </a:ext>
                  </a:extLst>
                </p14:cNvPr>
                <p14:cNvContentPartPr/>
                <p14:nvPr/>
              </p14:nvContentPartPr>
              <p14:xfrm>
                <a:off x="7707794" y="2721628"/>
                <a:ext cx="241560" cy="2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ADCB20F-B11D-4D4D-8092-B7FF936E1D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90154" y="2703628"/>
                  <a:ext cx="277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1D486B-EB71-4DE5-823F-ED12CA183F11}"/>
                    </a:ext>
                  </a:extLst>
                </p14:cNvPr>
                <p14:cNvContentPartPr/>
                <p14:nvPr/>
              </p14:nvContentPartPr>
              <p14:xfrm>
                <a:off x="7843874" y="2594188"/>
                <a:ext cx="1080" cy="27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1D486B-EB71-4DE5-823F-ED12CA183F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26234" y="2576548"/>
                  <a:ext cx="36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B4C588-1804-4C8C-B145-CB9B191667A1}"/>
                    </a:ext>
                  </a:extLst>
                </p14:cNvPr>
                <p14:cNvContentPartPr/>
                <p14:nvPr/>
              </p14:nvContentPartPr>
              <p14:xfrm>
                <a:off x="8606354" y="2562148"/>
                <a:ext cx="28080" cy="415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B4C588-1804-4C8C-B145-CB9B191667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88714" y="2544148"/>
                  <a:ext cx="637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A58A7C-32C7-495D-A07A-3E95BB83BD06}"/>
                    </a:ext>
                  </a:extLst>
                </p14:cNvPr>
                <p14:cNvContentPartPr/>
                <p14:nvPr/>
              </p14:nvContentPartPr>
              <p14:xfrm>
                <a:off x="8636594" y="2531188"/>
                <a:ext cx="129240" cy="398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A58A7C-32C7-495D-A07A-3E95BB83BD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18954" y="2513188"/>
                  <a:ext cx="164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5DD79DE-4989-4557-BE0F-A76C2EE3A8DE}"/>
                    </a:ext>
                  </a:extLst>
                </p14:cNvPr>
                <p14:cNvContentPartPr/>
                <p14:nvPr/>
              </p14:nvContentPartPr>
              <p14:xfrm>
                <a:off x="8608154" y="2813428"/>
                <a:ext cx="228960" cy="4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5DD79DE-4989-4557-BE0F-A76C2EE3A8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90514" y="2795788"/>
                  <a:ext cx="264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99BCA1-018E-4DB3-A6CE-E9EF62D0621A}"/>
                    </a:ext>
                  </a:extLst>
                </p14:cNvPr>
                <p14:cNvContentPartPr/>
                <p14:nvPr/>
              </p14:nvContentPartPr>
              <p14:xfrm>
                <a:off x="8850794" y="2756188"/>
                <a:ext cx="148320" cy="392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99BCA1-018E-4DB3-A6CE-E9EF62D062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33154" y="2738548"/>
                  <a:ext cx="183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D4889C-B5EE-48DB-9F3E-DBBD71A7A077}"/>
                    </a:ext>
                  </a:extLst>
                </p14:cNvPr>
                <p14:cNvContentPartPr/>
                <p14:nvPr/>
              </p14:nvContentPartPr>
              <p14:xfrm>
                <a:off x="9173354" y="2465668"/>
                <a:ext cx="475920" cy="409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D4889C-B5EE-48DB-9F3E-DBBD71A7A0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55714" y="2447668"/>
                  <a:ext cx="5115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6C21D28-395E-419D-9D79-4A15F67666A6}"/>
                    </a:ext>
                  </a:extLst>
                </p14:cNvPr>
                <p14:cNvContentPartPr/>
                <p14:nvPr/>
              </p14:nvContentPartPr>
              <p14:xfrm>
                <a:off x="6830834" y="2767708"/>
                <a:ext cx="181080" cy="322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6C21D28-395E-419D-9D79-4A15F67666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2834" y="2750068"/>
                  <a:ext cx="216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C6446B-1843-4E4B-9368-69F4B1A0CFD6}"/>
                    </a:ext>
                  </a:extLst>
                </p14:cNvPr>
                <p14:cNvContentPartPr/>
                <p14:nvPr/>
              </p14:nvContentPartPr>
              <p14:xfrm>
                <a:off x="7422314" y="2739268"/>
                <a:ext cx="217800" cy="300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C6446B-1843-4E4B-9368-69F4B1A0CF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04674" y="2721268"/>
                  <a:ext cx="2534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3CEE0A1-7575-4411-965B-65FB01096B1D}"/>
                    </a:ext>
                  </a:extLst>
                </p14:cNvPr>
                <p14:cNvContentPartPr/>
                <p14:nvPr/>
              </p14:nvContentPartPr>
              <p14:xfrm>
                <a:off x="7005794" y="2820628"/>
                <a:ext cx="203400" cy="144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3CEE0A1-7575-4411-965B-65FB01096B1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87794" y="2802628"/>
                  <a:ext cx="239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9FA6C1-E1E1-4BBB-A53D-3557AFC93BE1}"/>
                    </a:ext>
                  </a:extLst>
                </p14:cNvPr>
                <p14:cNvContentPartPr/>
                <p14:nvPr/>
              </p14:nvContentPartPr>
              <p14:xfrm>
                <a:off x="7231154" y="2810188"/>
                <a:ext cx="138600" cy="135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9FA6C1-E1E1-4BBB-A53D-3557AFC93BE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13514" y="2792548"/>
                  <a:ext cx="174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2A46773-7696-4E27-B2F3-7788A0E16946}"/>
                    </a:ext>
                  </a:extLst>
                </p14:cNvPr>
                <p14:cNvContentPartPr/>
                <p14:nvPr/>
              </p14:nvContentPartPr>
              <p14:xfrm>
                <a:off x="9820634" y="2734228"/>
                <a:ext cx="169560" cy="29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2A46773-7696-4E27-B2F3-7788A0E169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02634" y="2716588"/>
                  <a:ext cx="205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490D6B-DB9B-4C7B-9853-2A5F586E63C2}"/>
                    </a:ext>
                  </a:extLst>
                </p14:cNvPr>
                <p14:cNvContentPartPr/>
                <p14:nvPr/>
              </p14:nvContentPartPr>
              <p14:xfrm>
                <a:off x="10401674" y="2725228"/>
                <a:ext cx="239400" cy="338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490D6B-DB9B-4C7B-9853-2A5F586E63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83674" y="2707588"/>
                  <a:ext cx="275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2285FEF-4116-4BB9-A0D8-9D5677676F61}"/>
                    </a:ext>
                  </a:extLst>
                </p14:cNvPr>
                <p14:cNvContentPartPr/>
                <p14:nvPr/>
              </p14:nvContentPartPr>
              <p14:xfrm>
                <a:off x="97394" y="2815948"/>
                <a:ext cx="230760" cy="1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2285FEF-4116-4BB9-A0D8-9D5677676F6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394" y="2797948"/>
                  <a:ext cx="266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58374F-67C3-4D53-875F-6E7BBD3E23D5}"/>
                    </a:ext>
                  </a:extLst>
                </p14:cNvPr>
                <p14:cNvContentPartPr/>
                <p14:nvPr/>
              </p14:nvContentPartPr>
              <p14:xfrm>
                <a:off x="330314" y="2667268"/>
                <a:ext cx="211320" cy="320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58374F-67C3-4D53-875F-6E7BBD3E23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2674" y="2649268"/>
                  <a:ext cx="2469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DA9925-5BBC-42FE-9D6F-36A74FCD83EF}"/>
                    </a:ext>
                  </a:extLst>
                </p14:cNvPr>
                <p14:cNvContentPartPr/>
                <p14:nvPr/>
              </p14:nvContentPartPr>
              <p14:xfrm>
                <a:off x="315194" y="2651068"/>
                <a:ext cx="229680" cy="333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DA9925-5BBC-42FE-9D6F-36A74FCD83E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7554" y="2633428"/>
                  <a:ext cx="2653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8AA4C8-0FE8-4DC4-B933-17B6BB0F9A66}"/>
                    </a:ext>
                  </a:extLst>
                </p14:cNvPr>
                <p14:cNvContentPartPr/>
                <p14:nvPr/>
              </p14:nvContentPartPr>
              <p14:xfrm>
                <a:off x="32594" y="2775268"/>
                <a:ext cx="292680" cy="82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8AA4C8-0FE8-4DC4-B933-17B6BB0F9A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594" y="2757268"/>
                  <a:ext cx="328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992E49-BAEB-4A09-8BDF-EC8A431631CD}"/>
                    </a:ext>
                  </a:extLst>
                </p14:cNvPr>
                <p14:cNvContentPartPr/>
                <p14:nvPr/>
              </p14:nvContentPartPr>
              <p14:xfrm>
                <a:off x="10781474" y="2337508"/>
                <a:ext cx="141840" cy="14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992E49-BAEB-4A09-8BDF-EC8A431631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63834" y="2319868"/>
                  <a:ext cx="177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C47283-5866-446E-BFB2-262B076F2D98}"/>
                    </a:ext>
                  </a:extLst>
                </p14:cNvPr>
                <p14:cNvContentPartPr/>
                <p14:nvPr/>
              </p14:nvContentPartPr>
              <p14:xfrm>
                <a:off x="10947794" y="2351908"/>
                <a:ext cx="443520" cy="136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C47283-5866-446E-BFB2-262B076F2D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30154" y="2333908"/>
                  <a:ext cx="479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2F78934-80D8-477D-BDEF-8BB38A610C4F}"/>
                    </a:ext>
                  </a:extLst>
                </p14:cNvPr>
                <p14:cNvContentPartPr/>
                <p14:nvPr/>
              </p14:nvContentPartPr>
              <p14:xfrm>
                <a:off x="11433794" y="2373508"/>
                <a:ext cx="498240" cy="12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2F78934-80D8-477D-BDEF-8BB38A610C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16154" y="2355508"/>
                  <a:ext cx="533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31EFEB-272E-47A1-9DBD-2E510472187E}"/>
                    </a:ext>
                  </a:extLst>
                </p14:cNvPr>
                <p14:cNvContentPartPr/>
                <p14:nvPr/>
              </p14:nvContentPartPr>
              <p14:xfrm>
                <a:off x="11840954" y="2118988"/>
                <a:ext cx="45000" cy="95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31EFEB-272E-47A1-9DBD-2E51047218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23314" y="2100988"/>
                  <a:ext cx="80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567EE9-CE88-46E1-8C70-707FBEC26289}"/>
                    </a:ext>
                  </a:extLst>
                </p14:cNvPr>
                <p14:cNvContentPartPr/>
                <p14:nvPr/>
              </p14:nvContentPartPr>
              <p14:xfrm>
                <a:off x="11582114" y="2252548"/>
                <a:ext cx="11880" cy="45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567EE9-CE88-46E1-8C70-707FBEC262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564474" y="2234908"/>
                  <a:ext cx="4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ED282A-6ED6-4CE1-A22E-B8B611B30A12}"/>
                    </a:ext>
                  </a:extLst>
                </p14:cNvPr>
                <p14:cNvContentPartPr/>
                <p14:nvPr/>
              </p14:nvContentPartPr>
              <p14:xfrm>
                <a:off x="5148194" y="3571228"/>
                <a:ext cx="158040" cy="8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ED282A-6ED6-4CE1-A22E-B8B611B30A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30194" y="3553588"/>
                  <a:ext cx="19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0FE559D-F271-4704-8D18-A6919E9BDC49}"/>
                    </a:ext>
                  </a:extLst>
                </p14:cNvPr>
                <p14:cNvContentPartPr/>
                <p14:nvPr/>
              </p14:nvContentPartPr>
              <p14:xfrm>
                <a:off x="5124434" y="3454588"/>
                <a:ext cx="128520" cy="8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0FE559D-F271-4704-8D18-A6919E9BDC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06794" y="3436588"/>
                  <a:ext cx="164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B36350-2EED-4F33-9C5F-67C9123A7807}"/>
                    </a:ext>
                  </a:extLst>
                </p14:cNvPr>
                <p14:cNvContentPartPr/>
                <p14:nvPr/>
              </p14:nvContentPartPr>
              <p14:xfrm>
                <a:off x="5137754" y="3443428"/>
                <a:ext cx="146520" cy="9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B36350-2EED-4F33-9C5F-67C9123A78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20114" y="3425428"/>
                  <a:ext cx="182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06D5CC-3D88-40A1-BA26-7C4C5886928E}"/>
                    </a:ext>
                  </a:extLst>
                </p14:cNvPr>
                <p14:cNvContentPartPr/>
                <p14:nvPr/>
              </p14:nvContentPartPr>
              <p14:xfrm>
                <a:off x="5522234" y="3325348"/>
                <a:ext cx="56520" cy="323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06D5CC-3D88-40A1-BA26-7C4C5886928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04234" y="3307708"/>
                  <a:ext cx="92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512F3B-78EC-4772-8C23-732FEAF2074F}"/>
                    </a:ext>
                  </a:extLst>
                </p14:cNvPr>
                <p14:cNvContentPartPr/>
                <p14:nvPr/>
              </p14:nvContentPartPr>
              <p14:xfrm>
                <a:off x="5517554" y="3376108"/>
                <a:ext cx="204840" cy="26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512F3B-78EC-4772-8C23-732FEAF207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99914" y="3358468"/>
                  <a:ext cx="240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A1F8FAB-D0B8-42E9-B70D-BC2788BE7632}"/>
                    </a:ext>
                  </a:extLst>
                </p14:cNvPr>
                <p14:cNvContentPartPr/>
                <p14:nvPr/>
              </p14:nvContentPartPr>
              <p14:xfrm>
                <a:off x="5731034" y="3306628"/>
                <a:ext cx="26280" cy="325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A1F8FAB-D0B8-42E9-B70D-BC2788BE76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13034" y="3288628"/>
                  <a:ext cx="61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0B96A4-9EC3-4AB9-911F-490859BF977D}"/>
                    </a:ext>
                  </a:extLst>
                </p14:cNvPr>
                <p14:cNvContentPartPr/>
                <p14:nvPr/>
              </p14:nvContentPartPr>
              <p14:xfrm>
                <a:off x="5812034" y="3485188"/>
                <a:ext cx="225360" cy="162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0B96A4-9EC3-4AB9-911F-490859BF977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94394" y="3467188"/>
                  <a:ext cx="261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CC6CC9-E0C3-4EE8-A646-9BD6ADD410D2}"/>
                    </a:ext>
                  </a:extLst>
                </p14:cNvPr>
                <p14:cNvContentPartPr/>
                <p14:nvPr/>
              </p14:nvContentPartPr>
              <p14:xfrm>
                <a:off x="6033794" y="3260908"/>
                <a:ext cx="183600" cy="31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CC6CC9-E0C3-4EE8-A646-9BD6ADD410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15794" y="3242908"/>
                  <a:ext cx="2192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62B30C-317F-47B5-8240-1792BCA57CE6}"/>
                    </a:ext>
                  </a:extLst>
                </p14:cNvPr>
                <p14:cNvContentPartPr/>
                <p14:nvPr/>
              </p14:nvContentPartPr>
              <p14:xfrm>
                <a:off x="6122714" y="3199348"/>
                <a:ext cx="28800" cy="16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62B30C-317F-47B5-8240-1792BCA57C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04714" y="3181348"/>
                  <a:ext cx="6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9CAE240-A50D-4C03-93C3-0BA3154D69D2}"/>
                    </a:ext>
                  </a:extLst>
                </p14:cNvPr>
                <p14:cNvContentPartPr/>
                <p14:nvPr/>
              </p14:nvContentPartPr>
              <p14:xfrm>
                <a:off x="6057914" y="3540268"/>
                <a:ext cx="91800" cy="154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9CAE240-A50D-4C03-93C3-0BA3154D69D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39914" y="3522268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09FD265-B975-4224-BC02-E632F0EABCB5}"/>
                    </a:ext>
                  </a:extLst>
                </p14:cNvPr>
                <p14:cNvContentPartPr/>
                <p14:nvPr/>
              </p14:nvContentPartPr>
              <p14:xfrm>
                <a:off x="6181394" y="3578428"/>
                <a:ext cx="78840" cy="87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09FD265-B975-4224-BC02-E632F0EABCB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63394" y="3560428"/>
                  <a:ext cx="11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58FBABF-E1A6-4B23-AF50-BB3886351716}"/>
                    </a:ext>
                  </a:extLst>
                </p14:cNvPr>
                <p14:cNvContentPartPr/>
                <p14:nvPr/>
              </p14:nvContentPartPr>
              <p14:xfrm>
                <a:off x="6308114" y="3543508"/>
                <a:ext cx="69120" cy="94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58FBABF-E1A6-4B23-AF50-BB388635171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90474" y="3525508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57FA74-53F9-4533-98FF-CDDC552ABC45}"/>
                    </a:ext>
                  </a:extLst>
                </p14:cNvPr>
                <p14:cNvContentPartPr/>
                <p14:nvPr/>
              </p14:nvContentPartPr>
              <p14:xfrm>
                <a:off x="6380474" y="3535228"/>
                <a:ext cx="74880" cy="162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57FA74-53F9-4533-98FF-CDDC552ABC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62834" y="3517588"/>
                  <a:ext cx="110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58484A-1E88-41DF-B0A3-8B81AD0851E5}"/>
                    </a:ext>
                  </a:extLst>
                </p14:cNvPr>
                <p14:cNvContentPartPr/>
                <p14:nvPr/>
              </p14:nvContentPartPr>
              <p14:xfrm>
                <a:off x="6591434" y="3465028"/>
                <a:ext cx="155160" cy="9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58484A-1E88-41DF-B0A3-8B81AD0851E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73794" y="3447028"/>
                  <a:ext cx="190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DA57C25-6AC8-4DAF-BA6A-482FE7B30A5C}"/>
                    </a:ext>
                  </a:extLst>
                </p14:cNvPr>
                <p14:cNvContentPartPr/>
                <p14:nvPr/>
              </p14:nvContentPartPr>
              <p14:xfrm>
                <a:off x="6694394" y="3382588"/>
                <a:ext cx="41400" cy="19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DA57C25-6AC8-4DAF-BA6A-482FE7B30A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76754" y="3364588"/>
                  <a:ext cx="7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5CE3845-B4CD-4AF9-912D-F811E739C288}"/>
                    </a:ext>
                  </a:extLst>
                </p14:cNvPr>
                <p14:cNvContentPartPr/>
                <p14:nvPr/>
              </p14:nvContentPartPr>
              <p14:xfrm>
                <a:off x="6925874" y="3349828"/>
                <a:ext cx="18000" cy="25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5CE3845-B4CD-4AF9-912D-F811E739C2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08234" y="3331828"/>
                  <a:ext cx="53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ACC7CA1-3A24-4960-B520-6D592201E706}"/>
                    </a:ext>
                  </a:extLst>
                </p14:cNvPr>
                <p14:cNvContentPartPr/>
                <p14:nvPr/>
              </p14:nvContentPartPr>
              <p14:xfrm>
                <a:off x="6943874" y="3315988"/>
                <a:ext cx="215640" cy="263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ACC7CA1-3A24-4960-B520-6D592201E70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25874" y="3298348"/>
                  <a:ext cx="251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A4C0A94-298C-4D4E-9B30-0292B60D031E}"/>
                    </a:ext>
                  </a:extLst>
                </p14:cNvPr>
                <p14:cNvContentPartPr/>
                <p14:nvPr/>
              </p14:nvContentPartPr>
              <p14:xfrm>
                <a:off x="7228274" y="3332188"/>
                <a:ext cx="145800" cy="218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A4C0A94-298C-4D4E-9B30-0292B60D03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10634" y="3314188"/>
                  <a:ext cx="181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FCD0D6-237C-473D-9C9F-EC378B735B7C}"/>
                    </a:ext>
                  </a:extLst>
                </p14:cNvPr>
                <p14:cNvContentPartPr/>
                <p14:nvPr/>
              </p14:nvContentPartPr>
              <p14:xfrm>
                <a:off x="7452554" y="3452788"/>
                <a:ext cx="158760" cy="26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FCD0D6-237C-473D-9C9F-EC378B735B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34914" y="3435148"/>
                  <a:ext cx="194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B6E3E8-AAAE-4060-A8F0-62EA1A29F540}"/>
                    </a:ext>
                  </a:extLst>
                </p14:cNvPr>
                <p14:cNvContentPartPr/>
                <p14:nvPr/>
              </p14:nvContentPartPr>
              <p14:xfrm>
                <a:off x="7542554" y="3253708"/>
                <a:ext cx="181080" cy="24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B6E3E8-AAAE-4060-A8F0-62EA1A29F5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24554" y="3236068"/>
                  <a:ext cx="21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B8CEFC0-366A-4B39-BA95-FD77C627A7E3}"/>
                    </a:ext>
                  </a:extLst>
                </p14:cNvPr>
                <p14:cNvContentPartPr/>
                <p14:nvPr/>
              </p14:nvContentPartPr>
              <p14:xfrm>
                <a:off x="7735514" y="3534508"/>
                <a:ext cx="58320" cy="14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B8CEFC0-366A-4B39-BA95-FD77C627A7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17514" y="3516868"/>
                  <a:ext cx="93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DCA8473-398B-4FB8-AA27-D343DE4D7F60}"/>
                    </a:ext>
                  </a:extLst>
                </p14:cNvPr>
                <p14:cNvContentPartPr/>
                <p14:nvPr/>
              </p14:nvContentPartPr>
              <p14:xfrm>
                <a:off x="7833074" y="3585628"/>
                <a:ext cx="101520" cy="97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DCA8473-398B-4FB8-AA27-D343DE4D7F6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15434" y="3567988"/>
                  <a:ext cx="13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26B94A-150E-433F-B126-BC20BB97AAD1}"/>
                    </a:ext>
                  </a:extLst>
                </p14:cNvPr>
                <p14:cNvContentPartPr/>
                <p14:nvPr/>
              </p14:nvContentPartPr>
              <p14:xfrm>
                <a:off x="7988234" y="3552148"/>
                <a:ext cx="92160" cy="9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26B94A-150E-433F-B126-BC20BB97AA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970234" y="3534508"/>
                  <a:ext cx="127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D3E3D75-03CA-4630-A442-3CC720DB7352}"/>
                    </a:ext>
                  </a:extLst>
                </p14:cNvPr>
                <p14:cNvContentPartPr/>
                <p14:nvPr/>
              </p14:nvContentPartPr>
              <p14:xfrm>
                <a:off x="8065634" y="3506428"/>
                <a:ext cx="81360" cy="219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D3E3D75-03CA-4630-A442-3CC720DB735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47634" y="3488788"/>
                  <a:ext cx="117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D30006-2D4A-4F35-B5AD-4A4B08F40BE7}"/>
                    </a:ext>
                  </a:extLst>
                </p14:cNvPr>
                <p14:cNvContentPartPr/>
                <p14:nvPr/>
              </p14:nvContentPartPr>
              <p14:xfrm>
                <a:off x="8281634" y="3469708"/>
                <a:ext cx="229320" cy="29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D30006-2D4A-4F35-B5AD-4A4B08F40B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63994" y="3452068"/>
                  <a:ext cx="264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73C28F-6113-4575-9A54-15EF7D5F7768}"/>
                    </a:ext>
                  </a:extLst>
                </p14:cNvPr>
                <p14:cNvContentPartPr/>
                <p14:nvPr/>
              </p14:nvContentPartPr>
              <p14:xfrm>
                <a:off x="8379554" y="3402388"/>
                <a:ext cx="50040" cy="199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73C28F-6113-4575-9A54-15EF7D5F77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61914" y="3384748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4CC939E-7F40-4D19-81B5-9F7A15B0B63C}"/>
                    </a:ext>
                  </a:extLst>
                </p14:cNvPr>
                <p14:cNvContentPartPr/>
                <p14:nvPr/>
              </p14:nvContentPartPr>
              <p14:xfrm>
                <a:off x="8787794" y="3273508"/>
                <a:ext cx="53640" cy="372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4CC939E-7F40-4D19-81B5-9F7A15B0B6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70154" y="3255868"/>
                  <a:ext cx="89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DD86F7-E6F9-458A-AD0A-BC10AEBF336B}"/>
                    </a:ext>
                  </a:extLst>
                </p14:cNvPr>
                <p14:cNvContentPartPr/>
                <p14:nvPr/>
              </p14:nvContentPartPr>
              <p14:xfrm>
                <a:off x="8848274" y="3200788"/>
                <a:ext cx="133920" cy="404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DD86F7-E6F9-458A-AD0A-BC10AEBF33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30634" y="3183148"/>
                  <a:ext cx="1695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86F9CF-BB9C-4537-B70C-BF2D81F1BAAE}"/>
                    </a:ext>
                  </a:extLst>
                </p14:cNvPr>
                <p14:cNvContentPartPr/>
                <p14:nvPr/>
              </p14:nvContentPartPr>
              <p14:xfrm>
                <a:off x="8784194" y="3504988"/>
                <a:ext cx="261000" cy="12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86F9CF-BB9C-4537-B70C-BF2D81F1BA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66554" y="3486988"/>
                  <a:ext cx="296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B0A226-8A2C-4CF0-83B7-31696FE913EE}"/>
                    </a:ext>
                  </a:extLst>
                </p14:cNvPr>
                <p14:cNvContentPartPr/>
                <p14:nvPr/>
              </p14:nvContentPartPr>
              <p14:xfrm>
                <a:off x="9027194" y="3445588"/>
                <a:ext cx="161280" cy="372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B0A226-8A2C-4CF0-83B7-31696FE913E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09554" y="3427588"/>
                  <a:ext cx="196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8A93606-1CC9-4BE8-9DB2-89FF55E76E60}"/>
                    </a:ext>
                  </a:extLst>
                </p14:cNvPr>
                <p14:cNvContentPartPr/>
                <p14:nvPr/>
              </p14:nvContentPartPr>
              <p14:xfrm>
                <a:off x="9338594" y="3261988"/>
                <a:ext cx="457560" cy="38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8A93606-1CC9-4BE8-9DB2-89FF55E76E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20594" y="3244348"/>
                  <a:ext cx="493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BBDCDF-198E-4C49-98E5-3482766CF2C1}"/>
                    </a:ext>
                  </a:extLst>
                </p14:cNvPr>
                <p14:cNvContentPartPr/>
                <p14:nvPr/>
              </p14:nvContentPartPr>
              <p14:xfrm>
                <a:off x="9836834" y="3498508"/>
                <a:ext cx="86400" cy="22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BBDCDF-198E-4C49-98E5-3482766CF2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19194" y="3480868"/>
                  <a:ext cx="122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959F68F-08B0-4E61-86DF-BBB8F36ED7B3}"/>
                    </a:ext>
                  </a:extLst>
                </p14:cNvPr>
                <p14:cNvContentPartPr/>
                <p14:nvPr/>
              </p14:nvContentPartPr>
              <p14:xfrm>
                <a:off x="9959234" y="3479428"/>
                <a:ext cx="150480" cy="157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959F68F-08B0-4E61-86DF-BBB8F36ED7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41234" y="3461428"/>
                  <a:ext cx="186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38EB054-43E1-4DD2-8BFF-7A5431715B04}"/>
                    </a:ext>
                  </a:extLst>
                </p14:cNvPr>
                <p14:cNvContentPartPr/>
                <p14:nvPr/>
              </p14:nvContentPartPr>
              <p14:xfrm>
                <a:off x="10145354" y="3425788"/>
                <a:ext cx="86760" cy="281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38EB054-43E1-4DD2-8BFF-7A5431715B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27714" y="3407788"/>
                  <a:ext cx="122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147F89-53B2-4F09-9479-C2B868C300BD}"/>
                    </a:ext>
                  </a:extLst>
                </p14:cNvPr>
                <p14:cNvContentPartPr/>
                <p14:nvPr/>
              </p14:nvContentPartPr>
              <p14:xfrm>
                <a:off x="10861754" y="2622628"/>
                <a:ext cx="568800" cy="263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147F89-53B2-4F09-9479-C2B868C300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43754" y="2604628"/>
                  <a:ext cx="604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D80E47-7BE4-4A93-BC71-11C98FD8F4CC}"/>
                    </a:ext>
                  </a:extLst>
                </p14:cNvPr>
                <p14:cNvContentPartPr/>
                <p14:nvPr/>
              </p14:nvContentPartPr>
              <p14:xfrm>
                <a:off x="11443154" y="2738188"/>
                <a:ext cx="195840" cy="14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ED80E47-7BE4-4A93-BC71-11C98FD8F4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425154" y="2720548"/>
                  <a:ext cx="231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6163D73-0BE1-4F6A-B2D6-4A78EFFF66EA}"/>
                    </a:ext>
                  </a:extLst>
                </p14:cNvPr>
                <p14:cNvContentPartPr/>
                <p14:nvPr/>
              </p14:nvContentPartPr>
              <p14:xfrm>
                <a:off x="11675354" y="2640628"/>
                <a:ext cx="38880" cy="220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6163D73-0BE1-4F6A-B2D6-4A78EFFF66E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57714" y="2622988"/>
                  <a:ext cx="745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92A613-06FA-4B19-BB2D-1600483099ED}"/>
                    </a:ext>
                  </a:extLst>
                </p14:cNvPr>
                <p14:cNvContentPartPr/>
                <p14:nvPr/>
              </p14:nvContentPartPr>
              <p14:xfrm>
                <a:off x="11757434" y="2734228"/>
                <a:ext cx="128520" cy="105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92A613-06FA-4B19-BB2D-1600483099E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39434" y="2716588"/>
                  <a:ext cx="16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4FC88DD-B71A-45AD-A82E-5CAEC4B9D1A9}"/>
                    </a:ext>
                  </a:extLst>
                </p14:cNvPr>
                <p14:cNvContentPartPr/>
                <p14:nvPr/>
              </p14:nvContentPartPr>
              <p14:xfrm>
                <a:off x="11955434" y="2705428"/>
                <a:ext cx="109440" cy="104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4FC88DD-B71A-45AD-A82E-5CAEC4B9D1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37434" y="2687788"/>
                  <a:ext cx="14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A0608E8-02C6-4330-823D-12269E3CBD14}"/>
                    </a:ext>
                  </a:extLst>
                </p14:cNvPr>
                <p14:cNvContentPartPr/>
                <p14:nvPr/>
              </p14:nvContentPartPr>
              <p14:xfrm>
                <a:off x="11865794" y="2955268"/>
                <a:ext cx="78480" cy="114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A0608E8-02C6-4330-823D-12269E3CBD1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48154" y="2937268"/>
                  <a:ext cx="11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ECA03D-4C84-4C83-B776-A29D3283CBE7}"/>
                    </a:ext>
                  </a:extLst>
                </p14:cNvPr>
                <p14:cNvContentPartPr/>
                <p14:nvPr/>
              </p14:nvContentPartPr>
              <p14:xfrm>
                <a:off x="11494994" y="3070468"/>
                <a:ext cx="18000" cy="25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ECA03D-4C84-4C83-B776-A29D3283CB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77354" y="3052468"/>
                  <a:ext cx="5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4550949-DBD7-4684-BBCF-3982C51DBDF4}"/>
                    </a:ext>
                  </a:extLst>
                </p14:cNvPr>
                <p14:cNvContentPartPr/>
                <p14:nvPr/>
              </p14:nvContentPartPr>
              <p14:xfrm>
                <a:off x="10762034" y="2937628"/>
                <a:ext cx="1220040" cy="3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4550949-DBD7-4684-BBCF-3982C51DBDF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44034" y="2919628"/>
                  <a:ext cx="1255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DFB5B5-A3B6-4917-8330-420F8E2AECDE}"/>
                    </a:ext>
                  </a:extLst>
                </p14:cNvPr>
                <p14:cNvContentPartPr/>
                <p14:nvPr/>
              </p14:nvContentPartPr>
              <p14:xfrm>
                <a:off x="10628474" y="3270988"/>
                <a:ext cx="149040" cy="14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DFB5B5-A3B6-4917-8330-420F8E2AECD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10834" y="3253348"/>
                  <a:ext cx="184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689E21-AAA2-4771-AF7D-A2638FAF2E02}"/>
                    </a:ext>
                  </a:extLst>
                </p14:cNvPr>
                <p14:cNvContentPartPr/>
                <p14:nvPr/>
              </p14:nvContentPartPr>
              <p14:xfrm>
                <a:off x="10837634" y="3250108"/>
                <a:ext cx="477000" cy="144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689E21-AAA2-4771-AF7D-A2638FAF2E0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19994" y="3232108"/>
                  <a:ext cx="512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BE13DE5-2903-4417-9B0F-3BDAF197C144}"/>
                    </a:ext>
                  </a:extLst>
                </p14:cNvPr>
                <p14:cNvContentPartPr/>
                <p14:nvPr/>
              </p14:nvContentPartPr>
              <p14:xfrm>
                <a:off x="11377994" y="3259108"/>
                <a:ext cx="588600" cy="180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BE13DE5-2903-4417-9B0F-3BDAF197C14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360354" y="3241468"/>
                  <a:ext cx="624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52D3FD6-8F1B-4A9A-A49B-7BCABF34F438}"/>
                    </a:ext>
                  </a:extLst>
                </p14:cNvPr>
                <p14:cNvContentPartPr/>
                <p14:nvPr/>
              </p14:nvContentPartPr>
              <p14:xfrm>
                <a:off x="10753034" y="3664828"/>
                <a:ext cx="26280" cy="156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52D3FD6-8F1B-4A9A-A49B-7BCABF34F43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35394" y="3647188"/>
                  <a:ext cx="6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CEE7B9-118A-40AA-AF10-4DDFC6331DDA}"/>
                    </a:ext>
                  </a:extLst>
                </p14:cNvPr>
                <p14:cNvContentPartPr/>
                <p14:nvPr/>
              </p14:nvContentPartPr>
              <p14:xfrm>
                <a:off x="10718474" y="3609028"/>
                <a:ext cx="34920" cy="25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CEE7B9-118A-40AA-AF10-4DDFC6331D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00474" y="3591028"/>
                  <a:ext cx="70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EFC1FB7-8F55-4B35-BD15-6EF02ADB4746}"/>
                    </a:ext>
                  </a:extLst>
                </p14:cNvPr>
                <p14:cNvContentPartPr/>
                <p14:nvPr/>
              </p14:nvContentPartPr>
              <p14:xfrm>
                <a:off x="10849154" y="3539188"/>
                <a:ext cx="245880" cy="294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EFC1FB7-8F55-4B35-BD15-6EF02ADB47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31154" y="3521548"/>
                  <a:ext cx="281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08C27B1-A62A-462F-B9A8-232DC163D6FB}"/>
                    </a:ext>
                  </a:extLst>
                </p14:cNvPr>
                <p14:cNvContentPartPr/>
                <p14:nvPr/>
              </p14:nvContentPartPr>
              <p14:xfrm>
                <a:off x="11085674" y="3690028"/>
                <a:ext cx="266400" cy="133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08C27B1-A62A-462F-B9A8-232DC163D6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068034" y="3672028"/>
                  <a:ext cx="302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84223C1-7EDB-41D8-8C94-6E50A288AFF0}"/>
                    </a:ext>
                  </a:extLst>
                </p14:cNvPr>
                <p14:cNvContentPartPr/>
                <p14:nvPr/>
              </p14:nvContentPartPr>
              <p14:xfrm>
                <a:off x="11271794" y="3591388"/>
                <a:ext cx="5760" cy="8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84223C1-7EDB-41D8-8C94-6E50A288AF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53794" y="3573388"/>
                  <a:ext cx="41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EAF219D-8734-49CC-A18C-3A1E895322D4}"/>
                    </a:ext>
                  </a:extLst>
                </p14:cNvPr>
                <p14:cNvContentPartPr/>
                <p14:nvPr/>
              </p14:nvContentPartPr>
              <p14:xfrm>
                <a:off x="11407874" y="3645028"/>
                <a:ext cx="360720" cy="146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EAF219D-8734-49CC-A18C-3A1E895322D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389874" y="3627028"/>
                  <a:ext cx="396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694B105-C4E0-4225-83D1-27EBA137D3DD}"/>
                    </a:ext>
                  </a:extLst>
                </p14:cNvPr>
                <p14:cNvContentPartPr/>
                <p14:nvPr/>
              </p14:nvContentPartPr>
              <p14:xfrm>
                <a:off x="10741514" y="3834748"/>
                <a:ext cx="1133640" cy="59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694B105-C4E0-4225-83D1-27EBA137D3D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23514" y="3816748"/>
                  <a:ext cx="1169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651BAC1-99F7-468F-BF6F-89EB6D6E7689}"/>
                    </a:ext>
                  </a:extLst>
                </p14:cNvPr>
                <p14:cNvContentPartPr/>
                <p14:nvPr/>
              </p14:nvContentPartPr>
              <p14:xfrm>
                <a:off x="1544594" y="4029148"/>
                <a:ext cx="480240" cy="323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51BAC1-99F7-468F-BF6F-89EB6D6E768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26594" y="4011148"/>
                  <a:ext cx="5158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711DCE2-3D01-4517-82CB-ABB8188458F5}"/>
                    </a:ext>
                  </a:extLst>
                </p14:cNvPr>
                <p14:cNvContentPartPr/>
                <p14:nvPr/>
              </p14:nvContentPartPr>
              <p14:xfrm>
                <a:off x="2022314" y="4001788"/>
                <a:ext cx="135720" cy="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711DCE2-3D01-4517-82CB-ABB8188458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004674" y="3984148"/>
                  <a:ext cx="171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FACF408-41C7-48E5-B952-7E9E3888F9A0}"/>
                    </a:ext>
                  </a:extLst>
                </p14:cNvPr>
                <p14:cNvContentPartPr/>
                <p14:nvPr/>
              </p14:nvContentPartPr>
              <p14:xfrm>
                <a:off x="2166674" y="4217788"/>
                <a:ext cx="14508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FACF408-41C7-48E5-B952-7E9E3888F9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149034" y="4200148"/>
                  <a:ext cx="180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BE7857E-FAAA-4A3D-94CD-0835D4103952}"/>
                    </a:ext>
                  </a:extLst>
                </p14:cNvPr>
                <p14:cNvContentPartPr/>
                <p14:nvPr/>
              </p14:nvContentPartPr>
              <p14:xfrm>
                <a:off x="2341274" y="4283308"/>
                <a:ext cx="190440" cy="127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BE7857E-FAAA-4A3D-94CD-0835D410395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23274" y="4265308"/>
                  <a:ext cx="226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ACB6475-31AB-4C95-83B1-7DC227F511BF}"/>
                    </a:ext>
                  </a:extLst>
                </p14:cNvPr>
                <p14:cNvContentPartPr/>
                <p14:nvPr/>
              </p14:nvContentPartPr>
              <p14:xfrm>
                <a:off x="2527754" y="4266028"/>
                <a:ext cx="177480" cy="134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ACB6475-31AB-4C95-83B1-7DC227F511B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10114" y="4248028"/>
                  <a:ext cx="213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B3348B4-4F15-4BE8-B545-7C56478C44C5}"/>
                    </a:ext>
                  </a:extLst>
                </p14:cNvPr>
                <p14:cNvContentPartPr/>
                <p14:nvPr/>
              </p14:nvContentPartPr>
              <p14:xfrm>
                <a:off x="2684354" y="4226788"/>
                <a:ext cx="84960" cy="186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B3348B4-4F15-4BE8-B545-7C56478C44C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666354" y="4208788"/>
                  <a:ext cx="120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49AD49F-A2C8-456E-97F7-440165FF7DF9}"/>
                    </a:ext>
                  </a:extLst>
                </p14:cNvPr>
                <p14:cNvContentPartPr/>
                <p14:nvPr/>
              </p14:nvContentPartPr>
              <p14:xfrm>
                <a:off x="3023114" y="4169908"/>
                <a:ext cx="244440" cy="11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49AD49F-A2C8-456E-97F7-440165FF7DF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05474" y="4152268"/>
                  <a:ext cx="280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6F4DB9F-5E87-4EB7-832D-E6616A71CD53}"/>
                    </a:ext>
                  </a:extLst>
                </p14:cNvPr>
                <p14:cNvContentPartPr/>
                <p14:nvPr/>
              </p14:nvContentPartPr>
              <p14:xfrm>
                <a:off x="3134354" y="4084948"/>
                <a:ext cx="26280" cy="204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6F4DB9F-5E87-4EB7-832D-E6616A71CD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16714" y="4067308"/>
                  <a:ext cx="61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01DCA4-A47D-49A5-9860-09B2FFA733F4}"/>
                    </a:ext>
                  </a:extLst>
                </p14:cNvPr>
                <p14:cNvContentPartPr/>
                <p14:nvPr/>
              </p14:nvContentPartPr>
              <p14:xfrm>
                <a:off x="3497954" y="3963628"/>
                <a:ext cx="214920" cy="417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01DCA4-A47D-49A5-9860-09B2FFA733F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80314" y="3945628"/>
                  <a:ext cx="2505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576B97B-81B8-4502-B34A-BA05D12902FF}"/>
                    </a:ext>
                  </a:extLst>
                </p14:cNvPr>
                <p14:cNvContentPartPr/>
                <p14:nvPr/>
              </p14:nvContentPartPr>
              <p14:xfrm>
                <a:off x="3486794" y="4212388"/>
                <a:ext cx="245160" cy="54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576B97B-81B8-4502-B34A-BA05D1290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68794" y="4194388"/>
                  <a:ext cx="280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215B78C-E371-457A-AFEE-74A3A592CA98}"/>
                    </a:ext>
                  </a:extLst>
                </p14:cNvPr>
                <p14:cNvContentPartPr/>
                <p14:nvPr/>
              </p14:nvContentPartPr>
              <p14:xfrm>
                <a:off x="3751034" y="4168108"/>
                <a:ext cx="151920" cy="299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215B78C-E371-457A-AFEE-74A3A592CA9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33034" y="4150108"/>
                  <a:ext cx="187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D13236D-1451-4B72-9963-AB636738C257}"/>
                    </a:ext>
                  </a:extLst>
                </p14:cNvPr>
                <p14:cNvContentPartPr/>
                <p14:nvPr/>
              </p14:nvContentPartPr>
              <p14:xfrm>
                <a:off x="3967034" y="3972268"/>
                <a:ext cx="154440" cy="18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D13236D-1451-4B72-9963-AB636738C25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49394" y="3954628"/>
                  <a:ext cx="190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213B881-40D6-466C-9833-9020CBAD8308}"/>
                    </a:ext>
                  </a:extLst>
                </p14:cNvPr>
                <p14:cNvContentPartPr/>
                <p14:nvPr/>
              </p14:nvContentPartPr>
              <p14:xfrm>
                <a:off x="4014194" y="3896308"/>
                <a:ext cx="61920" cy="241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213B881-40D6-466C-9833-9020CBAD83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96554" y="3878308"/>
                  <a:ext cx="97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35808DC-4375-413B-BEF9-C6D211EAD6A6}"/>
                    </a:ext>
                  </a:extLst>
                </p14:cNvPr>
                <p14:cNvContentPartPr/>
                <p14:nvPr/>
              </p14:nvContentPartPr>
              <p14:xfrm>
                <a:off x="4208594" y="4205188"/>
                <a:ext cx="108360" cy="18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35808DC-4375-413B-BEF9-C6D211EAD6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90954" y="4187188"/>
                  <a:ext cx="144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95515E6-522B-4D5B-BA7F-7E31541F9EFE}"/>
                    </a:ext>
                  </a:extLst>
                </p14:cNvPr>
                <p14:cNvContentPartPr/>
                <p14:nvPr/>
              </p14:nvContentPartPr>
              <p14:xfrm>
                <a:off x="4364834" y="4263868"/>
                <a:ext cx="145440" cy="107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95515E6-522B-4D5B-BA7F-7E31541F9EF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46834" y="4245868"/>
                  <a:ext cx="181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03BEAA1-84EE-48AF-8E42-EB7AF54229EE}"/>
                    </a:ext>
                  </a:extLst>
                </p14:cNvPr>
                <p14:cNvContentPartPr/>
                <p14:nvPr/>
              </p14:nvContentPartPr>
              <p14:xfrm>
                <a:off x="4555634" y="4231468"/>
                <a:ext cx="98640" cy="113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03BEAA1-84EE-48AF-8E42-EB7AF54229E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37634" y="4213828"/>
                  <a:ext cx="134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635352D-1202-48A1-8584-F04D522B0D81}"/>
                    </a:ext>
                  </a:extLst>
                </p14:cNvPr>
                <p14:cNvContentPartPr/>
                <p14:nvPr/>
              </p14:nvContentPartPr>
              <p14:xfrm>
                <a:off x="4678034" y="4194028"/>
                <a:ext cx="92160" cy="222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635352D-1202-48A1-8584-F04D522B0D8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60034" y="4176028"/>
                  <a:ext cx="127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AEA8AC7-3E02-42FA-B908-575BC7D62845}"/>
                    </a:ext>
                  </a:extLst>
                </p14:cNvPr>
                <p14:cNvContentPartPr/>
                <p14:nvPr/>
              </p14:nvContentPartPr>
              <p14:xfrm>
                <a:off x="5282834" y="4161268"/>
                <a:ext cx="185760" cy="18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AEA8AC7-3E02-42FA-B908-575BC7D6284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65194" y="4143268"/>
                  <a:ext cx="221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E5E991-0914-4B09-9FFA-31B9D17078CE}"/>
                    </a:ext>
                  </a:extLst>
                </p14:cNvPr>
                <p14:cNvContentPartPr/>
                <p14:nvPr/>
              </p14:nvContentPartPr>
              <p14:xfrm>
                <a:off x="5296154" y="4246588"/>
                <a:ext cx="243360" cy="11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E5E991-0914-4B09-9FFA-31B9D17078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78514" y="4228948"/>
                  <a:ext cx="279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C293787-2A24-40A9-A218-3AA0D6A660C1}"/>
                    </a:ext>
                  </a:extLst>
                </p14:cNvPr>
                <p14:cNvContentPartPr/>
                <p14:nvPr/>
              </p14:nvContentPartPr>
              <p14:xfrm>
                <a:off x="5972234" y="3978748"/>
                <a:ext cx="244800" cy="399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C293787-2A24-40A9-A218-3AA0D6A660C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954234" y="3960748"/>
                  <a:ext cx="2804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CAA9A39-43F0-41AA-BEA6-E52F20615BDD}"/>
                    </a:ext>
                  </a:extLst>
                </p14:cNvPr>
                <p14:cNvContentPartPr/>
                <p14:nvPr/>
              </p14:nvContentPartPr>
              <p14:xfrm>
                <a:off x="5997074" y="4249108"/>
                <a:ext cx="321480" cy="21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CAA9A39-43F0-41AA-BEA6-E52F20615BD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79434" y="4231468"/>
                  <a:ext cx="357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AF4F283-A047-4958-A42F-D45AAF560BDC}"/>
                    </a:ext>
                  </a:extLst>
                </p14:cNvPr>
                <p14:cNvContentPartPr/>
                <p14:nvPr/>
              </p14:nvContentPartPr>
              <p14:xfrm>
                <a:off x="6322154" y="4211308"/>
                <a:ext cx="168840" cy="275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AF4F283-A047-4958-A42F-D45AAF560BD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04514" y="4193668"/>
                  <a:ext cx="204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E615A25-EA23-4FCA-82A4-1531ED7D89ED}"/>
                    </a:ext>
                  </a:extLst>
                </p14:cNvPr>
                <p14:cNvContentPartPr/>
                <p14:nvPr/>
              </p14:nvContentPartPr>
              <p14:xfrm>
                <a:off x="6604034" y="4034548"/>
                <a:ext cx="433440" cy="331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E615A25-EA23-4FCA-82A4-1531ED7D89E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86394" y="4016908"/>
                  <a:ext cx="469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077349D-01F5-4B46-802A-C55158FBAF61}"/>
                    </a:ext>
                  </a:extLst>
                </p14:cNvPr>
                <p14:cNvContentPartPr/>
                <p14:nvPr/>
              </p14:nvContentPartPr>
              <p14:xfrm>
                <a:off x="7101194" y="4259548"/>
                <a:ext cx="126720" cy="162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077349D-01F5-4B46-802A-C55158FBAF6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83554" y="4241908"/>
                  <a:ext cx="162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46FBDFF-0D62-4E53-BA65-4054CAD5FA9B}"/>
                    </a:ext>
                  </a:extLst>
                </p14:cNvPr>
                <p14:cNvContentPartPr/>
                <p14:nvPr/>
              </p14:nvContentPartPr>
              <p14:xfrm>
                <a:off x="7239794" y="4261348"/>
                <a:ext cx="169560" cy="138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46FBDFF-0D62-4E53-BA65-4054CAD5FA9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22154" y="4243348"/>
                  <a:ext cx="205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929B101-2897-4A1C-A52A-ACF9FC5B5BA3}"/>
                    </a:ext>
                  </a:extLst>
                </p14:cNvPr>
                <p14:cNvContentPartPr/>
                <p14:nvPr/>
              </p14:nvContentPartPr>
              <p14:xfrm>
                <a:off x="7431314" y="4213108"/>
                <a:ext cx="121320" cy="282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929B101-2897-4A1C-A52A-ACF9FC5B5BA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13314" y="4195468"/>
                  <a:ext cx="156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237852E-CA49-471D-BC25-097F74732F09}"/>
                    </a:ext>
                  </a:extLst>
                </p14:cNvPr>
                <p14:cNvContentPartPr/>
                <p14:nvPr/>
              </p14:nvContentPartPr>
              <p14:xfrm>
                <a:off x="260834" y="4222828"/>
                <a:ext cx="416520" cy="18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237852E-CA49-471D-BC25-097F74732F0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3194" y="4204828"/>
                  <a:ext cx="45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78596D8-AB64-4CEA-926E-342D68565478}"/>
                    </a:ext>
                  </a:extLst>
                </p14:cNvPr>
                <p14:cNvContentPartPr/>
                <p14:nvPr/>
              </p14:nvContentPartPr>
              <p14:xfrm>
                <a:off x="665834" y="4068388"/>
                <a:ext cx="314640" cy="390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78596D8-AB64-4CEA-926E-342D685654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7834" y="4050748"/>
                  <a:ext cx="350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E8842C-44A6-4B35-BC19-CF565E354A7E}"/>
                    </a:ext>
                  </a:extLst>
                </p14:cNvPr>
                <p14:cNvContentPartPr/>
                <p14:nvPr/>
              </p14:nvContentPartPr>
              <p14:xfrm>
                <a:off x="8212514" y="3990988"/>
                <a:ext cx="234360" cy="130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E8842C-44A6-4B35-BC19-CF565E35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94514" y="3973348"/>
                  <a:ext cx="270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04B01E2-EB39-4C01-9BB0-F7829A513C36}"/>
                    </a:ext>
                  </a:extLst>
                </p14:cNvPr>
                <p14:cNvContentPartPr/>
                <p14:nvPr/>
              </p14:nvContentPartPr>
              <p14:xfrm>
                <a:off x="8454794" y="3985228"/>
                <a:ext cx="570960" cy="139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04B01E2-EB39-4C01-9BB0-F7829A513C3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36794" y="3967228"/>
                  <a:ext cx="606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70D37C3-44A4-46C6-A499-035A1420529A}"/>
                    </a:ext>
                  </a:extLst>
                </p14:cNvPr>
                <p14:cNvContentPartPr/>
                <p14:nvPr/>
              </p14:nvContentPartPr>
              <p14:xfrm>
                <a:off x="9107834" y="3986668"/>
                <a:ext cx="300240" cy="129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70D37C3-44A4-46C6-A499-035A1420529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90194" y="3969028"/>
                  <a:ext cx="33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10855A1-AF43-4303-9FC2-4E18E6661BC8}"/>
                    </a:ext>
                  </a:extLst>
                </p14:cNvPr>
                <p14:cNvContentPartPr/>
                <p14:nvPr/>
              </p14:nvContentPartPr>
              <p14:xfrm>
                <a:off x="9309074" y="3864988"/>
                <a:ext cx="360" cy="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10855A1-AF43-4303-9FC2-4E18E6661BC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91434" y="38473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64C60EB-27BD-438D-B3F8-6BF273AB59AD}"/>
                    </a:ext>
                  </a:extLst>
                </p14:cNvPr>
                <p14:cNvContentPartPr/>
                <p14:nvPr/>
              </p14:nvContentPartPr>
              <p14:xfrm>
                <a:off x="9458114" y="3956428"/>
                <a:ext cx="383040" cy="154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64C60EB-27BD-438D-B3F8-6BF273AB59A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0114" y="3938428"/>
                  <a:ext cx="418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285AFFC-C8A0-41EF-8DB6-3947B2090907}"/>
                    </a:ext>
                  </a:extLst>
                </p14:cNvPr>
                <p14:cNvContentPartPr/>
                <p14:nvPr/>
              </p14:nvContentPartPr>
              <p14:xfrm>
                <a:off x="9637394" y="3707308"/>
                <a:ext cx="59040" cy="101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285AFFC-C8A0-41EF-8DB6-3947B20909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19754" y="3689668"/>
                  <a:ext cx="94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A3B1A43-0040-4252-B2C9-FD1D69CFF2BA}"/>
                    </a:ext>
                  </a:extLst>
                </p14:cNvPr>
                <p14:cNvContentPartPr/>
                <p14:nvPr/>
              </p14:nvContentPartPr>
              <p14:xfrm>
                <a:off x="8343194" y="4408588"/>
                <a:ext cx="17280" cy="78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A3B1A43-0040-4252-B2C9-FD1D69CFF2B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325194" y="4390588"/>
                  <a:ext cx="52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F14722A-DECA-4172-9B7A-72A5A35BE210}"/>
                    </a:ext>
                  </a:extLst>
                </p14:cNvPr>
                <p14:cNvContentPartPr/>
                <p14:nvPr/>
              </p14:nvContentPartPr>
              <p14:xfrm>
                <a:off x="8301434" y="4284388"/>
                <a:ext cx="18000" cy="33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F14722A-DECA-4172-9B7A-72A5A35BE21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83434" y="4266388"/>
                  <a:ext cx="53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7072C7F-DF34-4198-9046-3578F89EFA06}"/>
                    </a:ext>
                  </a:extLst>
                </p14:cNvPr>
                <p14:cNvContentPartPr/>
                <p14:nvPr/>
              </p14:nvContentPartPr>
              <p14:xfrm>
                <a:off x="8481074" y="4387708"/>
                <a:ext cx="132480" cy="106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7072C7F-DF34-4198-9046-3578F89EFA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463074" y="4369708"/>
                  <a:ext cx="168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8C0A4B9-395A-4D8B-B892-8E7A58F904B0}"/>
                    </a:ext>
                  </a:extLst>
                </p14:cNvPr>
                <p14:cNvContentPartPr/>
                <p14:nvPr/>
              </p14:nvContentPartPr>
              <p14:xfrm>
                <a:off x="8600954" y="4377988"/>
                <a:ext cx="371160" cy="114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8C0A4B9-395A-4D8B-B892-8E7A58F904B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583314" y="4359988"/>
                  <a:ext cx="406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D1358F8-157A-44D6-BF52-399E8AEF899D}"/>
                    </a:ext>
                  </a:extLst>
                </p14:cNvPr>
                <p14:cNvContentPartPr/>
                <p14:nvPr/>
              </p14:nvContentPartPr>
              <p14:xfrm>
                <a:off x="8874194" y="4290868"/>
                <a:ext cx="40320" cy="37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D1358F8-157A-44D6-BF52-399E8AEF899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856554" y="4272868"/>
                  <a:ext cx="75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6115081-3608-4717-9C68-EAB884594374}"/>
                    </a:ext>
                  </a:extLst>
                </p14:cNvPr>
                <p14:cNvContentPartPr/>
                <p14:nvPr/>
              </p14:nvContentPartPr>
              <p14:xfrm>
                <a:off x="9063554" y="4352428"/>
                <a:ext cx="316440" cy="128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6115081-3608-4717-9C68-EAB88459437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045914" y="4334428"/>
                  <a:ext cx="352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16ACBC8-44F6-482F-B1CD-D865CE9BC10B}"/>
                    </a:ext>
                  </a:extLst>
                </p14:cNvPr>
                <p14:cNvContentPartPr/>
                <p14:nvPr/>
              </p14:nvContentPartPr>
              <p14:xfrm>
                <a:off x="8587634" y="4196188"/>
                <a:ext cx="128520" cy="78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16ACBC8-44F6-482F-B1CD-D865CE9BC10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69994" y="4178548"/>
                  <a:ext cx="164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B5061C1-B097-4DD8-BA83-B35BA899D7F4}"/>
                    </a:ext>
                  </a:extLst>
                </p14:cNvPr>
                <p14:cNvContentPartPr/>
                <p14:nvPr/>
              </p14:nvContentPartPr>
              <p14:xfrm>
                <a:off x="9703274" y="4309228"/>
                <a:ext cx="430200" cy="160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B5061C1-B097-4DD8-BA83-B35BA899D7F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685634" y="4291228"/>
                  <a:ext cx="465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A5B1593-C3FA-46E4-B5ED-7CEB74FB6EB9}"/>
                    </a:ext>
                  </a:extLst>
                </p14:cNvPr>
                <p14:cNvContentPartPr/>
                <p14:nvPr/>
              </p14:nvContentPartPr>
              <p14:xfrm>
                <a:off x="10118714" y="4126708"/>
                <a:ext cx="91080" cy="280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A5B1593-C3FA-46E4-B5ED-7CEB74FB6EB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101074" y="4109068"/>
                  <a:ext cx="126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0F70A80-CEB6-40EA-A507-DEA0D581B960}"/>
                    </a:ext>
                  </a:extLst>
                </p14:cNvPr>
                <p14:cNvContentPartPr/>
                <p14:nvPr/>
              </p14:nvContentPartPr>
              <p14:xfrm>
                <a:off x="10134914" y="4284748"/>
                <a:ext cx="400680" cy="121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0F70A80-CEB6-40EA-A507-DEA0D581B96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116914" y="4267108"/>
                  <a:ext cx="436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A72BB85-A2E1-478A-8500-B0EFD473A9B8}"/>
                    </a:ext>
                  </a:extLst>
                </p14:cNvPr>
                <p14:cNvContentPartPr/>
                <p14:nvPr/>
              </p14:nvContentPartPr>
              <p14:xfrm>
                <a:off x="9983714" y="4295548"/>
                <a:ext cx="71640" cy="135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A72BB85-A2E1-478A-8500-B0EFD473A9B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65714" y="4277548"/>
                  <a:ext cx="10728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619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6DCB9F-C34B-422E-9CBF-23A605122E15}"/>
              </a:ext>
            </a:extLst>
          </p:cNvPr>
          <p:cNvSpPr txBox="1"/>
          <p:nvPr/>
        </p:nvSpPr>
        <p:spPr>
          <a:xfrm>
            <a:off x="492369" y="351692"/>
            <a:ext cx="11408899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Precipitación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4E025-4462-4A0A-8A0B-224402CD4421}"/>
              </a:ext>
            </a:extLst>
          </p:cNvPr>
          <p:cNvSpPr txBox="1"/>
          <p:nvPr/>
        </p:nvSpPr>
        <p:spPr>
          <a:xfrm>
            <a:off x="475956" y="1097279"/>
            <a:ext cx="11425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los siguientes reactivos, escriba la ecuación molecular, ecuación iónica y ecuación iónica neta:</a:t>
            </a:r>
          </a:p>
          <a:p>
            <a:pPr algn="just"/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KOH(ac) + CaCl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=</a:t>
            </a:r>
          </a:p>
          <a:p>
            <a:pPr algn="just"/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A67C311-193C-4225-A981-999279917658}"/>
                  </a:ext>
                </a:extLst>
              </p14:cNvPr>
              <p14:cNvContentPartPr/>
              <p14:nvPr/>
            </p14:nvContentPartPr>
            <p14:xfrm>
              <a:off x="-886486" y="3132748"/>
              <a:ext cx="11880" cy="13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A67C311-193C-4225-A981-99927991765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-904486" y="3115108"/>
                <a:ext cx="47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FC98E84-3373-4906-8C6D-CEDA77DD1915}"/>
                  </a:ext>
                </a:extLst>
              </p14:cNvPr>
              <p14:cNvContentPartPr/>
              <p14:nvPr/>
            </p14:nvContentPartPr>
            <p14:xfrm>
              <a:off x="-1093126" y="1795708"/>
              <a:ext cx="92160" cy="199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FC98E84-3373-4906-8C6D-CEDA77DD191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-1110766" y="1777708"/>
                <a:ext cx="1278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E05137-2F9D-41CB-8422-B3C924709E71}"/>
                  </a:ext>
                </a:extLst>
              </p14:cNvPr>
              <p14:cNvContentPartPr/>
              <p14:nvPr/>
            </p14:nvContentPartPr>
            <p14:xfrm>
              <a:off x="10156874" y="4217788"/>
              <a:ext cx="10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E05137-2F9D-41CB-8422-B3C924709E71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138874" y="4199788"/>
                <a:ext cx="36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07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56E823-D882-48CA-9DC2-49C37AC7B656}"/>
              </a:ext>
            </a:extLst>
          </p:cNvPr>
          <p:cNvSpPr txBox="1"/>
          <p:nvPr/>
        </p:nvSpPr>
        <p:spPr>
          <a:xfrm>
            <a:off x="222738" y="351692"/>
            <a:ext cx="11746523" cy="58477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Ácido - 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4500E-AA1A-4E8E-AF12-33881216B39C}"/>
              </a:ext>
            </a:extLst>
          </p:cNvPr>
          <p:cNvSpPr txBox="1"/>
          <p:nvPr/>
        </p:nvSpPr>
        <p:spPr>
          <a:xfrm>
            <a:off x="562708" y="1491175"/>
            <a:ext cx="1122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 + Base = Sal +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EE72-A491-4A4E-8B23-E83185E1508D}"/>
              </a:ext>
            </a:extLst>
          </p:cNvPr>
          <p:cNvSpPr txBox="1"/>
          <p:nvPr/>
        </p:nvSpPr>
        <p:spPr>
          <a:xfrm>
            <a:off x="703385" y="2729132"/>
            <a:ext cx="10677378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 ácido?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una base?</a:t>
            </a:r>
          </a:p>
        </p:txBody>
      </p:sp>
    </p:spTree>
    <p:extLst>
      <p:ext uri="{BB962C8B-B14F-4D97-AF65-F5344CB8AC3E}">
        <p14:creationId xmlns:p14="http://schemas.microsoft.com/office/powerpoint/2010/main" val="226032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 Box 4">
            <a:extLst>
              <a:ext uri="{FF2B5EF4-FFF2-40B4-BE49-F238E27FC236}">
                <a16:creationId xmlns:a16="http://schemas.microsoft.com/office/drawing/2014/main" id="{365E0EE3-893B-4D37-BF15-83B82D575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549276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CL" b="1"/>
              <a:t>Tipos de reacción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F44330-B21D-47DF-9DEC-414E0CA216A6}"/>
              </a:ext>
            </a:extLst>
          </p:cNvPr>
          <p:cNvGraphicFramePr/>
          <p:nvPr/>
        </p:nvGraphicFramePr>
        <p:xfrm>
          <a:off x="2351088" y="981076"/>
          <a:ext cx="7200900" cy="547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8A376-16EE-44C3-8E76-AE5A20F2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974847"/>
            <a:ext cx="11741914" cy="5580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6FEBA-2FB2-43EF-A878-A2E767E70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613CB-91B4-4A88-A636-89323503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E59D57-9C6C-4336-8065-440B1F6D293B}"/>
              </a:ext>
            </a:extLst>
          </p:cNvPr>
          <p:cNvSpPr txBox="1"/>
          <p:nvPr/>
        </p:nvSpPr>
        <p:spPr>
          <a:xfrm>
            <a:off x="407963" y="974847"/>
            <a:ext cx="10818055" cy="51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¿Cuáles de las siguientes especies serán ácidos y cuáles serán bases según la Teoría de Arrhenius?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KOH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HNO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Ba(OH)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00121-C217-49D5-9636-96C3500AE007}"/>
                  </a:ext>
                </a:extLst>
              </p14:cNvPr>
              <p14:cNvContentPartPr/>
              <p14:nvPr/>
            </p14:nvContentPartPr>
            <p14:xfrm>
              <a:off x="5933714" y="2534428"/>
              <a:ext cx="21960" cy="2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00121-C217-49D5-9636-96C3500AE0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4714" y="2525428"/>
                <a:ext cx="396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FC3562B-ACB8-49F6-A000-F247ABC17F45}"/>
              </a:ext>
            </a:extLst>
          </p:cNvPr>
          <p:cNvGrpSpPr/>
          <p:nvPr/>
        </p:nvGrpSpPr>
        <p:grpSpPr>
          <a:xfrm>
            <a:off x="156074" y="2533348"/>
            <a:ext cx="122040" cy="284400"/>
            <a:chOff x="156074" y="2533348"/>
            <a:chExt cx="122040" cy="2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4AE1AB-C381-4F60-B787-8AB24FFE8E2E}"/>
                    </a:ext>
                  </a:extLst>
                </p14:cNvPr>
                <p14:cNvContentPartPr/>
                <p14:nvPr/>
              </p14:nvContentPartPr>
              <p14:xfrm>
                <a:off x="156074" y="2634868"/>
                <a:ext cx="79560" cy="148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4AE1AB-C381-4F60-B787-8AB24FFE8E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074" y="2616868"/>
                  <a:ext cx="115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CF859F-AA63-488E-A05F-957FFBCB2C6D}"/>
                    </a:ext>
                  </a:extLst>
                </p14:cNvPr>
                <p14:cNvContentPartPr/>
                <p14:nvPr/>
              </p14:nvContentPartPr>
              <p14:xfrm>
                <a:off x="192434" y="2533348"/>
                <a:ext cx="85680" cy="28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CF859F-AA63-488E-A05F-957FFBCB2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4794" y="2515708"/>
                  <a:ext cx="12132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B226E8-F973-4CE1-BBF7-84BA6F23A02C}"/>
              </a:ext>
            </a:extLst>
          </p:cNvPr>
          <p:cNvGrpSpPr/>
          <p:nvPr/>
        </p:nvGrpSpPr>
        <p:grpSpPr>
          <a:xfrm>
            <a:off x="162194" y="3081628"/>
            <a:ext cx="189720" cy="312480"/>
            <a:chOff x="162194" y="3081628"/>
            <a:chExt cx="1897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1F764A-741E-4FD9-80FE-8EC2C07A89DB}"/>
                    </a:ext>
                  </a:extLst>
                </p14:cNvPr>
                <p14:cNvContentPartPr/>
                <p14:nvPr/>
              </p14:nvContentPartPr>
              <p14:xfrm>
                <a:off x="162194" y="3223828"/>
                <a:ext cx="146160" cy="12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1F764A-741E-4FD9-80FE-8EC2C07A89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4554" y="3206188"/>
                  <a:ext cx="181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34FD00-3B5F-4926-A9DB-07F85F4AD8C8}"/>
                    </a:ext>
                  </a:extLst>
                </p14:cNvPr>
                <p14:cNvContentPartPr/>
                <p14:nvPr/>
              </p14:nvContentPartPr>
              <p14:xfrm>
                <a:off x="251114" y="3081628"/>
                <a:ext cx="100800" cy="31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34FD00-3B5F-4926-A9DB-07F85F4AD8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3474" y="3063628"/>
                  <a:ext cx="13644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6458DF-54B3-47C8-B9DF-5FD586B453B5}"/>
              </a:ext>
            </a:extLst>
          </p:cNvPr>
          <p:cNvGrpSpPr/>
          <p:nvPr/>
        </p:nvGrpSpPr>
        <p:grpSpPr>
          <a:xfrm>
            <a:off x="192794" y="3707308"/>
            <a:ext cx="225360" cy="395640"/>
            <a:chOff x="192794" y="3707308"/>
            <a:chExt cx="2253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9D8102-6E2E-40A8-8A0D-821058C7A9B5}"/>
                    </a:ext>
                  </a:extLst>
                </p14:cNvPr>
                <p14:cNvContentPartPr/>
                <p14:nvPr/>
              </p14:nvContentPartPr>
              <p14:xfrm>
                <a:off x="192794" y="3813868"/>
                <a:ext cx="11664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9D8102-6E2E-40A8-8A0D-821058C7A9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5154" y="3796228"/>
                  <a:ext cx="152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016C94-BC4F-4599-90D5-CD8EC1584D8F}"/>
                    </a:ext>
                  </a:extLst>
                </p14:cNvPr>
                <p14:cNvContentPartPr/>
                <p14:nvPr/>
              </p14:nvContentPartPr>
              <p14:xfrm>
                <a:off x="257594" y="3707308"/>
                <a:ext cx="160560" cy="395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016C94-BC4F-4599-90D5-CD8EC1584D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594" y="3689668"/>
                  <a:ext cx="1962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B16F9E-4E12-4ABD-A220-C84BBCD27896}"/>
              </a:ext>
            </a:extLst>
          </p:cNvPr>
          <p:cNvGrpSpPr/>
          <p:nvPr/>
        </p:nvGrpSpPr>
        <p:grpSpPr>
          <a:xfrm>
            <a:off x="112514" y="4501108"/>
            <a:ext cx="262080" cy="366120"/>
            <a:chOff x="112514" y="4501108"/>
            <a:chExt cx="26208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248A3D-CC2C-44AB-9137-5CF4777834F8}"/>
                    </a:ext>
                  </a:extLst>
                </p14:cNvPr>
                <p14:cNvContentPartPr/>
                <p14:nvPr/>
              </p14:nvContentPartPr>
              <p14:xfrm>
                <a:off x="112514" y="4525228"/>
                <a:ext cx="140760" cy="111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248A3D-CC2C-44AB-9137-5CF4777834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514" y="4507588"/>
                  <a:ext cx="176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0219B9-61EA-4FE7-A102-D1F3602CCDB9}"/>
                    </a:ext>
                  </a:extLst>
                </p14:cNvPr>
                <p14:cNvContentPartPr/>
                <p14:nvPr/>
              </p14:nvContentPartPr>
              <p14:xfrm>
                <a:off x="225554" y="4525948"/>
                <a:ext cx="48240" cy="265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0219B9-61EA-4FE7-A102-D1F3602CCD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554" y="4508308"/>
                  <a:ext cx="83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709333-9AD8-4949-8443-1805E9EEA7D8}"/>
                    </a:ext>
                  </a:extLst>
                </p14:cNvPr>
                <p14:cNvContentPartPr/>
                <p14:nvPr/>
              </p14:nvContentPartPr>
              <p14:xfrm>
                <a:off x="238874" y="4501108"/>
                <a:ext cx="135720" cy="366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709333-9AD8-4949-8443-1805E9EEA7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0874" y="4483468"/>
                  <a:ext cx="1713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8AAC56-C333-4F9B-A04A-E2853773D716}"/>
              </a:ext>
            </a:extLst>
          </p:cNvPr>
          <p:cNvGrpSpPr/>
          <p:nvPr/>
        </p:nvGrpSpPr>
        <p:grpSpPr>
          <a:xfrm>
            <a:off x="217634" y="5725468"/>
            <a:ext cx="203760" cy="342000"/>
            <a:chOff x="217634" y="5725468"/>
            <a:chExt cx="20376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06FE1E-A5AD-445E-84A4-9C33210C5E48}"/>
                    </a:ext>
                  </a:extLst>
                </p14:cNvPr>
                <p14:cNvContentPartPr/>
                <p14:nvPr/>
              </p14:nvContentPartPr>
              <p14:xfrm>
                <a:off x="217634" y="5788468"/>
                <a:ext cx="119160" cy="197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06FE1E-A5AD-445E-84A4-9C33210C5E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9994" y="5770468"/>
                  <a:ext cx="154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40204E-5E33-438D-9850-C4A2B5CC6DC5}"/>
                    </a:ext>
                  </a:extLst>
                </p14:cNvPr>
                <p14:cNvContentPartPr/>
                <p14:nvPr/>
              </p14:nvContentPartPr>
              <p14:xfrm>
                <a:off x="305474" y="5725468"/>
                <a:ext cx="115920" cy="34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40204E-5E33-438D-9850-C4A2B5CC6D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834" y="5707828"/>
                  <a:ext cx="15156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D113EB-E705-46D5-900E-0246209B06C5}"/>
              </a:ext>
            </a:extLst>
          </p:cNvPr>
          <p:cNvGrpSpPr/>
          <p:nvPr/>
        </p:nvGrpSpPr>
        <p:grpSpPr>
          <a:xfrm>
            <a:off x="98114" y="5110948"/>
            <a:ext cx="239400" cy="410040"/>
            <a:chOff x="98114" y="5110948"/>
            <a:chExt cx="23940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1FDABD-DBBC-4899-8025-E51E779C63E2}"/>
                    </a:ext>
                  </a:extLst>
                </p14:cNvPr>
                <p14:cNvContentPartPr/>
                <p14:nvPr/>
              </p14:nvContentPartPr>
              <p14:xfrm>
                <a:off x="128354" y="5253508"/>
                <a:ext cx="123120" cy="38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1FDABD-DBBC-4899-8025-E51E779C63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714" y="5235508"/>
                  <a:ext cx="158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AF7525-E2BE-45DC-ACD2-32553906DC18}"/>
                    </a:ext>
                  </a:extLst>
                </p14:cNvPr>
                <p14:cNvContentPartPr/>
                <p14:nvPr/>
              </p14:nvContentPartPr>
              <p14:xfrm>
                <a:off x="143474" y="5224708"/>
                <a:ext cx="141480" cy="17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AF7525-E2BE-45DC-ACD2-32553906DC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5474" y="5206708"/>
                  <a:ext cx="177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CE88C5-CD9C-4C85-8131-38A152C8BD37}"/>
                    </a:ext>
                  </a:extLst>
                </p14:cNvPr>
                <p14:cNvContentPartPr/>
                <p14:nvPr/>
              </p14:nvContentPartPr>
              <p14:xfrm>
                <a:off x="98114" y="5209588"/>
                <a:ext cx="124920" cy="1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CE88C5-CD9C-4C85-8131-38A152C8BD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474" y="5191588"/>
                  <a:ext cx="160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9FBE49-C849-4E06-B92F-8030D1BC3CFD}"/>
                    </a:ext>
                  </a:extLst>
                </p14:cNvPr>
                <p14:cNvContentPartPr/>
                <p14:nvPr/>
              </p14:nvContentPartPr>
              <p14:xfrm>
                <a:off x="139154" y="5208508"/>
                <a:ext cx="106200" cy="175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9FBE49-C849-4E06-B92F-8030D1BC3C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1154" y="5190868"/>
                  <a:ext cx="141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2522AE-33A2-4E68-9C88-723603898F9E}"/>
                    </a:ext>
                  </a:extLst>
                </p14:cNvPr>
                <p14:cNvContentPartPr/>
                <p14:nvPr/>
              </p14:nvContentPartPr>
              <p14:xfrm>
                <a:off x="240674" y="5110948"/>
                <a:ext cx="96840" cy="410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2522AE-33A2-4E68-9C88-723603898F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2674" y="5093308"/>
                  <a:ext cx="13248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073826-B1AB-48DE-B823-80E5429FF5B6}"/>
              </a:ext>
            </a:extLst>
          </p:cNvPr>
          <p:cNvGrpSpPr/>
          <p:nvPr/>
        </p:nvGrpSpPr>
        <p:grpSpPr>
          <a:xfrm>
            <a:off x="4901234" y="2261548"/>
            <a:ext cx="1249920" cy="4398840"/>
            <a:chOff x="4901234" y="2261548"/>
            <a:chExt cx="1249920" cy="43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13C442-1468-457C-B186-330970EA7B61}"/>
                    </a:ext>
                  </a:extLst>
                </p14:cNvPr>
                <p14:cNvContentPartPr/>
                <p14:nvPr/>
              </p14:nvContentPartPr>
              <p14:xfrm>
                <a:off x="4901234" y="2307628"/>
                <a:ext cx="439920" cy="4352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13C442-1468-457C-B186-330970EA7B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83234" y="2289988"/>
                  <a:ext cx="475560" cy="43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4B95CB-4B10-4AE3-A0AF-C71674153E7F}"/>
                    </a:ext>
                  </a:extLst>
                </p14:cNvPr>
                <p14:cNvContentPartPr/>
                <p14:nvPr/>
              </p14:nvContentPartPr>
              <p14:xfrm>
                <a:off x="5480474" y="2261548"/>
                <a:ext cx="106560" cy="248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4B95CB-4B10-4AE3-A0AF-C71674153E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62474" y="2243908"/>
                  <a:ext cx="142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93EA9E-3D2D-451B-B134-28EF34551BE8}"/>
                    </a:ext>
                  </a:extLst>
                </p14:cNvPr>
                <p14:cNvContentPartPr/>
                <p14:nvPr/>
              </p14:nvContentPartPr>
              <p14:xfrm>
                <a:off x="5456354" y="2410948"/>
                <a:ext cx="165960" cy="1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93EA9E-3D2D-451B-B134-28EF34551B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38354" y="2393308"/>
                  <a:ext cx="20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6629D-EF26-466F-8CF6-BB770F1F8632}"/>
                    </a:ext>
                  </a:extLst>
                </p14:cNvPr>
                <p14:cNvContentPartPr/>
                <p14:nvPr/>
              </p14:nvContentPartPr>
              <p14:xfrm>
                <a:off x="5662634" y="2363788"/>
                <a:ext cx="158760" cy="11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6629D-EF26-466F-8CF6-BB770F1F86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44634" y="2346148"/>
                  <a:ext cx="194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46D39C-48A7-49B0-815A-B3DC511750EE}"/>
                    </a:ext>
                  </a:extLst>
                </p14:cNvPr>
                <p14:cNvContentPartPr/>
                <p14:nvPr/>
              </p14:nvContentPartPr>
              <p14:xfrm>
                <a:off x="5747234" y="2341468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46D39C-48A7-49B0-815A-B3DC511750E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29234" y="23234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B75762-3029-40E4-A0EA-B20066CCDD07}"/>
                    </a:ext>
                  </a:extLst>
                </p14:cNvPr>
                <p14:cNvContentPartPr/>
                <p14:nvPr/>
              </p14:nvContentPartPr>
              <p14:xfrm>
                <a:off x="5841194" y="2292148"/>
                <a:ext cx="309960" cy="192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B75762-3029-40E4-A0EA-B20066CCDD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23554" y="2274148"/>
                  <a:ext cx="34560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51F9F7F-8735-4A40-A1F3-283A5363074F}"/>
                  </a:ext>
                </a:extLst>
              </p14:cNvPr>
              <p14:cNvContentPartPr/>
              <p14:nvPr/>
            </p14:nvContentPartPr>
            <p14:xfrm>
              <a:off x="5557154" y="2158228"/>
              <a:ext cx="63000" cy="59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51F9F7F-8735-4A40-A1F3-283A536307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39154" y="2140228"/>
                <a:ext cx="9864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7DBCBB1-40DD-49D4-A7AF-ADA62DD63078}"/>
              </a:ext>
            </a:extLst>
          </p:cNvPr>
          <p:cNvGrpSpPr/>
          <p:nvPr/>
        </p:nvGrpSpPr>
        <p:grpSpPr>
          <a:xfrm>
            <a:off x="6370394" y="2160388"/>
            <a:ext cx="1705320" cy="298800"/>
            <a:chOff x="6370394" y="2160388"/>
            <a:chExt cx="17053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48E265-1AAB-430F-B1A1-77498BBEE086}"/>
                    </a:ext>
                  </a:extLst>
                </p14:cNvPr>
                <p14:cNvContentPartPr/>
                <p14:nvPr/>
              </p14:nvContentPartPr>
              <p14:xfrm>
                <a:off x="6370394" y="2374228"/>
                <a:ext cx="180720" cy="1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48E265-1AAB-430F-B1A1-77498BBEE0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52394" y="2356228"/>
                  <a:ext cx="216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C8F662-4201-46FF-8C03-C3FE31819376}"/>
                    </a:ext>
                  </a:extLst>
                </p14:cNvPr>
                <p14:cNvContentPartPr/>
                <p14:nvPr/>
              </p14:nvContentPartPr>
              <p14:xfrm>
                <a:off x="6547874" y="2327788"/>
                <a:ext cx="92520" cy="126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C8F662-4201-46FF-8C03-C3FE3181937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30234" y="2310148"/>
                  <a:ext cx="128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35037C-3D25-46FD-80F0-90079659C575}"/>
                    </a:ext>
                  </a:extLst>
                </p14:cNvPr>
                <p14:cNvContentPartPr/>
                <p14:nvPr/>
              </p14:nvContentPartPr>
              <p14:xfrm>
                <a:off x="6686834" y="2239588"/>
                <a:ext cx="295560" cy="219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35037C-3D25-46FD-80F0-90079659C5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68834" y="2221948"/>
                  <a:ext cx="331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088197-07D9-4B1E-A2D8-4C76CEBEA8E9}"/>
                    </a:ext>
                  </a:extLst>
                </p14:cNvPr>
                <p14:cNvContentPartPr/>
                <p14:nvPr/>
              </p14:nvContentPartPr>
              <p14:xfrm>
                <a:off x="6926954" y="2252548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088197-07D9-4B1E-A2D8-4C76CEBEA8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08954" y="22349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A58E4D-3180-4923-B008-2C9A0882C6F9}"/>
                    </a:ext>
                  </a:extLst>
                </p14:cNvPr>
                <p14:cNvContentPartPr/>
                <p14:nvPr/>
              </p14:nvContentPartPr>
              <p14:xfrm>
                <a:off x="7014074" y="2213308"/>
                <a:ext cx="608040" cy="21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A58E4D-3180-4923-B008-2C9A0882C6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6074" y="2195668"/>
                  <a:ext cx="643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3EACC1-6CD7-484C-B11F-246B037B2A4D}"/>
                    </a:ext>
                  </a:extLst>
                </p14:cNvPr>
                <p14:cNvContentPartPr/>
                <p14:nvPr/>
              </p14:nvContentPartPr>
              <p14:xfrm>
                <a:off x="7800314" y="2194948"/>
                <a:ext cx="4680" cy="211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3EACC1-6CD7-484C-B11F-246B037B2A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2674" y="2177308"/>
                  <a:ext cx="40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AB6DF5-A6C2-4F39-84CF-E2627BE9EE3D}"/>
                    </a:ext>
                  </a:extLst>
                </p14:cNvPr>
                <p14:cNvContentPartPr/>
                <p14:nvPr/>
              </p14:nvContentPartPr>
              <p14:xfrm>
                <a:off x="7772954" y="2332468"/>
                <a:ext cx="171000" cy="30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AB6DF5-A6C2-4F39-84CF-E2627BE9EE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54954" y="2314828"/>
                  <a:ext cx="206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E4DB3E-4F03-402B-8D69-AA718A87C464}"/>
                    </a:ext>
                  </a:extLst>
                </p14:cNvPr>
                <p14:cNvContentPartPr/>
                <p14:nvPr/>
              </p14:nvContentPartPr>
              <p14:xfrm>
                <a:off x="7880594" y="2241388"/>
                <a:ext cx="33840" cy="152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E4DB3E-4F03-402B-8D69-AA718A87C4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62954" y="2223388"/>
                  <a:ext cx="69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9EAB25-7703-4BA3-B4D6-093DB8E9A744}"/>
                    </a:ext>
                  </a:extLst>
                </p14:cNvPr>
                <p14:cNvContentPartPr/>
                <p14:nvPr/>
              </p14:nvContentPartPr>
              <p14:xfrm>
                <a:off x="7960514" y="2208628"/>
                <a:ext cx="115200" cy="19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9EAB25-7703-4BA3-B4D6-093DB8E9A7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2874" y="2190628"/>
                  <a:ext cx="150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F8A48E-D2EC-47BB-8195-06A283202624}"/>
                    </a:ext>
                  </a:extLst>
                </p14:cNvPr>
                <p14:cNvContentPartPr/>
                <p14:nvPr/>
              </p14:nvContentPartPr>
              <p14:xfrm>
                <a:off x="8010554" y="2160388"/>
                <a:ext cx="17280" cy="155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F8A48E-D2EC-47BB-8195-06A2832026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92554" y="2142748"/>
                  <a:ext cx="529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BFBC91-DF84-4771-9C23-00F232C13270}"/>
              </a:ext>
            </a:extLst>
          </p:cNvPr>
          <p:cNvGrpSpPr/>
          <p:nvPr/>
        </p:nvGrpSpPr>
        <p:grpSpPr>
          <a:xfrm>
            <a:off x="5492714" y="4183588"/>
            <a:ext cx="731520" cy="228960"/>
            <a:chOff x="5492714" y="4183588"/>
            <a:chExt cx="7315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06E126-C8FB-4AED-BE2E-A9D334E003AF}"/>
                    </a:ext>
                  </a:extLst>
                </p14:cNvPr>
                <p14:cNvContentPartPr/>
                <p14:nvPr/>
              </p14:nvContentPartPr>
              <p14:xfrm>
                <a:off x="5519354" y="4209148"/>
                <a:ext cx="28800" cy="178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06E126-C8FB-4AED-BE2E-A9D334E003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01354" y="4191508"/>
                  <a:ext cx="6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95CBA6-0502-44D3-BEAA-D555DF87449B}"/>
                    </a:ext>
                  </a:extLst>
                </p14:cNvPr>
                <p14:cNvContentPartPr/>
                <p14:nvPr/>
              </p14:nvContentPartPr>
              <p14:xfrm>
                <a:off x="5492714" y="4183588"/>
                <a:ext cx="202320" cy="22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95CBA6-0502-44D3-BEAA-D555DF8744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5074" y="4165588"/>
                  <a:ext cx="237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A711BE-E3E8-4269-91EF-29BB17898ACE}"/>
                    </a:ext>
                  </a:extLst>
                </p14:cNvPr>
                <p14:cNvContentPartPr/>
                <p14:nvPr/>
              </p14:nvContentPartPr>
              <p14:xfrm>
                <a:off x="5711594" y="4249108"/>
                <a:ext cx="512640" cy="162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A711BE-E3E8-4269-91EF-29BB17898A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93954" y="4231468"/>
                  <a:ext cx="5482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ABDC4D-D6C5-411B-BF08-FBFF7A176124}"/>
              </a:ext>
            </a:extLst>
          </p:cNvPr>
          <p:cNvGrpSpPr/>
          <p:nvPr/>
        </p:nvGrpSpPr>
        <p:grpSpPr>
          <a:xfrm>
            <a:off x="6446354" y="4101868"/>
            <a:ext cx="1993320" cy="331200"/>
            <a:chOff x="6446354" y="4101868"/>
            <a:chExt cx="199332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9A8C6F-C35E-4968-A3E7-910D83C125AB}"/>
                    </a:ext>
                  </a:extLst>
                </p14:cNvPr>
                <p14:cNvContentPartPr/>
                <p14:nvPr/>
              </p14:nvContentPartPr>
              <p14:xfrm>
                <a:off x="6446354" y="4288348"/>
                <a:ext cx="207720" cy="15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9A8C6F-C35E-4968-A3E7-910D83C125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28714" y="4270708"/>
                  <a:ext cx="243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D4F9ED9-0BB0-4EA7-86FC-BAC8731378B4}"/>
                    </a:ext>
                  </a:extLst>
                </p14:cNvPr>
                <p14:cNvContentPartPr/>
                <p14:nvPr/>
              </p14:nvContentPartPr>
              <p14:xfrm>
                <a:off x="6645794" y="4232548"/>
                <a:ext cx="61920" cy="11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D4F9ED9-0BB0-4EA7-86FC-BAC8731378B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27794" y="4214548"/>
                  <a:ext cx="9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7CE636-2B1F-4321-BEBD-98D90146EBF9}"/>
                    </a:ext>
                  </a:extLst>
                </p14:cNvPr>
                <p14:cNvContentPartPr/>
                <p14:nvPr/>
              </p14:nvContentPartPr>
              <p14:xfrm>
                <a:off x="6868274" y="4214908"/>
                <a:ext cx="24480" cy="218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7CE636-2B1F-4321-BEBD-98D90146EB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50274" y="4196908"/>
                  <a:ext cx="60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43212B-92B3-4F41-BF11-85C1E6976B96}"/>
                    </a:ext>
                  </a:extLst>
                </p14:cNvPr>
                <p14:cNvContentPartPr/>
                <p14:nvPr/>
              </p14:nvContentPartPr>
              <p14:xfrm>
                <a:off x="6933794" y="4246588"/>
                <a:ext cx="34200" cy="128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43212B-92B3-4F41-BF11-85C1E6976B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16154" y="4228948"/>
                  <a:ext cx="69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13317E-6A83-4E92-B35D-0947FD14F845}"/>
                    </a:ext>
                  </a:extLst>
                </p14:cNvPr>
                <p14:cNvContentPartPr/>
                <p14:nvPr/>
              </p14:nvContentPartPr>
              <p14:xfrm>
                <a:off x="7052234" y="4183588"/>
                <a:ext cx="527040" cy="200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13317E-6A83-4E92-B35D-0947FD14F8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34594" y="4165588"/>
                  <a:ext cx="562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1EDEF6-CBD5-4B59-BDD9-662DEDB3074A}"/>
                    </a:ext>
                  </a:extLst>
                </p14:cNvPr>
                <p14:cNvContentPartPr/>
                <p14:nvPr/>
              </p14:nvContentPartPr>
              <p14:xfrm>
                <a:off x="7756754" y="4190428"/>
                <a:ext cx="178200" cy="169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1EDEF6-CBD5-4B59-BDD9-662DEDB307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39114" y="4172788"/>
                  <a:ext cx="21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08E63D1-0BC3-4F47-B1D9-A97D46579C1B}"/>
                    </a:ext>
                  </a:extLst>
                </p14:cNvPr>
                <p14:cNvContentPartPr/>
                <p14:nvPr/>
              </p14:nvContentPartPr>
              <p14:xfrm>
                <a:off x="8069954" y="4134628"/>
                <a:ext cx="26280" cy="197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08E63D1-0BC3-4F47-B1D9-A97D46579C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52314" y="4116988"/>
                  <a:ext cx="61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046870-0090-4BE0-8BFC-ABE1C4F27007}"/>
                    </a:ext>
                  </a:extLst>
                </p14:cNvPr>
                <p14:cNvContentPartPr/>
                <p14:nvPr/>
              </p14:nvContentPartPr>
              <p14:xfrm>
                <a:off x="8011274" y="4116988"/>
                <a:ext cx="221040" cy="210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046870-0090-4BE0-8BFC-ABE1C4F270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93634" y="4099348"/>
                  <a:ext cx="256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BF6CEE-0537-414E-9937-6751FFB6199C}"/>
                    </a:ext>
                  </a:extLst>
                </p14:cNvPr>
                <p14:cNvContentPartPr/>
                <p14:nvPr/>
              </p14:nvContentPartPr>
              <p14:xfrm>
                <a:off x="8335274" y="4101868"/>
                <a:ext cx="104400" cy="21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BF6CEE-0537-414E-9937-6751FFB6199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17274" y="4084228"/>
                  <a:ext cx="1400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83C97E8-4F37-4E64-B1B3-14944D87E21D}"/>
              </a:ext>
            </a:extLst>
          </p:cNvPr>
          <p:cNvGrpSpPr/>
          <p:nvPr/>
        </p:nvGrpSpPr>
        <p:grpSpPr>
          <a:xfrm>
            <a:off x="8479994" y="4029868"/>
            <a:ext cx="1532520" cy="529560"/>
            <a:chOff x="8479994" y="4029868"/>
            <a:chExt cx="15325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D2199EE-CFED-4892-9849-CE7D34795CFB}"/>
                    </a:ext>
                  </a:extLst>
                </p14:cNvPr>
                <p14:cNvContentPartPr/>
                <p14:nvPr/>
              </p14:nvContentPartPr>
              <p14:xfrm>
                <a:off x="8479994" y="4302748"/>
                <a:ext cx="252000" cy="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D2199EE-CFED-4892-9849-CE7D34795C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62354" y="4285108"/>
                  <a:ext cx="287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4656C9-D319-498A-AAF9-46B0E48EA37E}"/>
                    </a:ext>
                  </a:extLst>
                </p14:cNvPr>
                <p14:cNvContentPartPr/>
                <p14:nvPr/>
              </p14:nvContentPartPr>
              <p14:xfrm>
                <a:off x="8718674" y="4226068"/>
                <a:ext cx="124920" cy="151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4656C9-D319-498A-AAF9-46B0E48EA3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00674" y="4208068"/>
                  <a:ext cx="160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295E43-1B6F-460D-A84B-E8C1B4A3CF86}"/>
                    </a:ext>
                  </a:extLst>
                </p14:cNvPr>
                <p14:cNvContentPartPr/>
                <p14:nvPr/>
              </p14:nvContentPartPr>
              <p14:xfrm>
                <a:off x="9088394" y="4167388"/>
                <a:ext cx="63000" cy="392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295E43-1B6F-460D-A84B-E8C1B4A3CF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70754" y="4149388"/>
                  <a:ext cx="98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32BB72C-26FC-4DD1-8EBF-78480221B1D8}"/>
                    </a:ext>
                  </a:extLst>
                </p14:cNvPr>
                <p14:cNvContentPartPr/>
                <p14:nvPr/>
              </p14:nvContentPartPr>
              <p14:xfrm>
                <a:off x="9030794" y="4210948"/>
                <a:ext cx="243360" cy="120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32BB72C-26FC-4DD1-8EBF-78480221B1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12794" y="4193308"/>
                  <a:ext cx="279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716299-9575-4A32-A890-0AEC8AC6DBA8}"/>
                    </a:ext>
                  </a:extLst>
                </p14:cNvPr>
                <p14:cNvContentPartPr/>
                <p14:nvPr/>
              </p14:nvContentPartPr>
              <p14:xfrm>
                <a:off x="9270914" y="4029868"/>
                <a:ext cx="55440" cy="62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716299-9575-4A32-A890-0AEC8AC6DB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53274" y="4012228"/>
                  <a:ext cx="91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C36B62-B5D5-47C1-884B-D6F9D46C042F}"/>
                    </a:ext>
                  </a:extLst>
                </p14:cNvPr>
                <p14:cNvContentPartPr/>
                <p14:nvPr/>
              </p14:nvContentPartPr>
              <p14:xfrm>
                <a:off x="9347594" y="4168828"/>
                <a:ext cx="435600" cy="157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C36B62-B5D5-47C1-884B-D6F9D46C04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29594" y="4150828"/>
                  <a:ext cx="471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D44035-4E36-4FDA-908D-431DC47461BA}"/>
                    </a:ext>
                  </a:extLst>
                </p14:cNvPr>
                <p14:cNvContentPartPr/>
                <p14:nvPr/>
              </p14:nvContentPartPr>
              <p14:xfrm>
                <a:off x="9779594" y="4035628"/>
                <a:ext cx="232920" cy="273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D44035-4E36-4FDA-908D-431DC47461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61594" y="4017628"/>
                  <a:ext cx="26856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6A6AABD-8822-4D4A-B772-C3EC4ED7DF68}"/>
              </a:ext>
            </a:extLst>
          </p:cNvPr>
          <p:cNvGrpSpPr/>
          <p:nvPr/>
        </p:nvGrpSpPr>
        <p:grpSpPr>
          <a:xfrm>
            <a:off x="10271714" y="3972268"/>
            <a:ext cx="593280" cy="294840"/>
            <a:chOff x="10271714" y="3972268"/>
            <a:chExt cx="59328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370997-B9F5-4246-9696-FFB09B4342BE}"/>
                    </a:ext>
                  </a:extLst>
                </p14:cNvPr>
                <p14:cNvContentPartPr/>
                <p14:nvPr/>
              </p14:nvContentPartPr>
              <p14:xfrm>
                <a:off x="10271714" y="4029868"/>
                <a:ext cx="195480" cy="237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370997-B9F5-4246-9696-FFB09B4342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54074" y="4012228"/>
                  <a:ext cx="231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464BB36-3BA1-43BD-A80A-204D169E29D4}"/>
                    </a:ext>
                  </a:extLst>
                </p14:cNvPr>
                <p14:cNvContentPartPr/>
                <p14:nvPr/>
              </p14:nvContentPartPr>
              <p14:xfrm>
                <a:off x="10533434" y="4016188"/>
                <a:ext cx="23400" cy="247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464BB36-3BA1-43BD-A80A-204D169E29D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15434" y="3998548"/>
                  <a:ext cx="59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AE9893-90AA-43EA-8653-E29F8CF182B7}"/>
                    </a:ext>
                  </a:extLst>
                </p14:cNvPr>
                <p14:cNvContentPartPr/>
                <p14:nvPr/>
              </p14:nvContentPartPr>
              <p14:xfrm>
                <a:off x="10474754" y="4169908"/>
                <a:ext cx="203040" cy="14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AE9893-90AA-43EA-8653-E29F8CF182B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56754" y="4152268"/>
                  <a:ext cx="238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122F30A-9358-482F-AD8A-E220210DB8F6}"/>
                    </a:ext>
                  </a:extLst>
                </p14:cNvPr>
                <p14:cNvContentPartPr/>
                <p14:nvPr/>
              </p14:nvContentPartPr>
              <p14:xfrm>
                <a:off x="10620554" y="4012228"/>
                <a:ext cx="10080" cy="10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122F30A-9358-482F-AD8A-E220210DB8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02554" y="3994588"/>
                  <a:ext cx="45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367FF5-624A-4B1B-AA93-0E44C2B8C18B}"/>
                    </a:ext>
                  </a:extLst>
                </p14:cNvPr>
                <p14:cNvContentPartPr/>
                <p14:nvPr/>
              </p14:nvContentPartPr>
              <p14:xfrm>
                <a:off x="10644674" y="4039588"/>
                <a:ext cx="21600" cy="194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367FF5-624A-4B1B-AA93-0E44C2B8C1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26674" y="4021588"/>
                  <a:ext cx="57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3ED6E5F-F79E-47CE-8CC4-CA4AB2F969DA}"/>
                    </a:ext>
                  </a:extLst>
                </p14:cNvPr>
                <p14:cNvContentPartPr/>
                <p14:nvPr/>
              </p14:nvContentPartPr>
              <p14:xfrm>
                <a:off x="10794794" y="3972268"/>
                <a:ext cx="70200" cy="1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3ED6E5F-F79E-47CE-8CC4-CA4AB2F969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77154" y="3954268"/>
                  <a:ext cx="1058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D08373-6D98-4E18-8D6F-427BA2851886}"/>
              </a:ext>
            </a:extLst>
          </p:cNvPr>
          <p:cNvGrpSpPr/>
          <p:nvPr/>
        </p:nvGrpSpPr>
        <p:grpSpPr>
          <a:xfrm>
            <a:off x="1572314" y="3242548"/>
            <a:ext cx="536760" cy="192960"/>
            <a:chOff x="1572314" y="3242548"/>
            <a:chExt cx="5367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8C4F26-6389-43A0-B457-B1B02135A8AC}"/>
                    </a:ext>
                  </a:extLst>
                </p14:cNvPr>
                <p14:cNvContentPartPr/>
                <p14:nvPr/>
              </p14:nvContentPartPr>
              <p14:xfrm>
                <a:off x="1572314" y="3321748"/>
                <a:ext cx="306000" cy="27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8C4F26-6389-43A0-B457-B1B02135A8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4314" y="3303748"/>
                  <a:ext cx="341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E82DD73-EE06-408F-BA55-5FABB5915F5E}"/>
                    </a:ext>
                  </a:extLst>
                </p14:cNvPr>
                <p14:cNvContentPartPr/>
                <p14:nvPr/>
              </p14:nvContentPartPr>
              <p14:xfrm>
                <a:off x="1880834" y="3242548"/>
                <a:ext cx="228240" cy="192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E82DD73-EE06-408F-BA55-5FABB5915F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3194" y="3224548"/>
                  <a:ext cx="2638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351561C-A7E0-4C1D-BFC4-A563EE6AB2A1}"/>
              </a:ext>
            </a:extLst>
          </p:cNvPr>
          <p:cNvGrpSpPr/>
          <p:nvPr/>
        </p:nvGrpSpPr>
        <p:grpSpPr>
          <a:xfrm>
            <a:off x="729194" y="3016108"/>
            <a:ext cx="629280" cy="625320"/>
            <a:chOff x="729194" y="3016108"/>
            <a:chExt cx="62928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1C3420B-4B5D-48E2-90ED-8138EBFD9E87}"/>
                    </a:ext>
                  </a:extLst>
                </p14:cNvPr>
                <p14:cNvContentPartPr/>
                <p14:nvPr/>
              </p14:nvContentPartPr>
              <p14:xfrm>
                <a:off x="729194" y="3116908"/>
                <a:ext cx="324000" cy="441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1C3420B-4B5D-48E2-90ED-8138EBFD9E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1554" y="3098908"/>
                  <a:ext cx="3596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92CF64-5C91-430E-A6BD-F2741E16A988}"/>
                    </a:ext>
                  </a:extLst>
                </p14:cNvPr>
                <p14:cNvContentPartPr/>
                <p14:nvPr/>
              </p14:nvContentPartPr>
              <p14:xfrm>
                <a:off x="1184594" y="3016108"/>
                <a:ext cx="173880" cy="625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92CF64-5C91-430E-A6BD-F2741E16A9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6594" y="2998108"/>
                  <a:ext cx="209520" cy="66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6FBA94C-1B0E-4C6E-BC17-EFE7213CE97B}"/>
              </a:ext>
            </a:extLst>
          </p:cNvPr>
          <p:cNvGrpSpPr/>
          <p:nvPr/>
        </p:nvGrpSpPr>
        <p:grpSpPr>
          <a:xfrm>
            <a:off x="2339114" y="3190348"/>
            <a:ext cx="862200" cy="258840"/>
            <a:chOff x="2339114" y="3190348"/>
            <a:chExt cx="86220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CBC43E-9582-4B36-BE3C-F853B249AAC8}"/>
                    </a:ext>
                  </a:extLst>
                </p14:cNvPr>
                <p14:cNvContentPartPr/>
                <p14:nvPr/>
              </p14:nvContentPartPr>
              <p14:xfrm>
                <a:off x="2339114" y="3190348"/>
                <a:ext cx="218880" cy="258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CBC43E-9582-4B36-BE3C-F853B249AA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21114" y="3172708"/>
                  <a:ext cx="25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DFBDA73-0A1D-446C-AF18-EA0A9D0B87F4}"/>
                    </a:ext>
                  </a:extLst>
                </p14:cNvPr>
                <p14:cNvContentPartPr/>
                <p14:nvPr/>
              </p14:nvContentPartPr>
              <p14:xfrm>
                <a:off x="2581034" y="3249748"/>
                <a:ext cx="620280" cy="181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DFBDA73-0A1D-446C-AF18-EA0A9D0B87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3394" y="3231748"/>
                  <a:ext cx="6559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2F685AB-F9B8-43B7-833E-5270C617B47D}"/>
                  </a:ext>
                </a:extLst>
              </p14:cNvPr>
              <p14:cNvContentPartPr/>
              <p14:nvPr/>
            </p14:nvContentPartPr>
            <p14:xfrm>
              <a:off x="991634" y="5703868"/>
              <a:ext cx="248040" cy="394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2F685AB-F9B8-43B7-833E-5270C617B4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73994" y="5686228"/>
                <a:ext cx="283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21B2449-2F53-4EF3-8232-3CECED1682BA}"/>
                  </a:ext>
                </a:extLst>
              </p14:cNvPr>
              <p14:cNvContentPartPr/>
              <p14:nvPr/>
            </p14:nvContentPartPr>
            <p14:xfrm>
              <a:off x="1462154" y="5649508"/>
              <a:ext cx="212760" cy="568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21B2449-2F53-4EF3-8232-3CECED1682B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44154" y="5631868"/>
                <a:ext cx="248400" cy="60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459475D-1F3B-49EB-99E4-53EA0E0FAB57}"/>
              </a:ext>
            </a:extLst>
          </p:cNvPr>
          <p:cNvGrpSpPr/>
          <p:nvPr/>
        </p:nvGrpSpPr>
        <p:grpSpPr>
          <a:xfrm>
            <a:off x="2052554" y="5768668"/>
            <a:ext cx="1447920" cy="274320"/>
            <a:chOff x="2052554" y="5768668"/>
            <a:chExt cx="14479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3B9E41-C4E7-447A-9F34-AD93293D8540}"/>
                    </a:ext>
                  </a:extLst>
                </p14:cNvPr>
                <p14:cNvContentPartPr/>
                <p14:nvPr/>
              </p14:nvContentPartPr>
              <p14:xfrm>
                <a:off x="2052554" y="5941828"/>
                <a:ext cx="300240" cy="1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3B9E41-C4E7-447A-9F34-AD93293D85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34914" y="5923828"/>
                  <a:ext cx="335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6AB55FD-5393-418F-B295-38139E30B0D0}"/>
                    </a:ext>
                  </a:extLst>
                </p14:cNvPr>
                <p14:cNvContentPartPr/>
                <p14:nvPr/>
              </p14:nvContentPartPr>
              <p14:xfrm>
                <a:off x="2329394" y="5865868"/>
                <a:ext cx="128520" cy="176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6AB55FD-5393-418F-B295-38139E30B0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1394" y="5848228"/>
                  <a:ext cx="164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5409A7-BCD4-44B0-9009-E5118C6F91BC}"/>
                    </a:ext>
                  </a:extLst>
                </p14:cNvPr>
                <p14:cNvContentPartPr/>
                <p14:nvPr/>
              </p14:nvContentPartPr>
              <p14:xfrm>
                <a:off x="2593634" y="5768668"/>
                <a:ext cx="203760" cy="274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5409A7-BCD4-44B0-9009-E5118C6F91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75634" y="5751028"/>
                  <a:ext cx="239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137D34-5BD0-4072-890F-AB0FE899F128}"/>
                    </a:ext>
                  </a:extLst>
                </p14:cNvPr>
                <p14:cNvContentPartPr/>
                <p14:nvPr/>
              </p14:nvContentPartPr>
              <p14:xfrm>
                <a:off x="2818634" y="5798548"/>
                <a:ext cx="681840" cy="231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137D34-5BD0-4072-890F-AB0FE899F1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00634" y="5780548"/>
                  <a:ext cx="7174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2187435-D232-46AE-B25F-D3A8CB696DFE}"/>
              </a:ext>
            </a:extLst>
          </p:cNvPr>
          <p:cNvGrpSpPr/>
          <p:nvPr/>
        </p:nvGrpSpPr>
        <p:grpSpPr>
          <a:xfrm>
            <a:off x="8499794" y="2094868"/>
            <a:ext cx="2962440" cy="1009080"/>
            <a:chOff x="8499794" y="2094868"/>
            <a:chExt cx="2962440" cy="100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BD7EFD-3496-4619-BC9B-53560024C9E3}"/>
                    </a:ext>
                  </a:extLst>
                </p14:cNvPr>
                <p14:cNvContentPartPr/>
                <p14:nvPr/>
              </p14:nvContentPartPr>
              <p14:xfrm>
                <a:off x="8499794" y="2349028"/>
                <a:ext cx="290520" cy="115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BD7EFD-3496-4619-BC9B-53560024C9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81794" y="2331028"/>
                  <a:ext cx="32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73856E-2D5D-4346-A115-89129EA72F86}"/>
                    </a:ext>
                  </a:extLst>
                </p14:cNvPr>
                <p14:cNvContentPartPr/>
                <p14:nvPr/>
              </p14:nvContentPartPr>
              <p14:xfrm>
                <a:off x="8928554" y="2312668"/>
                <a:ext cx="78480" cy="351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73856E-2D5D-4346-A115-89129EA72F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10554" y="2294668"/>
                  <a:ext cx="1141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9A102A-C038-4A51-9ED6-FDFCBB11E25E}"/>
                    </a:ext>
                  </a:extLst>
                </p14:cNvPr>
                <p14:cNvContentPartPr/>
                <p14:nvPr/>
              </p14:nvContentPartPr>
              <p14:xfrm>
                <a:off x="8883194" y="2357308"/>
                <a:ext cx="228240" cy="129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9A102A-C038-4A51-9ED6-FDFCBB11E2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65194" y="2339308"/>
                  <a:ext cx="26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87125D-7C61-4F03-A403-9FD1B05DCE7D}"/>
                    </a:ext>
                  </a:extLst>
                </p14:cNvPr>
                <p14:cNvContentPartPr/>
                <p14:nvPr/>
              </p14:nvContentPartPr>
              <p14:xfrm>
                <a:off x="9113594" y="2187748"/>
                <a:ext cx="64440" cy="67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87125D-7C61-4F03-A403-9FD1B05DCE7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95594" y="2170108"/>
                  <a:ext cx="100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C949E8-7D51-42CF-9262-7D8A4BCD95B4}"/>
                    </a:ext>
                  </a:extLst>
                </p14:cNvPr>
                <p14:cNvContentPartPr/>
                <p14:nvPr/>
              </p14:nvContentPartPr>
              <p14:xfrm>
                <a:off x="9230954" y="2293228"/>
                <a:ext cx="343800" cy="163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C949E8-7D51-42CF-9262-7D8A4BCD95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2954" y="2275228"/>
                  <a:ext cx="379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8BB89D-98DD-4409-92F7-C9455539C1EE}"/>
                    </a:ext>
                  </a:extLst>
                </p14:cNvPr>
                <p14:cNvContentPartPr/>
                <p14:nvPr/>
              </p14:nvContentPartPr>
              <p14:xfrm>
                <a:off x="9630554" y="2141308"/>
                <a:ext cx="78480" cy="237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8BB89D-98DD-4409-92F7-C9455539C1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12554" y="2123668"/>
                  <a:ext cx="114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F745649-A871-40F0-B722-47DA828625B5}"/>
                    </a:ext>
                  </a:extLst>
                </p14:cNvPr>
                <p14:cNvContentPartPr/>
                <p14:nvPr/>
              </p14:nvContentPartPr>
              <p14:xfrm>
                <a:off x="9725594" y="2263708"/>
                <a:ext cx="212040" cy="141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F745649-A871-40F0-B722-47DA828625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07594" y="2246068"/>
                  <a:ext cx="247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11A622-58AB-4CE7-BEE9-A2EC47711715}"/>
                    </a:ext>
                  </a:extLst>
                </p14:cNvPr>
                <p14:cNvContentPartPr/>
                <p14:nvPr/>
              </p14:nvContentPartPr>
              <p14:xfrm>
                <a:off x="10205834" y="2126908"/>
                <a:ext cx="17280" cy="309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11A622-58AB-4CE7-BEE9-A2EC47711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88194" y="2109268"/>
                  <a:ext cx="5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7ABB26-3A04-4BB1-AAD4-9BC936F1371C}"/>
                    </a:ext>
                  </a:extLst>
                </p14:cNvPr>
                <p14:cNvContentPartPr/>
                <p14:nvPr/>
              </p14:nvContentPartPr>
              <p14:xfrm>
                <a:off x="10203314" y="2283148"/>
                <a:ext cx="230760" cy="16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7ABB26-3A04-4BB1-AAD4-9BC936F1371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85314" y="2265148"/>
                  <a:ext cx="266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31042A-59B9-42F7-B350-AEFF76B92063}"/>
                    </a:ext>
                  </a:extLst>
                </p14:cNvPr>
                <p14:cNvContentPartPr/>
                <p14:nvPr/>
              </p14:nvContentPartPr>
              <p14:xfrm>
                <a:off x="10359914" y="2094868"/>
                <a:ext cx="36720" cy="332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31042A-59B9-42F7-B350-AEFF76B920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41914" y="2077228"/>
                  <a:ext cx="72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88149D3-71ED-4B25-9086-BAEFC6CC0B84}"/>
                    </a:ext>
                  </a:extLst>
                </p14:cNvPr>
                <p14:cNvContentPartPr/>
                <p14:nvPr/>
              </p14:nvContentPartPr>
              <p14:xfrm>
                <a:off x="8772314" y="2590948"/>
                <a:ext cx="186840" cy="46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88149D3-71ED-4B25-9086-BAEFC6CC0B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54314" y="2573308"/>
                  <a:ext cx="2224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ADAD13F-14CE-4497-8B61-3E745F937A9E}"/>
                    </a:ext>
                  </a:extLst>
                </p14:cNvPr>
                <p14:cNvContentPartPr/>
                <p14:nvPr/>
              </p14:nvContentPartPr>
              <p14:xfrm>
                <a:off x="9012074" y="2629468"/>
                <a:ext cx="19800" cy="304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ADAD13F-14CE-4497-8B61-3E745F937A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94434" y="2611828"/>
                  <a:ext cx="55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C27B0BD-F22E-4E2A-9693-3BDBE34965FB}"/>
                    </a:ext>
                  </a:extLst>
                </p14:cNvPr>
                <p14:cNvContentPartPr/>
                <p14:nvPr/>
              </p14:nvContentPartPr>
              <p14:xfrm>
                <a:off x="9096674" y="2793268"/>
                <a:ext cx="253080" cy="169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27B0BD-F22E-4E2A-9693-3BDBE34965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78674" y="2775268"/>
                  <a:ext cx="28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3809AD-2A58-4783-BFE8-02C290E25799}"/>
                    </a:ext>
                  </a:extLst>
                </p14:cNvPr>
                <p14:cNvContentPartPr/>
                <p14:nvPr/>
              </p14:nvContentPartPr>
              <p14:xfrm>
                <a:off x="9301514" y="2675548"/>
                <a:ext cx="368640" cy="262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3809AD-2A58-4783-BFE8-02C290E2579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83514" y="2657908"/>
                  <a:ext cx="404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C49C08-5437-481C-88EB-4EFF1C9CCFE1}"/>
                    </a:ext>
                  </a:extLst>
                </p14:cNvPr>
                <p14:cNvContentPartPr/>
                <p14:nvPr/>
              </p14:nvContentPartPr>
              <p14:xfrm>
                <a:off x="9822434" y="2800828"/>
                <a:ext cx="18000" cy="137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8C49C08-5437-481C-88EB-4EFF1C9CCF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04794" y="2782828"/>
                  <a:ext cx="53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BE67FD-324C-4997-B501-22DAA64E0EE8}"/>
                    </a:ext>
                  </a:extLst>
                </p14:cNvPr>
                <p14:cNvContentPartPr/>
                <p14:nvPr/>
              </p14:nvContentPartPr>
              <p14:xfrm>
                <a:off x="9764834" y="2692828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BE67FD-324C-4997-B501-22DAA64E0EE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6834" y="26748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BA4D4BB-F473-4AA5-9DAA-04C7C30A8E52}"/>
                    </a:ext>
                  </a:extLst>
                </p14:cNvPr>
                <p14:cNvContentPartPr/>
                <p14:nvPr/>
              </p14:nvContentPartPr>
              <p14:xfrm>
                <a:off x="9959594" y="2726308"/>
                <a:ext cx="129240" cy="199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BA4D4BB-F473-4AA5-9DAA-04C7C30A8E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941594" y="2708668"/>
                  <a:ext cx="164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D2A05B-890E-4644-971D-E7F20986F6EB}"/>
                    </a:ext>
                  </a:extLst>
                </p14:cNvPr>
                <p14:cNvContentPartPr/>
                <p14:nvPr/>
              </p14:nvContentPartPr>
              <p14:xfrm>
                <a:off x="9927554" y="2750788"/>
                <a:ext cx="312480" cy="352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D2A05B-890E-4644-971D-E7F20986F6E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909554" y="2733148"/>
                  <a:ext cx="348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A0144DE-15AE-4D16-A940-B941BEEC8FBF}"/>
                    </a:ext>
                  </a:extLst>
                </p14:cNvPr>
                <p14:cNvContentPartPr/>
                <p14:nvPr/>
              </p14:nvContentPartPr>
              <p14:xfrm>
                <a:off x="10144634" y="2773108"/>
                <a:ext cx="495720" cy="163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A0144DE-15AE-4D16-A940-B941BEEC8FB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126634" y="2755108"/>
                  <a:ext cx="531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62152A5-46C9-4422-BF6F-99E838F3CA0A}"/>
                    </a:ext>
                  </a:extLst>
                </p14:cNvPr>
                <p14:cNvContentPartPr/>
                <p14:nvPr/>
              </p14:nvContentPartPr>
              <p14:xfrm>
                <a:off x="10578794" y="2607868"/>
                <a:ext cx="11160" cy="15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62152A5-46C9-4422-BF6F-99E838F3CA0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60794" y="2590228"/>
                  <a:ext cx="468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6EA109-131E-4410-9F44-4C36FC9F641D}"/>
                    </a:ext>
                  </a:extLst>
                </p14:cNvPr>
                <p14:cNvContentPartPr/>
                <p14:nvPr/>
              </p14:nvContentPartPr>
              <p14:xfrm>
                <a:off x="10658354" y="2691748"/>
                <a:ext cx="144000" cy="190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6EA109-131E-4410-9F44-4C36FC9F641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40714" y="2674108"/>
                  <a:ext cx="179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C4F1215-4CCF-4CC5-98CD-F758C8D7B0CE}"/>
                    </a:ext>
                  </a:extLst>
                </p14:cNvPr>
                <p14:cNvContentPartPr/>
                <p14:nvPr/>
              </p14:nvContentPartPr>
              <p14:xfrm>
                <a:off x="10790474" y="2717668"/>
                <a:ext cx="88560" cy="13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C4F1215-4CCF-4CC5-98CD-F758C8D7B0C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72474" y="2699668"/>
                  <a:ext cx="124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0376605-41FA-4612-9981-40D18B04CE70}"/>
                    </a:ext>
                  </a:extLst>
                </p14:cNvPr>
                <p14:cNvContentPartPr/>
                <p14:nvPr/>
              </p14:nvContentPartPr>
              <p14:xfrm>
                <a:off x="10978034" y="2650708"/>
                <a:ext cx="330480" cy="234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0376605-41FA-4612-9981-40D18B04CE7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60394" y="2633068"/>
                  <a:ext cx="366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7B891A8-D4F7-4CB3-888B-61A8D7E7D5AC}"/>
                    </a:ext>
                  </a:extLst>
                </p14:cNvPr>
                <p14:cNvContentPartPr/>
                <p14:nvPr/>
              </p14:nvContentPartPr>
              <p14:xfrm>
                <a:off x="11284034" y="2513548"/>
                <a:ext cx="178200" cy="590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7B891A8-D4F7-4CB3-888B-61A8D7E7D5A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266394" y="2495548"/>
                  <a:ext cx="213840" cy="62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C3E671E-8009-4FBE-AE3B-CB5A6DCB6E49}"/>
                  </a:ext>
                </a:extLst>
              </p14:cNvPr>
              <p14:cNvContentPartPr/>
              <p14:nvPr/>
            </p14:nvContentPartPr>
            <p14:xfrm>
              <a:off x="409154" y="3648268"/>
              <a:ext cx="430560" cy="596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C3E671E-8009-4FBE-AE3B-CB5A6DCB6E4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91154" y="3630268"/>
                <a:ext cx="466200" cy="63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7478C23-670E-4BAA-888B-E13B22795C86}"/>
              </a:ext>
            </a:extLst>
          </p:cNvPr>
          <p:cNvGrpSpPr/>
          <p:nvPr/>
        </p:nvGrpSpPr>
        <p:grpSpPr>
          <a:xfrm>
            <a:off x="1496354" y="3845188"/>
            <a:ext cx="348480" cy="198720"/>
            <a:chOff x="1496354" y="3845188"/>
            <a:chExt cx="34848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2FE7C01-62CB-4B77-891B-B67F14A0CFB7}"/>
                    </a:ext>
                  </a:extLst>
                </p14:cNvPr>
                <p14:cNvContentPartPr/>
                <p14:nvPr/>
              </p14:nvContentPartPr>
              <p14:xfrm>
                <a:off x="1496354" y="3921868"/>
                <a:ext cx="226440" cy="2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2FE7C01-62CB-4B77-891B-B67F14A0CFB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78714" y="3904228"/>
                  <a:ext cx="262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8C088B-2BA0-46FA-9EAD-618F14A9F6BC}"/>
                    </a:ext>
                  </a:extLst>
                </p14:cNvPr>
                <p14:cNvContentPartPr/>
                <p14:nvPr/>
              </p14:nvContentPartPr>
              <p14:xfrm>
                <a:off x="1710914" y="3845188"/>
                <a:ext cx="133920" cy="198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8C088B-2BA0-46FA-9EAD-618F14A9F6B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93274" y="3827188"/>
                  <a:ext cx="1695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006715-2EE1-4DCA-8026-C0626C73A823}"/>
              </a:ext>
            </a:extLst>
          </p:cNvPr>
          <p:cNvGrpSpPr/>
          <p:nvPr/>
        </p:nvGrpSpPr>
        <p:grpSpPr>
          <a:xfrm>
            <a:off x="2100434" y="3654748"/>
            <a:ext cx="1191960" cy="384120"/>
            <a:chOff x="2100434" y="3654748"/>
            <a:chExt cx="11919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A15D2E-DEFE-4F18-83CF-79427CDB363A}"/>
                    </a:ext>
                  </a:extLst>
                </p14:cNvPr>
                <p14:cNvContentPartPr/>
                <p14:nvPr/>
              </p14:nvContentPartPr>
              <p14:xfrm>
                <a:off x="2100434" y="3869668"/>
                <a:ext cx="263160" cy="169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A15D2E-DEFE-4F18-83CF-79427CDB36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82794" y="3852028"/>
                  <a:ext cx="298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3572F4D-D643-4900-A916-3AB6530F725A}"/>
                    </a:ext>
                  </a:extLst>
                </p14:cNvPr>
                <p14:cNvContentPartPr/>
                <p14:nvPr/>
              </p14:nvContentPartPr>
              <p14:xfrm>
                <a:off x="2224634" y="3654748"/>
                <a:ext cx="53280" cy="121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3572F4D-D643-4900-A916-3AB6530F725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06994" y="3637108"/>
                  <a:ext cx="88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AF81DE4-3FF8-4C60-979A-C63158A37C82}"/>
                    </a:ext>
                  </a:extLst>
                </p14:cNvPr>
                <p14:cNvContentPartPr/>
                <p14:nvPr/>
              </p14:nvContentPartPr>
              <p14:xfrm>
                <a:off x="2447834" y="3849148"/>
                <a:ext cx="278640" cy="161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AF81DE4-3FF8-4C60-979A-C63158A37C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30194" y="3831508"/>
                  <a:ext cx="314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A60887-D932-45F0-A115-1D8D8B8EDB85}"/>
                    </a:ext>
                  </a:extLst>
                </p14:cNvPr>
                <p14:cNvContentPartPr/>
                <p14:nvPr/>
              </p14:nvContentPartPr>
              <p14:xfrm>
                <a:off x="2633594" y="3764188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A60887-D932-45F0-A115-1D8D8B8EDB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15594" y="37465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AC861D-9436-40C5-849C-2F23C8A568E2}"/>
                    </a:ext>
                  </a:extLst>
                </p14:cNvPr>
                <p14:cNvContentPartPr/>
                <p14:nvPr/>
              </p14:nvContentPartPr>
              <p14:xfrm>
                <a:off x="2799194" y="3733228"/>
                <a:ext cx="493200" cy="259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5AC861D-9436-40C5-849C-2F23C8A568E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81194" y="3715588"/>
                  <a:ext cx="52884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ED86DB7-E37F-4650-BAB7-1E56A287AA8F}"/>
                  </a:ext>
                </a:extLst>
              </p14:cNvPr>
              <p14:cNvContentPartPr/>
              <p14:nvPr/>
            </p14:nvContentPartPr>
            <p14:xfrm>
              <a:off x="462794" y="5052628"/>
              <a:ext cx="385920" cy="4107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ED86DB7-E37F-4650-BAB7-1E56A287AA8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45154" y="5034628"/>
                <a:ext cx="421560" cy="44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D1E94B7-378F-47AE-AF9F-FE854AE20BCD}"/>
              </a:ext>
            </a:extLst>
          </p:cNvPr>
          <p:cNvGrpSpPr/>
          <p:nvPr/>
        </p:nvGrpSpPr>
        <p:grpSpPr>
          <a:xfrm>
            <a:off x="1800194" y="4833388"/>
            <a:ext cx="1617120" cy="441000"/>
            <a:chOff x="1800194" y="4833388"/>
            <a:chExt cx="161712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B6F522-6A8B-4058-8441-6A656E3C5558}"/>
                    </a:ext>
                  </a:extLst>
                </p14:cNvPr>
                <p14:cNvContentPartPr/>
                <p14:nvPr/>
              </p14:nvContentPartPr>
              <p14:xfrm>
                <a:off x="1800194" y="5231908"/>
                <a:ext cx="274320" cy="16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B6F522-6A8B-4058-8441-6A656E3C555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782194" y="5213908"/>
                  <a:ext cx="309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ED7849-57CB-494B-9AE0-C26753370E3E}"/>
                    </a:ext>
                  </a:extLst>
                </p14:cNvPr>
                <p14:cNvContentPartPr/>
                <p14:nvPr/>
              </p14:nvContentPartPr>
              <p14:xfrm>
                <a:off x="2062634" y="5124988"/>
                <a:ext cx="126360" cy="149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ED7849-57CB-494B-9AE0-C26753370E3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044634" y="5107348"/>
                  <a:ext cx="162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1A1E7C-9FA3-459B-81F2-957E20AD04D3}"/>
                    </a:ext>
                  </a:extLst>
                </p14:cNvPr>
                <p14:cNvContentPartPr/>
                <p14:nvPr/>
              </p14:nvContentPartPr>
              <p14:xfrm>
                <a:off x="2382674" y="5103028"/>
                <a:ext cx="217440" cy="138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1A1E7C-9FA3-459B-81F2-957E20AD04D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365034" y="5085028"/>
                  <a:ext cx="253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1C1C86-08E2-4D1E-B9A1-4D88AA22E72F}"/>
                    </a:ext>
                  </a:extLst>
                </p14:cNvPr>
                <p14:cNvContentPartPr/>
                <p14:nvPr/>
              </p14:nvContentPartPr>
              <p14:xfrm>
                <a:off x="2478794" y="4833388"/>
                <a:ext cx="98280" cy="107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1C1C86-08E2-4D1E-B9A1-4D88AA22E72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461154" y="4815388"/>
                  <a:ext cx="13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23F0E6-611C-45CA-8278-D00D11773FCD}"/>
                    </a:ext>
                  </a:extLst>
                </p14:cNvPr>
                <p14:cNvContentPartPr/>
                <p14:nvPr/>
              </p14:nvContentPartPr>
              <p14:xfrm>
                <a:off x="2642594" y="5019148"/>
                <a:ext cx="300600" cy="161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23F0E6-611C-45CA-8278-D00D11773FC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624954" y="5001508"/>
                  <a:ext cx="336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653897-CC5F-407E-A751-EEAF41CDD2F5}"/>
                    </a:ext>
                  </a:extLst>
                </p14:cNvPr>
                <p14:cNvContentPartPr/>
                <p14:nvPr/>
              </p14:nvContentPartPr>
              <p14:xfrm>
                <a:off x="2822954" y="4876588"/>
                <a:ext cx="17280" cy="2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653897-CC5F-407E-A751-EEAF41CDD2F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05314" y="4858588"/>
                  <a:ext cx="52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3CC9FA-6323-42D3-AEC9-AC66C2549276}"/>
                    </a:ext>
                  </a:extLst>
                </p14:cNvPr>
                <p14:cNvContentPartPr/>
                <p14:nvPr/>
              </p14:nvContentPartPr>
              <p14:xfrm>
                <a:off x="2983514" y="4915468"/>
                <a:ext cx="433800" cy="235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3CC9FA-6323-42D3-AEC9-AC66C254927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65514" y="4897468"/>
                  <a:ext cx="4694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9F16047-3F8C-4FE4-8862-0ADE00C23978}"/>
              </a:ext>
            </a:extLst>
          </p:cNvPr>
          <p:cNvGrpSpPr/>
          <p:nvPr/>
        </p:nvGrpSpPr>
        <p:grpSpPr>
          <a:xfrm>
            <a:off x="423914" y="4265308"/>
            <a:ext cx="993960" cy="628560"/>
            <a:chOff x="423914" y="4265308"/>
            <a:chExt cx="99396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4633A2-CE9B-491E-A3D5-FA7D03551DA7}"/>
                    </a:ext>
                  </a:extLst>
                </p14:cNvPr>
                <p14:cNvContentPartPr/>
                <p14:nvPr/>
              </p14:nvContentPartPr>
              <p14:xfrm>
                <a:off x="507434" y="4265308"/>
                <a:ext cx="726120" cy="628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4633A2-CE9B-491E-A3D5-FA7D03551DA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89434" y="4247308"/>
                  <a:ext cx="76176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340348-E18E-4CDA-A539-775947FA2FAA}"/>
                    </a:ext>
                  </a:extLst>
                </p14:cNvPr>
                <p14:cNvContentPartPr/>
                <p14:nvPr/>
              </p14:nvContentPartPr>
              <p14:xfrm>
                <a:off x="423914" y="4308508"/>
                <a:ext cx="993960" cy="534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340348-E18E-4CDA-A539-775947FA2FA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5914" y="4290508"/>
                  <a:ext cx="1029600" cy="56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D78B6D2-5335-429E-AA9E-8FF604D8CD7F}"/>
              </a:ext>
            </a:extLst>
          </p:cNvPr>
          <p:cNvGrpSpPr/>
          <p:nvPr/>
        </p:nvGrpSpPr>
        <p:grpSpPr>
          <a:xfrm>
            <a:off x="1283594" y="2287828"/>
            <a:ext cx="390600" cy="704520"/>
            <a:chOff x="1283594" y="2287828"/>
            <a:chExt cx="39060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184580-1D9E-42DE-8C48-E9EC72C5F513}"/>
                    </a:ext>
                  </a:extLst>
                </p14:cNvPr>
                <p14:cNvContentPartPr/>
                <p14:nvPr/>
              </p14:nvContentPartPr>
              <p14:xfrm>
                <a:off x="1404194" y="2331388"/>
                <a:ext cx="270000" cy="660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184580-1D9E-42DE-8C48-E9EC72C5F51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86194" y="2313388"/>
                  <a:ext cx="30564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3DD3F-42D9-4434-A513-ECA1CC032487}"/>
                    </a:ext>
                  </a:extLst>
                </p14:cNvPr>
                <p14:cNvContentPartPr/>
                <p14:nvPr/>
              </p14:nvContentPartPr>
              <p14:xfrm>
                <a:off x="1283594" y="2287828"/>
                <a:ext cx="165240" cy="26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3DD3F-42D9-4434-A513-ECA1CC03248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65954" y="2269828"/>
                  <a:ext cx="2008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B41C7B-A505-47DD-88BD-D0C04D07F4F5}"/>
              </a:ext>
            </a:extLst>
          </p:cNvPr>
          <p:cNvGrpSpPr/>
          <p:nvPr/>
        </p:nvGrpSpPr>
        <p:grpSpPr>
          <a:xfrm>
            <a:off x="1909274" y="2377108"/>
            <a:ext cx="701640" cy="423000"/>
            <a:chOff x="1909274" y="2377108"/>
            <a:chExt cx="7016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6C15FD-0784-4B2E-AF9E-601020616003}"/>
                    </a:ext>
                  </a:extLst>
                </p14:cNvPr>
                <p14:cNvContentPartPr/>
                <p14:nvPr/>
              </p14:nvContentPartPr>
              <p14:xfrm>
                <a:off x="1909274" y="2586268"/>
                <a:ext cx="171360" cy="194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6C15FD-0784-4B2E-AF9E-6010206160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91634" y="2568628"/>
                  <a:ext cx="20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B11B94A-5ADA-46C3-ACC8-C621621C41AF}"/>
                    </a:ext>
                  </a:extLst>
                </p14:cNvPr>
                <p14:cNvContentPartPr/>
                <p14:nvPr/>
              </p14:nvContentPartPr>
              <p14:xfrm>
                <a:off x="2146154" y="2377108"/>
                <a:ext cx="464760" cy="423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B11B94A-5ADA-46C3-ACC8-C621621C41A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28514" y="2359468"/>
                  <a:ext cx="500400" cy="45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38C4752-2226-4B9C-B269-E0F192A3260A}"/>
              </a:ext>
            </a:extLst>
          </p:cNvPr>
          <p:cNvGrpSpPr/>
          <p:nvPr/>
        </p:nvGrpSpPr>
        <p:grpSpPr>
          <a:xfrm>
            <a:off x="1539194" y="6217588"/>
            <a:ext cx="1229040" cy="402480"/>
            <a:chOff x="1539194" y="6217588"/>
            <a:chExt cx="12290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2724B7-63B0-4A10-88CD-991E026EB0E2}"/>
                    </a:ext>
                  </a:extLst>
                </p14:cNvPr>
                <p14:cNvContentPartPr/>
                <p14:nvPr/>
              </p14:nvContentPartPr>
              <p14:xfrm>
                <a:off x="1539194" y="6301828"/>
                <a:ext cx="64440" cy="2934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2724B7-63B0-4A10-88CD-991E026EB0E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521554" y="6283828"/>
                  <a:ext cx="100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2A6C1A-63AB-4F43-A144-46CEC02AFE6D}"/>
                    </a:ext>
                  </a:extLst>
                </p14:cNvPr>
                <p14:cNvContentPartPr/>
                <p14:nvPr/>
              </p14:nvContentPartPr>
              <p14:xfrm>
                <a:off x="1578434" y="6283468"/>
                <a:ext cx="182880" cy="249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2A6C1A-63AB-4F43-A144-46CEC02AFE6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560794" y="6265468"/>
                  <a:ext cx="218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BFE35B2-70C9-4D32-9097-7F6D33153CFC}"/>
                    </a:ext>
                  </a:extLst>
                </p14:cNvPr>
                <p14:cNvContentPartPr/>
                <p14:nvPr/>
              </p14:nvContentPartPr>
              <p14:xfrm>
                <a:off x="1726034" y="6217588"/>
                <a:ext cx="72360" cy="330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BFE35B2-70C9-4D32-9097-7F6D33153CF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08394" y="6199948"/>
                  <a:ext cx="108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168D62A-5EAC-408E-B54E-1AA61218F619}"/>
                    </a:ext>
                  </a:extLst>
                </p14:cNvPr>
                <p14:cNvContentPartPr/>
                <p14:nvPr/>
              </p14:nvContentPartPr>
              <p14:xfrm>
                <a:off x="1851674" y="6409108"/>
                <a:ext cx="302040" cy="192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168D62A-5EAC-408E-B54E-1AA61218F61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33674" y="6391108"/>
                  <a:ext cx="337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ABE6F7-83CB-4BAE-8F7F-567DAE1152F6}"/>
                    </a:ext>
                  </a:extLst>
                </p14:cNvPr>
                <p14:cNvContentPartPr/>
                <p14:nvPr/>
              </p14:nvContentPartPr>
              <p14:xfrm>
                <a:off x="2165954" y="6300028"/>
                <a:ext cx="235440" cy="276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ABE6F7-83CB-4BAE-8F7F-567DAE1152F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147954" y="6282388"/>
                  <a:ext cx="2710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081EE28-1288-4B83-A1F5-D87CEF8D68BC}"/>
                    </a:ext>
                  </a:extLst>
                </p14:cNvPr>
                <p14:cNvContentPartPr/>
                <p14:nvPr/>
              </p14:nvContentPartPr>
              <p14:xfrm>
                <a:off x="2476994" y="6257908"/>
                <a:ext cx="45720" cy="294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081EE28-1288-4B83-A1F5-D87CEF8D68B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459354" y="6239908"/>
                  <a:ext cx="81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AC93F52-8F65-4397-A38D-6F7A426AE380}"/>
                    </a:ext>
                  </a:extLst>
                </p14:cNvPr>
                <p14:cNvContentPartPr/>
                <p14:nvPr/>
              </p14:nvContentPartPr>
              <p14:xfrm>
                <a:off x="2476994" y="6401908"/>
                <a:ext cx="291240" cy="64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AC93F52-8F65-4397-A38D-6F7A426AE38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59354" y="6383908"/>
                  <a:ext cx="326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64E01C-FCFF-454E-9763-487FAA7F322C}"/>
                    </a:ext>
                  </a:extLst>
                </p14:cNvPr>
                <p14:cNvContentPartPr/>
                <p14:nvPr/>
              </p14:nvContentPartPr>
              <p14:xfrm>
                <a:off x="2661314" y="6254668"/>
                <a:ext cx="60120" cy="365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64E01C-FCFF-454E-9763-487FAA7F322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43314" y="6236668"/>
                  <a:ext cx="95760" cy="40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58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7DA28-BCE9-4813-B5FC-386A5FDF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275F68-999F-40C9-B057-F3AAC61C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3" y="974847"/>
            <a:ext cx="9214339" cy="56974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F2389B8-8E91-4984-BBD4-569464A8B287}"/>
              </a:ext>
            </a:extLst>
          </p:cNvPr>
          <p:cNvGrpSpPr/>
          <p:nvPr/>
        </p:nvGrpSpPr>
        <p:grpSpPr>
          <a:xfrm>
            <a:off x="9552794" y="783388"/>
            <a:ext cx="1996920" cy="616320"/>
            <a:chOff x="9552794" y="783388"/>
            <a:chExt cx="199692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909AA9B-3C92-4C74-A78C-F3670B5044FC}"/>
                    </a:ext>
                  </a:extLst>
                </p14:cNvPr>
                <p14:cNvContentPartPr/>
                <p14:nvPr/>
              </p14:nvContentPartPr>
              <p14:xfrm>
                <a:off x="9552794" y="783388"/>
                <a:ext cx="216720" cy="50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909AA9B-3C92-4C74-A78C-F3670B5044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5154" y="765388"/>
                  <a:ext cx="2523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9910E1-C307-4608-8B7B-34470B61DAB5}"/>
                    </a:ext>
                  </a:extLst>
                </p14:cNvPr>
                <p14:cNvContentPartPr/>
                <p14:nvPr/>
              </p14:nvContentPartPr>
              <p14:xfrm>
                <a:off x="9754034" y="1134028"/>
                <a:ext cx="114480" cy="20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9910E1-C307-4608-8B7B-34470B61DA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6394" y="1116388"/>
                  <a:ext cx="150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6769E5-D092-442D-8CBC-1FB68AFEB896}"/>
                    </a:ext>
                  </a:extLst>
                </p14:cNvPr>
                <p14:cNvContentPartPr/>
                <p14:nvPr/>
              </p14:nvContentPartPr>
              <p14:xfrm>
                <a:off x="10035194" y="1171468"/>
                <a:ext cx="15480" cy="218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6769E5-D092-442D-8CBC-1FB68AFEB8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7194" y="1153468"/>
                  <a:ext cx="51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29AFC6-336D-4905-AFFF-9A5E4BD78E99}"/>
                    </a:ext>
                  </a:extLst>
                </p14:cNvPr>
                <p14:cNvContentPartPr/>
                <p14:nvPr/>
              </p14:nvContentPartPr>
              <p14:xfrm>
                <a:off x="9980834" y="1119268"/>
                <a:ext cx="221040" cy="252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29AFC6-336D-4905-AFFF-9A5E4BD78E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63194" y="1101628"/>
                  <a:ext cx="256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F770C9-39F2-4E96-B3CF-4C4672F68586}"/>
                    </a:ext>
                  </a:extLst>
                </p14:cNvPr>
                <p14:cNvContentPartPr/>
                <p14:nvPr/>
              </p14:nvContentPartPr>
              <p14:xfrm>
                <a:off x="10276034" y="1227988"/>
                <a:ext cx="198360" cy="160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F770C9-39F2-4E96-B3CF-4C4672F685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58394" y="1209988"/>
                  <a:ext cx="234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5E03F6-C84D-40FB-AF95-85FAA3E33086}"/>
                    </a:ext>
                  </a:extLst>
                </p14:cNvPr>
                <p14:cNvContentPartPr/>
                <p14:nvPr/>
              </p14:nvContentPartPr>
              <p14:xfrm>
                <a:off x="10526954" y="1219708"/>
                <a:ext cx="117000" cy="16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5E03F6-C84D-40FB-AF95-85FAA3E330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09314" y="1201708"/>
                  <a:ext cx="152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E1EA50-7799-4E5D-84F8-C1A64748FB2F}"/>
                    </a:ext>
                  </a:extLst>
                </p14:cNvPr>
                <p14:cNvContentPartPr/>
                <p14:nvPr/>
              </p14:nvContentPartPr>
              <p14:xfrm>
                <a:off x="10706954" y="1257148"/>
                <a:ext cx="169560" cy="142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E1EA50-7799-4E5D-84F8-C1A64748FB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88954" y="1239148"/>
                  <a:ext cx="205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E31D4B-4E29-4237-8BB3-37EDDEB82C14}"/>
                    </a:ext>
                  </a:extLst>
                </p14:cNvPr>
                <p14:cNvContentPartPr/>
                <p14:nvPr/>
              </p14:nvContentPartPr>
              <p14:xfrm>
                <a:off x="10933394" y="1216468"/>
                <a:ext cx="124920" cy="127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E31D4B-4E29-4237-8BB3-37EDDEB82C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15754" y="1198828"/>
                  <a:ext cx="160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7E54DC-ED12-4B2E-8758-FA53C487D341}"/>
                    </a:ext>
                  </a:extLst>
                </p14:cNvPr>
                <p14:cNvContentPartPr/>
                <p14:nvPr/>
              </p14:nvContentPartPr>
              <p14:xfrm>
                <a:off x="11156234" y="996868"/>
                <a:ext cx="59040" cy="32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7E54DC-ED12-4B2E-8758-FA53C487D3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38234" y="979228"/>
                  <a:ext cx="94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99F5CD-D347-4C6C-A403-06697F39ECED}"/>
                    </a:ext>
                  </a:extLst>
                </p14:cNvPr>
                <p14:cNvContentPartPr/>
                <p14:nvPr/>
              </p14:nvContentPartPr>
              <p14:xfrm>
                <a:off x="11142554" y="1149868"/>
                <a:ext cx="200880" cy="16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99F5CD-D347-4C6C-A403-06697F39EC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24914" y="1131868"/>
                  <a:ext cx="236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1C2619-3467-43E8-BAC7-8DA2775422DA}"/>
                    </a:ext>
                  </a:extLst>
                </p14:cNvPr>
                <p14:cNvContentPartPr/>
                <p14:nvPr/>
              </p14:nvContentPartPr>
              <p14:xfrm>
                <a:off x="11406074" y="991828"/>
                <a:ext cx="143640" cy="348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1C2619-3467-43E8-BAC7-8DA2775422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88074" y="973828"/>
                  <a:ext cx="179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2E2827-3D95-4954-84C2-2E98E4A091CA}"/>
                    </a:ext>
                  </a:extLst>
                </p14:cNvPr>
                <p14:cNvContentPartPr/>
                <p14:nvPr/>
              </p14:nvContentPartPr>
              <p14:xfrm>
                <a:off x="10330394" y="1133668"/>
                <a:ext cx="1008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2E2827-3D95-4954-84C2-2E98E4A091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12754" y="1116028"/>
                  <a:ext cx="4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472264-28F2-45E4-ADCB-CA36F53FBBA3}"/>
                    </a:ext>
                  </a:extLst>
                </p14:cNvPr>
                <p14:cNvContentPartPr/>
                <p14:nvPr/>
              </p14:nvContentPartPr>
              <p14:xfrm>
                <a:off x="10479794" y="1122508"/>
                <a:ext cx="21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472264-28F2-45E4-ADCB-CA36F53FBB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62154" y="1104868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B53578-FAAE-49CB-A7B3-B7744A34051C}"/>
                    </a:ext>
                  </a:extLst>
                </p14:cNvPr>
                <p14:cNvContentPartPr/>
                <p14:nvPr/>
              </p14:nvContentPartPr>
              <p14:xfrm>
                <a:off x="10355234" y="1110628"/>
                <a:ext cx="2880" cy="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B53578-FAAE-49CB-A7B3-B7744A3405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37594" y="1092988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799A33-12A5-4FEA-93B4-3523E77D549B}"/>
                    </a:ext>
                  </a:extLst>
                </p14:cNvPr>
                <p14:cNvContentPartPr/>
                <p14:nvPr/>
              </p14:nvContentPartPr>
              <p14:xfrm>
                <a:off x="10464674" y="1113868"/>
                <a:ext cx="57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799A33-12A5-4FEA-93B4-3523E77D54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7034" y="1095868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7D62AF-AAEA-4A95-B9D0-7999813292E9}"/>
                    </a:ext>
                  </a:extLst>
                </p14:cNvPr>
                <p14:cNvContentPartPr/>
                <p14:nvPr/>
              </p14:nvContentPartPr>
              <p14:xfrm>
                <a:off x="10470074" y="1113868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7D62AF-AAEA-4A95-B9D0-7999813292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2434" y="10958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70EEC7D-1AFA-4C51-A475-2E42320C0F9C}"/>
                    </a:ext>
                  </a:extLst>
                </p14:cNvPr>
                <p14:cNvContentPartPr/>
                <p14:nvPr/>
              </p14:nvContentPartPr>
              <p14:xfrm>
                <a:off x="10448474" y="1092268"/>
                <a:ext cx="21960" cy="25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70EEC7D-1AFA-4C51-A475-2E42320C0F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30834" y="1074628"/>
                  <a:ext cx="57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B3D28C-6579-4269-BAAF-A43405C10BD1}"/>
                    </a:ext>
                  </a:extLst>
                </p14:cNvPr>
                <p14:cNvContentPartPr/>
                <p14:nvPr/>
              </p14:nvContentPartPr>
              <p14:xfrm>
                <a:off x="10330034" y="1094788"/>
                <a:ext cx="15120" cy="28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B3D28C-6579-4269-BAAF-A43405C10B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12034" y="1076788"/>
                  <a:ext cx="5076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444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36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2DB46-7710-4CE8-8251-40D7FE74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011353"/>
            <a:ext cx="4149969" cy="5542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18B0F-9E4E-46ED-854E-ECC16E40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CB603-B9CC-4BA6-AE79-A541576E3F79}"/>
              </a:ext>
            </a:extLst>
          </p:cNvPr>
          <p:cNvSpPr txBox="1"/>
          <p:nvPr/>
        </p:nvSpPr>
        <p:spPr>
          <a:xfrm>
            <a:off x="4951828" y="1011353"/>
            <a:ext cx="7015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de los ácidos y bases existen electrolitos fuertes y débiles.</a:t>
            </a: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Electrolitos fuertes: ácidos fuertes y bases fuertes.</a:t>
            </a:r>
          </a:p>
          <a:p>
            <a:pPr algn="just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Electrolitos débiles: ácidos débiles y bases  débiles.</a:t>
            </a:r>
          </a:p>
        </p:txBody>
      </p:sp>
    </p:spTree>
    <p:extLst>
      <p:ext uri="{BB962C8B-B14F-4D97-AF65-F5344CB8AC3E}">
        <p14:creationId xmlns:p14="http://schemas.microsoft.com/office/powerpoint/2010/main" val="1496091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DD57-EC1F-4A04-8884-A962DCED9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5A9B26-4AA7-4C40-ACC6-1C5F8A1E3559}"/>
              </a:ext>
            </a:extLst>
          </p:cNvPr>
          <p:cNvSpPr txBox="1"/>
          <p:nvPr/>
        </p:nvSpPr>
        <p:spPr>
          <a:xfrm>
            <a:off x="361111" y="858141"/>
            <a:ext cx="11605846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Ácidos y bases fuertes: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HCl(ac)                         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Cl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NaOH(ac)                    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OH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Ácidos y bases débiles: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HF(ac)                         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F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NH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O(l)         NH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OH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5A3685-2CB9-4D09-9E60-6A1DF28B86FE}"/>
              </a:ext>
            </a:extLst>
          </p:cNvPr>
          <p:cNvCxnSpPr/>
          <p:nvPr/>
        </p:nvCxnSpPr>
        <p:spPr>
          <a:xfrm>
            <a:off x="3636498" y="1913205"/>
            <a:ext cx="1392702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06A76-B3CF-4700-A8C9-EF1A14211BFA}"/>
              </a:ext>
            </a:extLst>
          </p:cNvPr>
          <p:cNvCxnSpPr>
            <a:cxnSpLocks/>
          </p:cNvCxnSpPr>
          <p:nvPr/>
        </p:nvCxnSpPr>
        <p:spPr>
          <a:xfrm>
            <a:off x="3699803" y="2518117"/>
            <a:ext cx="1392702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9310FF-3288-455D-83CB-18C1365DBDDE}"/>
              </a:ext>
            </a:extLst>
          </p:cNvPr>
          <p:cNvCxnSpPr/>
          <p:nvPr/>
        </p:nvCxnSpPr>
        <p:spPr>
          <a:xfrm>
            <a:off x="3509889" y="4346917"/>
            <a:ext cx="1519311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BEFF4-BE04-4FD0-B879-7AC661E542D4}"/>
              </a:ext>
            </a:extLst>
          </p:cNvPr>
          <p:cNvCxnSpPr/>
          <p:nvPr/>
        </p:nvCxnSpPr>
        <p:spPr>
          <a:xfrm flipH="1">
            <a:off x="3509889" y="4557932"/>
            <a:ext cx="1392702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58CEA6-B47E-4693-82F8-7C74192AE769}"/>
              </a:ext>
            </a:extLst>
          </p:cNvPr>
          <p:cNvCxnSpPr/>
          <p:nvPr/>
        </p:nvCxnSpPr>
        <p:spPr>
          <a:xfrm>
            <a:off x="4607169" y="5036234"/>
            <a:ext cx="590843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EB42AB-30D4-4803-AC79-7AA25DE9E9F8}"/>
              </a:ext>
            </a:extLst>
          </p:cNvPr>
          <p:cNvCxnSpPr/>
          <p:nvPr/>
        </p:nvCxnSpPr>
        <p:spPr>
          <a:xfrm flipH="1">
            <a:off x="4536831" y="5205046"/>
            <a:ext cx="661181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D59E29-A133-447A-A021-3FF71739C49E}"/>
              </a:ext>
            </a:extLst>
          </p:cNvPr>
          <p:cNvGrpSpPr/>
          <p:nvPr/>
        </p:nvGrpSpPr>
        <p:grpSpPr>
          <a:xfrm>
            <a:off x="595274" y="5743108"/>
            <a:ext cx="752760" cy="409680"/>
            <a:chOff x="595274" y="5743108"/>
            <a:chExt cx="75276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5959FA-6293-4B3A-8E2D-DCC39697FB26}"/>
                    </a:ext>
                  </a:extLst>
                </p14:cNvPr>
                <p14:cNvContentPartPr/>
                <p14:nvPr/>
              </p14:nvContentPartPr>
              <p14:xfrm>
                <a:off x="595274" y="5767228"/>
                <a:ext cx="12960" cy="286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5959FA-6293-4B3A-8E2D-DCC39697FB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634" y="5749228"/>
                  <a:ext cx="48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064241-61E5-4D22-9F85-CCABF063E2F6}"/>
                    </a:ext>
                  </a:extLst>
                </p14:cNvPr>
                <p14:cNvContentPartPr/>
                <p14:nvPr/>
              </p14:nvContentPartPr>
              <p14:xfrm>
                <a:off x="615074" y="5748868"/>
                <a:ext cx="178200" cy="28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064241-61E5-4D22-9F85-CCABF063E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074" y="5730868"/>
                  <a:ext cx="213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834DF8-956E-47E0-B125-A338E1472970}"/>
                    </a:ext>
                  </a:extLst>
                </p14:cNvPr>
                <p14:cNvContentPartPr/>
                <p14:nvPr/>
              </p14:nvContentPartPr>
              <p14:xfrm>
                <a:off x="777794" y="5743108"/>
                <a:ext cx="37800" cy="30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834DF8-956E-47E0-B125-A338E14729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154" y="5725468"/>
                  <a:ext cx="73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69AEA6-47A8-409A-BAA0-ABC6197E252F}"/>
                    </a:ext>
                  </a:extLst>
                </p14:cNvPr>
                <p14:cNvContentPartPr/>
                <p14:nvPr/>
              </p14:nvContentPartPr>
              <p14:xfrm>
                <a:off x="931874" y="5766508"/>
                <a:ext cx="56520" cy="258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69AEA6-47A8-409A-BAA0-ABC6197E25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3874" y="5748508"/>
                  <a:ext cx="92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97AA87-1B8F-4095-985E-34046C0C2CE2}"/>
                    </a:ext>
                  </a:extLst>
                </p14:cNvPr>
                <p14:cNvContentPartPr/>
                <p14:nvPr/>
              </p14:nvContentPartPr>
              <p14:xfrm>
                <a:off x="919274" y="5907268"/>
                <a:ext cx="199800" cy="1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97AA87-1B8F-4095-985E-34046C0C2C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1634" y="5889268"/>
                  <a:ext cx="235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AA2C92-981A-48BC-A273-55247CB63486}"/>
                    </a:ext>
                  </a:extLst>
                </p14:cNvPr>
                <p14:cNvContentPartPr/>
                <p14:nvPr/>
              </p14:nvContentPartPr>
              <p14:xfrm>
                <a:off x="1052834" y="5744908"/>
                <a:ext cx="57240" cy="21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AA2C92-981A-48BC-A273-55247CB634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4834" y="5726908"/>
                  <a:ext cx="92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0A7AFE-CB7D-43DB-AB0E-D7F0E8E6604A}"/>
                    </a:ext>
                  </a:extLst>
                </p14:cNvPr>
                <p14:cNvContentPartPr/>
                <p14:nvPr/>
              </p14:nvContentPartPr>
              <p14:xfrm>
                <a:off x="1127354" y="5890348"/>
                <a:ext cx="220680" cy="262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0A7AFE-CB7D-43DB-AB0E-D7F0E8E660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9714" y="5872348"/>
                  <a:ext cx="25632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6035EC-CCC2-47A3-BBF7-D04078016CBC}"/>
                  </a:ext>
                </a:extLst>
              </p14:cNvPr>
              <p14:cNvContentPartPr/>
              <p14:nvPr/>
            </p14:nvContentPartPr>
            <p14:xfrm>
              <a:off x="1621994" y="6034348"/>
              <a:ext cx="82080" cy="328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6035EC-CCC2-47A3-BBF7-D04078016C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04354" y="6016708"/>
                <a:ext cx="11772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0D513F6-0264-4B17-BE13-4998F0BD24AE}"/>
              </a:ext>
            </a:extLst>
          </p:cNvPr>
          <p:cNvGrpSpPr/>
          <p:nvPr/>
        </p:nvGrpSpPr>
        <p:grpSpPr>
          <a:xfrm>
            <a:off x="1973354" y="5754268"/>
            <a:ext cx="1398960" cy="432000"/>
            <a:chOff x="1973354" y="5754268"/>
            <a:chExt cx="139896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C35C64-925B-4C87-86DC-7998906086C4}"/>
                    </a:ext>
                  </a:extLst>
                </p14:cNvPr>
                <p14:cNvContentPartPr/>
                <p14:nvPr/>
              </p14:nvContentPartPr>
              <p14:xfrm>
                <a:off x="1973354" y="5781988"/>
                <a:ext cx="237960" cy="27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C35C64-925B-4C87-86DC-7998906086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55714" y="5764348"/>
                  <a:ext cx="273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97D7D6-A79A-4DFF-BD69-97B9D145B305}"/>
                    </a:ext>
                  </a:extLst>
                </p14:cNvPr>
                <p14:cNvContentPartPr/>
                <p14:nvPr/>
              </p14:nvContentPartPr>
              <p14:xfrm>
                <a:off x="2270714" y="5802508"/>
                <a:ext cx="18720" cy="250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97D7D6-A79A-4DFF-BD69-97B9D145B3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53074" y="5784508"/>
                  <a:ext cx="54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84459F-731C-442F-9ED4-3C432A1F95E5}"/>
                    </a:ext>
                  </a:extLst>
                </p14:cNvPr>
                <p14:cNvContentPartPr/>
                <p14:nvPr/>
              </p14:nvContentPartPr>
              <p14:xfrm>
                <a:off x="2224274" y="5935348"/>
                <a:ext cx="168480" cy="3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84459F-731C-442F-9ED4-3C432A1F95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06634" y="5917348"/>
                  <a:ext cx="204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6A01DB-41FA-4B59-9BFE-52D456956543}"/>
                    </a:ext>
                  </a:extLst>
                </p14:cNvPr>
                <p14:cNvContentPartPr/>
                <p14:nvPr/>
              </p14:nvContentPartPr>
              <p14:xfrm>
                <a:off x="2318594" y="5791348"/>
                <a:ext cx="62640" cy="254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6A01DB-41FA-4B59-9BFE-52D4569565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0954" y="5773348"/>
                  <a:ext cx="98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7EAAB7-65F9-4D72-8CD0-7DB7190CBEF7}"/>
                    </a:ext>
                  </a:extLst>
                </p14:cNvPr>
                <p14:cNvContentPartPr/>
                <p14:nvPr/>
              </p14:nvContentPartPr>
              <p14:xfrm>
                <a:off x="2420114" y="5968828"/>
                <a:ext cx="148320" cy="217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7EAAB7-65F9-4D72-8CD0-7DB7190CBE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02114" y="5951188"/>
                  <a:ext cx="18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982295-CDFC-4765-A83C-235BC4F4813C}"/>
                    </a:ext>
                  </a:extLst>
                </p14:cNvPr>
                <p14:cNvContentPartPr/>
                <p14:nvPr/>
              </p14:nvContentPartPr>
              <p14:xfrm>
                <a:off x="2580314" y="5825548"/>
                <a:ext cx="43200" cy="307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982295-CDFC-4765-A83C-235BC4F481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62314" y="5807908"/>
                  <a:ext cx="78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DA4825-3513-4B39-943F-FD1EE74A8497}"/>
                    </a:ext>
                  </a:extLst>
                </p14:cNvPr>
                <p14:cNvContentPartPr/>
                <p14:nvPr/>
              </p14:nvContentPartPr>
              <p14:xfrm>
                <a:off x="2557994" y="5856868"/>
                <a:ext cx="217800" cy="23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DA4825-3513-4B39-943F-FD1EE74A84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39994" y="5838868"/>
                  <a:ext cx="253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772E37-B0A6-4B44-B199-2FCBFBBDD482}"/>
                    </a:ext>
                  </a:extLst>
                </p14:cNvPr>
                <p14:cNvContentPartPr/>
                <p14:nvPr/>
              </p14:nvContentPartPr>
              <p14:xfrm>
                <a:off x="2734394" y="5811868"/>
                <a:ext cx="56880" cy="288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772E37-B0A6-4B44-B199-2FCBFBBDD48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16754" y="5794228"/>
                  <a:ext cx="92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D2C53F-D72A-433C-A7E2-59C9EB7A9C2D}"/>
                    </a:ext>
                  </a:extLst>
                </p14:cNvPr>
                <p14:cNvContentPartPr/>
                <p14:nvPr/>
              </p14:nvContentPartPr>
              <p14:xfrm>
                <a:off x="2907554" y="5775148"/>
                <a:ext cx="48240" cy="32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D2C53F-D72A-433C-A7E2-59C9EB7A9C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89914" y="5757508"/>
                  <a:ext cx="83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20EF17-C0FB-406E-B3AD-B32CC33636A4}"/>
                    </a:ext>
                  </a:extLst>
                </p14:cNvPr>
                <p14:cNvContentPartPr/>
                <p14:nvPr/>
              </p14:nvContentPartPr>
              <p14:xfrm>
                <a:off x="2829434" y="5962348"/>
                <a:ext cx="239760" cy="21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20EF17-C0FB-406E-B3AD-B32CC33636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11434" y="5944708"/>
                  <a:ext cx="275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A94F0C-37C7-48A9-B82B-6C4B1E205A9C}"/>
                    </a:ext>
                  </a:extLst>
                </p14:cNvPr>
                <p14:cNvContentPartPr/>
                <p14:nvPr/>
              </p14:nvContentPartPr>
              <p14:xfrm>
                <a:off x="3015194" y="5754268"/>
                <a:ext cx="41400" cy="356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A94F0C-37C7-48A9-B82B-6C4B1E205A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97554" y="5736628"/>
                  <a:ext cx="77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6CAD02-62E3-401E-B0E4-5F6A4240DE68}"/>
                    </a:ext>
                  </a:extLst>
                </p14:cNvPr>
                <p14:cNvContentPartPr/>
                <p14:nvPr/>
              </p14:nvContentPartPr>
              <p14:xfrm>
                <a:off x="3123554" y="6019948"/>
                <a:ext cx="248760" cy="154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6CAD02-62E3-401E-B0E4-5F6A4240DE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05914" y="6001948"/>
                  <a:ext cx="2844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D746F7-CC5F-4C4B-BAA6-906D2C5A560D}"/>
                  </a:ext>
                </a:extLst>
              </p14:cNvPr>
              <p14:cNvContentPartPr/>
              <p14:nvPr/>
            </p14:nvContentPartPr>
            <p14:xfrm>
              <a:off x="3850754" y="6057028"/>
              <a:ext cx="34920" cy="283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D746F7-CC5F-4C4B-BAA6-906D2C5A56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33114" y="6039028"/>
                <a:ext cx="70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95A2297-E133-4C0B-BA3C-D2218B8F1E5B}"/>
              </a:ext>
            </a:extLst>
          </p:cNvPr>
          <p:cNvGrpSpPr/>
          <p:nvPr/>
        </p:nvGrpSpPr>
        <p:grpSpPr>
          <a:xfrm>
            <a:off x="4167554" y="5725468"/>
            <a:ext cx="1641600" cy="501480"/>
            <a:chOff x="4167554" y="5725468"/>
            <a:chExt cx="164160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FBD1C4-14A2-453C-A7BA-338152987C5C}"/>
                    </a:ext>
                  </a:extLst>
                </p14:cNvPr>
                <p14:cNvContentPartPr/>
                <p14:nvPr/>
              </p14:nvContentPartPr>
              <p14:xfrm>
                <a:off x="4167554" y="5815108"/>
                <a:ext cx="259920" cy="27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FBD1C4-14A2-453C-A7BA-338152987C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49554" y="5797108"/>
                  <a:ext cx="295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2CFB43-B6CF-4D81-B625-AE990B550146}"/>
                    </a:ext>
                  </a:extLst>
                </p14:cNvPr>
                <p14:cNvContentPartPr/>
                <p14:nvPr/>
              </p14:nvContentPartPr>
              <p14:xfrm>
                <a:off x="4458794" y="6032188"/>
                <a:ext cx="156600" cy="19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2CFB43-B6CF-4D81-B625-AE990B5501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40794" y="6014188"/>
                  <a:ext cx="192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4494DC-1781-4695-AE60-81F45E161BCA}"/>
                    </a:ext>
                  </a:extLst>
                </p14:cNvPr>
                <p14:cNvContentPartPr/>
                <p14:nvPr/>
              </p14:nvContentPartPr>
              <p14:xfrm>
                <a:off x="4595954" y="5813668"/>
                <a:ext cx="66960" cy="328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4494DC-1781-4695-AE60-81F45E161B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78314" y="5795668"/>
                  <a:ext cx="10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BD6410-18C1-461E-9943-1AFDB644D71C}"/>
                    </a:ext>
                  </a:extLst>
                </p14:cNvPr>
                <p14:cNvContentPartPr/>
                <p14:nvPr/>
              </p14:nvContentPartPr>
              <p14:xfrm>
                <a:off x="4617554" y="5997628"/>
                <a:ext cx="240480" cy="29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BD6410-18C1-461E-9943-1AFDB644D7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99554" y="5979988"/>
                  <a:ext cx="276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B3A87A-82B8-4DFA-8F6C-F78B55DF5FEE}"/>
                    </a:ext>
                  </a:extLst>
                </p14:cNvPr>
                <p14:cNvContentPartPr/>
                <p14:nvPr/>
              </p14:nvContentPartPr>
              <p14:xfrm>
                <a:off x="4759034" y="5805748"/>
                <a:ext cx="72360" cy="284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B3A87A-82B8-4DFA-8F6C-F78B55DF5FE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41034" y="5787748"/>
                  <a:ext cx="108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EDF77B-FFA6-4DC6-B07A-8777DAD9BEF7}"/>
                    </a:ext>
                  </a:extLst>
                </p14:cNvPr>
                <p14:cNvContentPartPr/>
                <p14:nvPr/>
              </p14:nvContentPartPr>
              <p14:xfrm>
                <a:off x="4824914" y="6010588"/>
                <a:ext cx="185040" cy="20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EDF77B-FFA6-4DC6-B07A-8777DAD9BE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07274" y="5992588"/>
                  <a:ext cx="220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AD2D8E-E704-486E-B136-19113B929B33}"/>
                    </a:ext>
                  </a:extLst>
                </p14:cNvPr>
                <p14:cNvContentPartPr/>
                <p14:nvPr/>
              </p14:nvContentPartPr>
              <p14:xfrm>
                <a:off x="5163674" y="5798548"/>
                <a:ext cx="18000" cy="307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AD2D8E-E704-486E-B136-19113B929B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45674" y="5780548"/>
                  <a:ext cx="53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593CB7-ABC0-4927-A075-441ED6E17DBE}"/>
                    </a:ext>
                  </a:extLst>
                </p14:cNvPr>
                <p14:cNvContentPartPr/>
                <p14:nvPr/>
              </p14:nvContentPartPr>
              <p14:xfrm>
                <a:off x="5160074" y="5847868"/>
                <a:ext cx="213120" cy="19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593CB7-ABC0-4927-A075-441ED6E17D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42434" y="5830228"/>
                  <a:ext cx="248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E514486-58F8-4B8E-925C-BB1D3E600B95}"/>
                    </a:ext>
                  </a:extLst>
                </p14:cNvPr>
                <p14:cNvContentPartPr/>
                <p14:nvPr/>
              </p14:nvContentPartPr>
              <p14:xfrm>
                <a:off x="5309474" y="5771188"/>
                <a:ext cx="38520" cy="292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E514486-58F8-4B8E-925C-BB1D3E600B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91834" y="5753548"/>
                  <a:ext cx="74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E7169F-D12A-40DE-BB5F-5BAA36C88DE8}"/>
                    </a:ext>
                  </a:extLst>
                </p14:cNvPr>
                <p14:cNvContentPartPr/>
                <p14:nvPr/>
              </p14:nvContentPartPr>
              <p14:xfrm>
                <a:off x="5457074" y="5794588"/>
                <a:ext cx="12960" cy="258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E7169F-D12A-40DE-BB5F-5BAA36C88D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39434" y="5776588"/>
                  <a:ext cx="48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B2617F-2695-4229-ABC8-D66134A222AE}"/>
                    </a:ext>
                  </a:extLst>
                </p14:cNvPr>
                <p14:cNvContentPartPr/>
                <p14:nvPr/>
              </p14:nvContentPartPr>
              <p14:xfrm>
                <a:off x="5413514" y="5725468"/>
                <a:ext cx="209520" cy="344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B2617F-2695-4229-ABC8-D66134A222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95874" y="5707828"/>
                  <a:ext cx="245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6A1E46-E690-4183-8B72-55C44314DED3}"/>
                    </a:ext>
                  </a:extLst>
                </p14:cNvPr>
                <p14:cNvContentPartPr/>
                <p14:nvPr/>
              </p14:nvContentPartPr>
              <p14:xfrm>
                <a:off x="5648594" y="6028228"/>
                <a:ext cx="160560" cy="18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6A1E46-E690-4183-8B72-55C44314DE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30594" y="6010228"/>
                  <a:ext cx="19620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C623DEB-F9BB-4AF3-8496-304457522BB8}"/>
                  </a:ext>
                </a:extLst>
              </p14:cNvPr>
              <p14:cNvContentPartPr/>
              <p14:nvPr/>
            </p14:nvContentPartPr>
            <p14:xfrm>
              <a:off x="6166274" y="6125788"/>
              <a:ext cx="54000" cy="216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C623DEB-F9BB-4AF3-8496-304457522BB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48274" y="6107788"/>
                <a:ext cx="896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50896139-4FAC-4481-AB16-5D486418F009}"/>
              </a:ext>
            </a:extLst>
          </p:cNvPr>
          <p:cNvGrpSpPr/>
          <p:nvPr/>
        </p:nvGrpSpPr>
        <p:grpSpPr>
          <a:xfrm>
            <a:off x="6512954" y="5816908"/>
            <a:ext cx="1591920" cy="491040"/>
            <a:chOff x="6512954" y="5816908"/>
            <a:chExt cx="159192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842AF9-C15E-402C-9C92-D07502AD9635}"/>
                    </a:ext>
                  </a:extLst>
                </p14:cNvPr>
                <p14:cNvContentPartPr/>
                <p14:nvPr/>
              </p14:nvContentPartPr>
              <p14:xfrm>
                <a:off x="6569474" y="5860468"/>
                <a:ext cx="236520" cy="24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842AF9-C15E-402C-9C92-D07502AD96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51834" y="5842468"/>
                  <a:ext cx="272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7CD8C5-77F2-4533-97BD-4896207AE7FB}"/>
                    </a:ext>
                  </a:extLst>
                </p14:cNvPr>
                <p14:cNvContentPartPr/>
                <p14:nvPr/>
              </p14:nvContentPartPr>
              <p14:xfrm>
                <a:off x="6865394" y="5858308"/>
                <a:ext cx="23400" cy="257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7CD8C5-77F2-4533-97BD-4896207AE7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47754" y="5840668"/>
                  <a:ext cx="5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7764F3-B5F8-42D3-8DAF-D6C0CA5FB3E6}"/>
                    </a:ext>
                  </a:extLst>
                </p14:cNvPr>
                <p14:cNvContentPartPr/>
                <p14:nvPr/>
              </p14:nvContentPartPr>
              <p14:xfrm>
                <a:off x="6855674" y="5972788"/>
                <a:ext cx="196200" cy="42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7764F3-B5F8-42D3-8DAF-D6C0CA5FB3E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38034" y="5955148"/>
                  <a:ext cx="231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D4FE92-C890-4F1E-AE48-37BC55C478A2}"/>
                    </a:ext>
                  </a:extLst>
                </p14:cNvPr>
                <p14:cNvContentPartPr/>
                <p14:nvPr/>
              </p14:nvContentPartPr>
              <p14:xfrm>
                <a:off x="6983834" y="5855068"/>
                <a:ext cx="45720" cy="20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D4FE92-C890-4F1E-AE48-37BC55C478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65834" y="5837428"/>
                  <a:ext cx="81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A508B6-4C94-4DA4-92D4-D63B710576C1}"/>
                    </a:ext>
                  </a:extLst>
                </p14:cNvPr>
                <p14:cNvContentPartPr/>
                <p14:nvPr/>
              </p14:nvContentPartPr>
              <p14:xfrm>
                <a:off x="7050434" y="6019228"/>
                <a:ext cx="162000" cy="173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A508B6-4C94-4DA4-92D4-D63B710576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32794" y="6001588"/>
                  <a:ext cx="197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92A330-9486-45E7-B8E9-3C0FF757D0D9}"/>
                    </a:ext>
                  </a:extLst>
                </p14:cNvPr>
                <p14:cNvContentPartPr/>
                <p14:nvPr/>
              </p14:nvContentPartPr>
              <p14:xfrm>
                <a:off x="7181114" y="5837788"/>
                <a:ext cx="163080" cy="47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92A330-9486-45E7-B8E9-3C0FF757D0D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63474" y="5819788"/>
                  <a:ext cx="198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52FC24-3E1B-431D-A764-4A6872CBBEAD}"/>
                    </a:ext>
                  </a:extLst>
                </p14:cNvPr>
                <p14:cNvContentPartPr/>
                <p14:nvPr/>
              </p14:nvContentPartPr>
              <p14:xfrm>
                <a:off x="6512954" y="5816908"/>
                <a:ext cx="266400" cy="44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52FC24-3E1B-431D-A764-4A6872CBBEA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95314" y="5799268"/>
                  <a:ext cx="3020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012CEB-6431-4B0F-9A3C-A6AC65775FE8}"/>
                    </a:ext>
                  </a:extLst>
                </p14:cNvPr>
                <p14:cNvContentPartPr/>
                <p14:nvPr/>
              </p14:nvContentPartPr>
              <p14:xfrm>
                <a:off x="7425914" y="6093028"/>
                <a:ext cx="154080" cy="136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012CEB-6431-4B0F-9A3C-A6AC65775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08274" y="6075028"/>
                  <a:ext cx="189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4D189A2-99EF-48AB-8C26-40B36FC2A9E5}"/>
                    </a:ext>
                  </a:extLst>
                </p14:cNvPr>
                <p14:cNvContentPartPr/>
                <p14:nvPr/>
              </p14:nvContentPartPr>
              <p14:xfrm>
                <a:off x="7667114" y="5890348"/>
                <a:ext cx="9360" cy="279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4D189A2-99EF-48AB-8C26-40B36FC2A9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49114" y="5872708"/>
                  <a:ext cx="450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F6BE06-EB21-4810-8FA5-77FEE43A1587}"/>
                    </a:ext>
                  </a:extLst>
                </p14:cNvPr>
                <p14:cNvContentPartPr/>
                <p14:nvPr/>
              </p14:nvContentPartPr>
              <p14:xfrm>
                <a:off x="7653794" y="5954428"/>
                <a:ext cx="208440" cy="175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F6BE06-EB21-4810-8FA5-77FEE43A15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35794" y="5936788"/>
                  <a:ext cx="244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4CC4046-77D5-4A8B-83F2-DA31442F7D8F}"/>
                    </a:ext>
                  </a:extLst>
                </p14:cNvPr>
                <p14:cNvContentPartPr/>
                <p14:nvPr/>
              </p14:nvContentPartPr>
              <p14:xfrm>
                <a:off x="7817234" y="5869468"/>
                <a:ext cx="2628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4CC4046-77D5-4A8B-83F2-DA31442F7D8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99594" y="5851828"/>
                  <a:ext cx="61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B0DDB5F-CFC3-48C1-9F02-48E28C3A8106}"/>
                    </a:ext>
                  </a:extLst>
                </p14:cNvPr>
                <p14:cNvContentPartPr/>
                <p14:nvPr/>
              </p14:nvContentPartPr>
              <p14:xfrm>
                <a:off x="7892114" y="5905828"/>
                <a:ext cx="177480" cy="232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B0DDB5F-CFC3-48C1-9F02-48E28C3A81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74114" y="5887828"/>
                  <a:ext cx="213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BC85B6-F769-4DEE-8831-3824D53B0E64}"/>
                    </a:ext>
                  </a:extLst>
                </p14:cNvPr>
                <p14:cNvContentPartPr/>
                <p14:nvPr/>
              </p14:nvContentPartPr>
              <p14:xfrm>
                <a:off x="8030714" y="5845708"/>
                <a:ext cx="74160" cy="320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BC85B6-F769-4DEE-8831-3824D53B0E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13074" y="5827708"/>
                  <a:ext cx="109800" cy="35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5435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F5AB3-6140-483B-A83F-793602A3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F2A271-435F-4D74-9AC8-49E7FDCAA89C}"/>
              </a:ext>
            </a:extLst>
          </p:cNvPr>
          <p:cNvSpPr txBox="1"/>
          <p:nvPr/>
        </p:nvSpPr>
        <p:spPr>
          <a:xfrm>
            <a:off x="225043" y="923272"/>
            <a:ext cx="11254153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Ácidos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polipróticos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         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HSO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HSO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          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+  SO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          3H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PO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Bases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polihidroxílicas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Ba(OH)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          Ba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+ 2OH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4798DD-8ACC-4B24-9656-86C0D074E6FA}"/>
              </a:ext>
            </a:extLst>
          </p:cNvPr>
          <p:cNvCxnSpPr/>
          <p:nvPr/>
        </p:nvCxnSpPr>
        <p:spPr>
          <a:xfrm>
            <a:off x="2672861" y="1983545"/>
            <a:ext cx="75965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399FF-471B-4966-8E5D-A2C9CD092B7F}"/>
              </a:ext>
            </a:extLst>
          </p:cNvPr>
          <p:cNvCxnSpPr/>
          <p:nvPr/>
        </p:nvCxnSpPr>
        <p:spPr>
          <a:xfrm>
            <a:off x="2518117" y="2560320"/>
            <a:ext cx="75965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6A6061-1C83-44F5-A1A2-340C3FDC4DA1}"/>
              </a:ext>
            </a:extLst>
          </p:cNvPr>
          <p:cNvCxnSpPr/>
          <p:nvPr/>
        </p:nvCxnSpPr>
        <p:spPr>
          <a:xfrm flipH="1">
            <a:off x="2518116" y="2729132"/>
            <a:ext cx="75965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1B6899-3735-4F61-B165-D40C43AF8A1C}"/>
              </a:ext>
            </a:extLst>
          </p:cNvPr>
          <p:cNvCxnSpPr/>
          <p:nvPr/>
        </p:nvCxnSpPr>
        <p:spPr>
          <a:xfrm>
            <a:off x="2616589" y="3137095"/>
            <a:ext cx="75965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BF2E2A-F838-4F52-9358-CD0C925CE6AC}"/>
              </a:ext>
            </a:extLst>
          </p:cNvPr>
          <p:cNvCxnSpPr/>
          <p:nvPr/>
        </p:nvCxnSpPr>
        <p:spPr>
          <a:xfrm flipH="1">
            <a:off x="2616589" y="3429000"/>
            <a:ext cx="75965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6CED3-2FF4-4C9F-BD2A-C0A12545F81E}"/>
              </a:ext>
            </a:extLst>
          </p:cNvPr>
          <p:cNvCxnSpPr/>
          <p:nvPr/>
        </p:nvCxnSpPr>
        <p:spPr>
          <a:xfrm>
            <a:off x="2897943" y="4543865"/>
            <a:ext cx="815928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9B4D1D-5482-48BF-B0F6-BDB4C0EADCD6}"/>
                  </a:ext>
                </a:extLst>
              </p14:cNvPr>
              <p14:cNvContentPartPr/>
              <p14:nvPr/>
            </p14:nvContentPartPr>
            <p14:xfrm>
              <a:off x="4151354" y="1283788"/>
              <a:ext cx="333360" cy="38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9B4D1D-5482-48BF-B0F6-BDB4C0EAD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3354" y="1265788"/>
                <a:ext cx="36900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BDE2B6B-A680-4933-836D-83EBE35D1152}"/>
              </a:ext>
            </a:extLst>
          </p:cNvPr>
          <p:cNvGrpSpPr/>
          <p:nvPr/>
        </p:nvGrpSpPr>
        <p:grpSpPr>
          <a:xfrm>
            <a:off x="5297954" y="1041868"/>
            <a:ext cx="2502360" cy="582480"/>
            <a:chOff x="5297954" y="1041868"/>
            <a:chExt cx="25023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C916B0-3237-41F5-9CE3-040F5353A34C}"/>
                    </a:ext>
                  </a:extLst>
                </p14:cNvPr>
                <p14:cNvContentPartPr/>
                <p14:nvPr/>
              </p14:nvContentPartPr>
              <p14:xfrm>
                <a:off x="5297954" y="1377748"/>
                <a:ext cx="253800" cy="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C916B0-3237-41F5-9CE3-040F5353A3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0314" y="1359748"/>
                  <a:ext cx="289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7E6E6C-19CC-4C5B-95E7-806E53B7F561}"/>
                    </a:ext>
                  </a:extLst>
                </p14:cNvPr>
                <p14:cNvContentPartPr/>
                <p14:nvPr/>
              </p14:nvContentPartPr>
              <p14:xfrm>
                <a:off x="5565074" y="1193428"/>
                <a:ext cx="153000" cy="251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7E6E6C-19CC-4C5B-95E7-806E53B7F5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47074" y="1175428"/>
                  <a:ext cx="188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42190F-DC94-43CF-AC9B-88D4964EE7DA}"/>
                    </a:ext>
                  </a:extLst>
                </p14:cNvPr>
                <p14:cNvContentPartPr/>
                <p14:nvPr/>
              </p14:nvContentPartPr>
              <p14:xfrm>
                <a:off x="5945234" y="1190548"/>
                <a:ext cx="448920" cy="269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42190F-DC94-43CF-AC9B-88D4964EE7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7594" y="1172548"/>
                  <a:ext cx="4845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055490-E3F0-4CF9-AA17-8B88BB277B57}"/>
                    </a:ext>
                  </a:extLst>
                </p14:cNvPr>
                <p14:cNvContentPartPr/>
                <p14:nvPr/>
              </p14:nvContentPartPr>
              <p14:xfrm>
                <a:off x="6239354" y="1129708"/>
                <a:ext cx="3960" cy="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055490-E3F0-4CF9-AA17-8B88BB277B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21354" y="1112068"/>
                  <a:ext cx="39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1D178C-6C6E-4408-A27A-644A14D19E7B}"/>
                    </a:ext>
                  </a:extLst>
                </p14:cNvPr>
                <p14:cNvContentPartPr/>
                <p14:nvPr/>
              </p14:nvContentPartPr>
              <p14:xfrm>
                <a:off x="6492794" y="1255348"/>
                <a:ext cx="152280" cy="36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1D178C-6C6E-4408-A27A-644A14D19E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4794" y="1237708"/>
                  <a:ext cx="1879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B02589-AF24-4E7E-AE53-3E75BCB185DB}"/>
                    </a:ext>
                  </a:extLst>
                </p14:cNvPr>
                <p14:cNvContentPartPr/>
                <p14:nvPr/>
              </p14:nvContentPartPr>
              <p14:xfrm>
                <a:off x="6724634" y="1298188"/>
                <a:ext cx="244440" cy="15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B02589-AF24-4E7E-AE53-3E75BCB185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06994" y="1280548"/>
                  <a:ext cx="280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920270-BC48-4352-875E-8A3B0380152D}"/>
                    </a:ext>
                  </a:extLst>
                </p14:cNvPr>
                <p14:cNvContentPartPr/>
                <p14:nvPr/>
              </p14:nvContentPartPr>
              <p14:xfrm>
                <a:off x="6945674" y="1111348"/>
                <a:ext cx="22680" cy="11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920270-BC48-4352-875E-8A3B038015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27674" y="1093708"/>
                  <a:ext cx="58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F87ABA-50E2-47BB-8F02-A940B425D889}"/>
                    </a:ext>
                  </a:extLst>
                </p14:cNvPr>
                <p14:cNvContentPartPr/>
                <p14:nvPr/>
              </p14:nvContentPartPr>
              <p14:xfrm>
                <a:off x="7069154" y="1041868"/>
                <a:ext cx="99000" cy="41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F87ABA-50E2-47BB-8F02-A940B425D8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51514" y="1023868"/>
                  <a:ext cx="1346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D61E2F8-4A23-4E80-A040-4C64C1AE87F5}"/>
                    </a:ext>
                  </a:extLst>
                </p14:cNvPr>
                <p14:cNvContentPartPr/>
                <p14:nvPr/>
              </p14:nvContentPartPr>
              <p14:xfrm>
                <a:off x="7088594" y="1292428"/>
                <a:ext cx="262080" cy="13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D61E2F8-4A23-4E80-A040-4C64C1AE87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70954" y="1274428"/>
                  <a:ext cx="297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78E19D-F582-4706-886A-CD8D332D1BAF}"/>
                    </a:ext>
                  </a:extLst>
                </p14:cNvPr>
                <p14:cNvContentPartPr/>
                <p14:nvPr/>
              </p14:nvContentPartPr>
              <p14:xfrm>
                <a:off x="7287314" y="1173988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78E19D-F582-4706-886A-CD8D332D1BA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9314" y="11559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C43E7D-0B13-4E65-9F5A-C3C5F1A227E4}"/>
                    </a:ext>
                  </a:extLst>
                </p14:cNvPr>
                <p14:cNvContentPartPr/>
                <p14:nvPr/>
              </p14:nvContentPartPr>
              <p14:xfrm>
                <a:off x="7469834" y="1227628"/>
                <a:ext cx="330480" cy="17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C43E7D-0B13-4E65-9F5A-C3C5F1A227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51834" y="1209628"/>
                  <a:ext cx="36612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37A324F-CC60-4DEF-9888-EF5C4CBB4552}"/>
                  </a:ext>
                </a:extLst>
              </p14:cNvPr>
              <p14:cNvContentPartPr/>
              <p14:nvPr/>
            </p14:nvContentPartPr>
            <p14:xfrm>
              <a:off x="983354" y="3195388"/>
              <a:ext cx="290880" cy="362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37A324F-CC60-4DEF-9888-EF5C4CBB45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5354" y="3177388"/>
                <a:ext cx="32652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11C0A91-0E1B-4289-BB84-19816E76AFF0}"/>
              </a:ext>
            </a:extLst>
          </p:cNvPr>
          <p:cNvGrpSpPr/>
          <p:nvPr/>
        </p:nvGrpSpPr>
        <p:grpSpPr>
          <a:xfrm>
            <a:off x="7024874" y="2902348"/>
            <a:ext cx="2345400" cy="635760"/>
            <a:chOff x="7024874" y="2902348"/>
            <a:chExt cx="234540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3CAE5D-473E-46F2-BFE3-EC1C7FCB53D5}"/>
                    </a:ext>
                  </a:extLst>
                </p14:cNvPr>
                <p14:cNvContentPartPr/>
                <p14:nvPr/>
              </p14:nvContentPartPr>
              <p14:xfrm>
                <a:off x="7024874" y="3279268"/>
                <a:ext cx="264600" cy="1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3CAE5D-473E-46F2-BFE3-EC1C7FCB53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06874" y="3261628"/>
                  <a:ext cx="300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99E7C3-4594-4E37-87D1-69E93FFCF929}"/>
                    </a:ext>
                  </a:extLst>
                </p14:cNvPr>
                <p14:cNvContentPartPr/>
                <p14:nvPr/>
              </p14:nvContentPartPr>
              <p14:xfrm>
                <a:off x="7297754" y="3187108"/>
                <a:ext cx="139680" cy="21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99E7C3-4594-4E37-87D1-69E93FFCF9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80114" y="3169468"/>
                  <a:ext cx="175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8764B5-F753-4624-BD6C-D905704E526A}"/>
                    </a:ext>
                  </a:extLst>
                </p14:cNvPr>
                <p14:cNvContentPartPr/>
                <p14:nvPr/>
              </p14:nvContentPartPr>
              <p14:xfrm>
                <a:off x="7621754" y="3016828"/>
                <a:ext cx="45000" cy="37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8764B5-F753-4624-BD6C-D905704E526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3754" y="2998828"/>
                  <a:ext cx="80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54E1AA-76E9-46E9-A0EF-F4FE45DF7674}"/>
                    </a:ext>
                  </a:extLst>
                </p14:cNvPr>
                <p14:cNvContentPartPr/>
                <p14:nvPr/>
              </p14:nvContentPartPr>
              <p14:xfrm>
                <a:off x="7569194" y="3185308"/>
                <a:ext cx="427320" cy="151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54E1AA-76E9-46E9-A0EF-F4FE45DF76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1194" y="3167308"/>
                  <a:ext cx="462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EEA70D-E7B5-4496-9DCB-32126B9BB57C}"/>
                    </a:ext>
                  </a:extLst>
                </p14:cNvPr>
                <p14:cNvContentPartPr/>
                <p14:nvPr/>
              </p14:nvContentPartPr>
              <p14:xfrm>
                <a:off x="7903634" y="3072988"/>
                <a:ext cx="37800" cy="7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EEA70D-E7B5-4496-9DCB-32126B9BB5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85994" y="3054988"/>
                  <a:ext cx="73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402976-515F-4195-B182-046824401701}"/>
                    </a:ext>
                  </a:extLst>
                </p14:cNvPr>
                <p14:cNvContentPartPr/>
                <p14:nvPr/>
              </p14:nvContentPartPr>
              <p14:xfrm>
                <a:off x="8089394" y="3163348"/>
                <a:ext cx="164880" cy="374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402976-515F-4195-B182-0468244017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71754" y="3145348"/>
                  <a:ext cx="2005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028308-DAC4-4B12-831F-9803ED7D6820}"/>
                    </a:ext>
                  </a:extLst>
                </p14:cNvPr>
                <p14:cNvContentPartPr/>
                <p14:nvPr/>
              </p14:nvContentPartPr>
              <p14:xfrm>
                <a:off x="8311874" y="3179188"/>
                <a:ext cx="243000" cy="123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28308-DAC4-4B12-831F-9803ED7D6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94234" y="3161548"/>
                  <a:ext cx="278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C632EC-2D91-4F55-B227-F87A1B3DD6CA}"/>
                    </a:ext>
                  </a:extLst>
                </p14:cNvPr>
                <p14:cNvContentPartPr/>
                <p14:nvPr/>
              </p14:nvContentPartPr>
              <p14:xfrm>
                <a:off x="8543354" y="2954548"/>
                <a:ext cx="81360" cy="9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C632EC-2D91-4F55-B227-F87A1B3DD6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525354" y="2936548"/>
                  <a:ext cx="117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8672AA4-041A-4C86-B212-882E703721E6}"/>
                    </a:ext>
                  </a:extLst>
                </p14:cNvPr>
                <p14:cNvContentPartPr/>
                <p14:nvPr/>
              </p14:nvContentPartPr>
              <p14:xfrm>
                <a:off x="8696354" y="2902348"/>
                <a:ext cx="29880" cy="342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8672AA4-041A-4C86-B212-882E703721E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78354" y="2884708"/>
                  <a:ext cx="655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E4450C-D239-48F0-BD71-F7C7F5AD0D7F}"/>
                    </a:ext>
                  </a:extLst>
                </p14:cNvPr>
                <p14:cNvContentPartPr/>
                <p14:nvPr/>
              </p14:nvContentPartPr>
              <p14:xfrm>
                <a:off x="8654594" y="3014308"/>
                <a:ext cx="280440" cy="23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E4450C-D239-48F0-BD71-F7C7F5AD0D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36594" y="2996668"/>
                  <a:ext cx="316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E3593D-8D79-4258-97B2-F6E68EA2AD85}"/>
                    </a:ext>
                  </a:extLst>
                </p14:cNvPr>
                <p14:cNvContentPartPr/>
                <p14:nvPr/>
              </p14:nvContentPartPr>
              <p14:xfrm>
                <a:off x="9013874" y="3076948"/>
                <a:ext cx="356400" cy="178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E3593D-8D79-4258-97B2-F6E68EA2AD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96234" y="3058948"/>
                  <a:ext cx="3920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CE7A048-DE2F-47E9-AEA1-8B5C2357F515}"/>
                  </a:ext>
                </a:extLst>
              </p14:cNvPr>
              <p14:cNvContentPartPr/>
              <p14:nvPr/>
            </p14:nvContentPartPr>
            <p14:xfrm>
              <a:off x="1911794" y="4476268"/>
              <a:ext cx="396720" cy="375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CE7A048-DE2F-47E9-AEA1-8B5C2357F5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94154" y="4458628"/>
                <a:ext cx="4323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BFC5214-511B-4CB0-8DCA-BC50A47F5D83}"/>
                  </a:ext>
                </a:extLst>
              </p14:cNvPr>
              <p14:cNvContentPartPr/>
              <p14:nvPr/>
            </p14:nvContentPartPr>
            <p14:xfrm>
              <a:off x="5473274" y="4209148"/>
              <a:ext cx="488880" cy="610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BFC5214-511B-4CB0-8DCA-BC50A47F5D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55274" y="4191148"/>
                <a:ext cx="524520" cy="6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099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B5DD3-2F0C-4191-BC7F-0B63A6AE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8F4E4-4C65-4E6C-97D1-9A2E3D40C1B1}"/>
              </a:ext>
            </a:extLst>
          </p:cNvPr>
          <p:cNvSpPr txBox="1"/>
          <p:nvPr/>
        </p:nvSpPr>
        <p:spPr>
          <a:xfrm>
            <a:off x="225043" y="827278"/>
            <a:ext cx="11741914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Neutralización: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 fuerte + base fuerte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HCl(ac) + NaOH(ac)               NaCl(ac) +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HBr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LiOH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2D49F3-75EC-404B-A3CC-4727E1EE3B13}"/>
              </a:ext>
            </a:extLst>
          </p:cNvPr>
          <p:cNvCxnSpPr/>
          <p:nvPr/>
        </p:nvCxnSpPr>
        <p:spPr>
          <a:xfrm>
            <a:off x="4290645" y="2504051"/>
            <a:ext cx="801859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8240FB-A37E-4FF5-A743-C2EAAA786473}"/>
              </a:ext>
            </a:extLst>
          </p:cNvPr>
          <p:cNvCxnSpPr/>
          <p:nvPr/>
        </p:nvCxnSpPr>
        <p:spPr>
          <a:xfrm>
            <a:off x="4051495" y="4445391"/>
            <a:ext cx="88626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20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4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7FAAC-384D-41F9-8941-FF4AB70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DF463B-C54F-4232-813C-801894A8ED56}"/>
              </a:ext>
            </a:extLst>
          </p:cNvPr>
          <p:cNvSpPr txBox="1"/>
          <p:nvPr/>
        </p:nvSpPr>
        <p:spPr>
          <a:xfrm>
            <a:off x="225043" y="992504"/>
            <a:ext cx="11183815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 débil + base fuerte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HF(ac) + KOH(ac)              KF(ac) + 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O(l)</a:t>
            </a: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HCH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COO(ac) + </a:t>
            </a:r>
            <a:r>
              <a:rPr 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RbOH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B68073-06A9-4A0E-9031-32DBD45C627F}"/>
              </a:ext>
            </a:extLst>
          </p:cNvPr>
          <p:cNvCxnSpPr/>
          <p:nvPr/>
        </p:nvCxnSpPr>
        <p:spPr>
          <a:xfrm>
            <a:off x="3896751" y="2039815"/>
            <a:ext cx="773723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0D3D2-4677-49F1-9889-F3CE7EADAF71}"/>
              </a:ext>
            </a:extLst>
          </p:cNvPr>
          <p:cNvCxnSpPr/>
          <p:nvPr/>
        </p:nvCxnSpPr>
        <p:spPr>
          <a:xfrm>
            <a:off x="5303520" y="3938954"/>
            <a:ext cx="1012874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5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FE053840-3E81-437C-9E39-42A92149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15" y="418882"/>
            <a:ext cx="11718388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/>
              <a:t>Reacciones de síntesis</a:t>
            </a:r>
            <a:r>
              <a:rPr lang="es-ES" altLang="es-CL" sz="2400" u="sng" dirty="0"/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Reacción donde se combinan dos o más sustancias para formar un solo producto.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accent2"/>
                </a:solidFill>
              </a:rPr>
              <a:t>Elemento/compuesto + elemento/compuesto                  </a:t>
            </a:r>
            <a:r>
              <a:rPr lang="es-ES" altLang="es-CL" sz="2400" dirty="0" err="1">
                <a:solidFill>
                  <a:schemeClr val="accent2"/>
                </a:solidFill>
              </a:rPr>
              <a:t>compuesto</a:t>
            </a:r>
            <a:endParaRPr lang="es-ES" altLang="es-CL" sz="2400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Ejemplos:    2Na(s) + Cl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              2NaCl(s)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    </a:t>
            </a:r>
            <a:r>
              <a:rPr lang="es-ES" altLang="es-CL" sz="2400" dirty="0" err="1"/>
              <a:t>CaO</a:t>
            </a:r>
            <a:r>
              <a:rPr lang="es-ES" altLang="es-CL" sz="2400" dirty="0"/>
              <a:t>(S) + SiO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(l)           CaSiO</a:t>
            </a:r>
            <a:r>
              <a:rPr lang="es-ES" altLang="es-CL" sz="2400" baseline="-25000" dirty="0"/>
              <a:t>3</a:t>
            </a:r>
            <a:r>
              <a:rPr lang="es-ES" altLang="es-CL" sz="2400" dirty="0"/>
              <a:t>(l)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/>
              <a:t>Reacciones de descomposición: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Reacción donde un compuesto se descompone en dos o mas sustancias simples.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</a:t>
            </a:r>
            <a:r>
              <a:rPr lang="es-ES" altLang="es-CL" sz="2400" dirty="0">
                <a:solidFill>
                  <a:schemeClr val="accent2"/>
                </a:solidFill>
              </a:rPr>
              <a:t>Compuesto             dos o más elementos o compuestos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Ejemplos:     PCl</a:t>
            </a:r>
            <a:r>
              <a:rPr lang="es-ES" altLang="es-CL" sz="2400" baseline="-25000" dirty="0"/>
              <a:t>5</a:t>
            </a:r>
            <a:r>
              <a:rPr lang="es-ES" altLang="es-CL" sz="2400" dirty="0"/>
              <a:t>(s)             PCl</a:t>
            </a:r>
            <a:r>
              <a:rPr lang="es-ES" altLang="es-CL" sz="2400" baseline="-25000" dirty="0"/>
              <a:t>3</a:t>
            </a:r>
            <a:r>
              <a:rPr lang="es-ES" altLang="es-CL" sz="2400" dirty="0"/>
              <a:t>(s) + Cl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     2Ag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O(s)          4Ag(s) + 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</a:t>
            </a:r>
          </a:p>
          <a:p>
            <a:pPr eaLnBrk="1" hangingPunct="1">
              <a:spcBef>
                <a:spcPct val="50000"/>
              </a:spcBef>
            </a:pPr>
            <a:endParaRPr lang="es-ES" altLang="es-CL" sz="2400" dirty="0"/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E51A6B1A-1DF6-4CEE-AEC3-1A398DCF8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15" y="1557336"/>
            <a:ext cx="9269535" cy="431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L" altLang="es-CL"/>
          </a:p>
        </p:txBody>
      </p:sp>
      <p:sp>
        <p:nvSpPr>
          <p:cNvPr id="3076" name="Rectangle 6">
            <a:extLst>
              <a:ext uri="{FF2B5EF4-FFF2-40B4-BE49-F238E27FC236}">
                <a16:creationId xmlns:a16="http://schemas.microsoft.com/office/drawing/2014/main" id="{EE71BAD1-755E-4654-970E-336674C9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96" y="4254184"/>
            <a:ext cx="8065477" cy="431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L" altLang="es-CL"/>
          </a:p>
        </p:txBody>
      </p:sp>
      <p:sp>
        <p:nvSpPr>
          <p:cNvPr id="3077" name="Line 7">
            <a:extLst>
              <a:ext uri="{FF2B5EF4-FFF2-40B4-BE49-F238E27FC236}">
                <a16:creationId xmlns:a16="http://schemas.microsoft.com/office/drawing/2014/main" id="{6C5EE76F-6C8C-467A-9A89-CBFD74382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4183" y="1695524"/>
            <a:ext cx="935038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3078" name="Line 8">
            <a:extLst>
              <a:ext uri="{FF2B5EF4-FFF2-40B4-BE49-F238E27FC236}">
                <a16:creationId xmlns:a16="http://schemas.microsoft.com/office/drawing/2014/main" id="{F3F35A61-CDCB-46FC-8ED5-15E3A0A77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2776" y="4493334"/>
            <a:ext cx="7921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3079" name="Line 9">
            <a:extLst>
              <a:ext uri="{FF2B5EF4-FFF2-40B4-BE49-F238E27FC236}">
                <a16:creationId xmlns:a16="http://schemas.microsoft.com/office/drawing/2014/main" id="{9B87123C-5739-4C46-B3B1-1C337DEF5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4" y="2246142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3080" name="Line 10">
            <a:extLst>
              <a:ext uri="{FF2B5EF4-FFF2-40B4-BE49-F238E27FC236}">
                <a16:creationId xmlns:a16="http://schemas.microsoft.com/office/drawing/2014/main" id="{D9780B07-DC95-4FA6-BBB5-6AA857F8F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4" y="2860821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3081" name="Line 11">
            <a:extLst>
              <a:ext uri="{FF2B5EF4-FFF2-40B4-BE49-F238E27FC236}">
                <a16:creationId xmlns:a16="http://schemas.microsoft.com/office/drawing/2014/main" id="{D62CB630-7CB7-4DC4-89B4-C7D0873CD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9595" y="5023607"/>
            <a:ext cx="649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3082" name="Line 12">
            <a:extLst>
              <a:ext uri="{FF2B5EF4-FFF2-40B4-BE49-F238E27FC236}">
                <a16:creationId xmlns:a16="http://schemas.microsoft.com/office/drawing/2014/main" id="{4CC35D94-A045-4BBA-A8EB-27416A5DD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3136" y="5610152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BBC50-EE45-4832-BF90-F38966A9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3" y="115236"/>
            <a:ext cx="11741914" cy="859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1A0C2-50F2-4A13-8B99-AB665943D3FD}"/>
              </a:ext>
            </a:extLst>
          </p:cNvPr>
          <p:cNvSpPr txBox="1"/>
          <p:nvPr/>
        </p:nvSpPr>
        <p:spPr>
          <a:xfrm>
            <a:off x="337625" y="1030072"/>
            <a:ext cx="11240086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Ácido fuerte + base débil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HCl(ac) + NH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               NH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Cl(ac)</a:t>
            </a: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CL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HI(ac) + CH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BE89E5-4D74-4A0D-A1CB-60F830639E4C}"/>
              </a:ext>
            </a:extLst>
          </p:cNvPr>
          <p:cNvCxnSpPr/>
          <p:nvPr/>
        </p:nvCxnSpPr>
        <p:spPr>
          <a:xfrm>
            <a:off x="3995225" y="2082019"/>
            <a:ext cx="1139483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9C030F-2504-45CE-A00B-512F5C76BCF2}"/>
              </a:ext>
            </a:extLst>
          </p:cNvPr>
          <p:cNvCxnSpPr/>
          <p:nvPr/>
        </p:nvCxnSpPr>
        <p:spPr>
          <a:xfrm>
            <a:off x="4360985" y="4009292"/>
            <a:ext cx="773723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E8A6EBD-D670-427D-8324-53326E03A1EA}"/>
                  </a:ext>
                </a:extLst>
              </p14:cNvPr>
              <p14:cNvContentPartPr/>
              <p14:nvPr/>
            </p14:nvContentPartPr>
            <p14:xfrm>
              <a:off x="10375394" y="3220948"/>
              <a:ext cx="1800" cy="7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E8A6EBD-D670-427D-8324-53326E03A1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7394" y="3202468"/>
                <a:ext cx="37440" cy="452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433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BDFA-3D39-4F8D-846D-77DB84C96F2B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2CE2A90B-BF9F-43EA-A082-B6B4A33FE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21" y="1219640"/>
            <a:ext cx="10921218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</a:rPr>
              <a:t>Oxidación         pérdida de electrones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</a:rPr>
              <a:t>Reducción        ganancia de electrones</a:t>
            </a:r>
          </a:p>
          <a:p>
            <a:pPr eaLnBrk="1" hangingPunct="1">
              <a:spcBef>
                <a:spcPct val="50000"/>
              </a:spcBef>
            </a:pPr>
            <a:endParaRPr lang="es-ES" altLang="es-CL" sz="2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</a:rPr>
              <a:t>Estado de oxidación: carga eléctrica que se “asigna” a un átomo en una molécula o ion.</a:t>
            </a:r>
          </a:p>
          <a:p>
            <a:pPr eaLnBrk="1" hangingPunct="1">
              <a:spcBef>
                <a:spcPct val="50000"/>
              </a:spcBef>
            </a:pPr>
            <a:endParaRPr lang="es-ES" altLang="es-CL" sz="2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s-ES" altLang="es-CL" sz="2800" dirty="0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DFFA6AD-E926-4C93-B597-AF8ACB49150F}"/>
              </a:ext>
            </a:extLst>
          </p:cNvPr>
          <p:cNvSpPr/>
          <p:nvPr/>
        </p:nvSpPr>
        <p:spPr>
          <a:xfrm>
            <a:off x="2096085" y="1315329"/>
            <a:ext cx="604911" cy="32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C215BBD-940E-43F3-986F-7AE9EA2892EB}"/>
              </a:ext>
            </a:extLst>
          </p:cNvPr>
          <p:cNvSpPr/>
          <p:nvPr/>
        </p:nvSpPr>
        <p:spPr>
          <a:xfrm>
            <a:off x="2096085" y="1936127"/>
            <a:ext cx="604911" cy="4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79B344-52B2-4DAC-8234-8675CAEE8DB9}"/>
              </a:ext>
            </a:extLst>
          </p:cNvPr>
          <p:cNvGrpSpPr/>
          <p:nvPr/>
        </p:nvGrpSpPr>
        <p:grpSpPr>
          <a:xfrm>
            <a:off x="6755234" y="1209988"/>
            <a:ext cx="4363920" cy="1061280"/>
            <a:chOff x="6755234" y="1209988"/>
            <a:chExt cx="4363920" cy="10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8D887F-56CD-4F4D-9129-C3ED4B07D062}"/>
                    </a:ext>
                  </a:extLst>
                </p14:cNvPr>
                <p14:cNvContentPartPr/>
                <p14:nvPr/>
              </p14:nvContentPartPr>
              <p14:xfrm>
                <a:off x="6755234" y="1481068"/>
                <a:ext cx="329400" cy="16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8D887F-56CD-4F4D-9129-C3ED4B07D0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19594" y="1445068"/>
                  <a:ext cx="401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F98523-4756-4D68-BFE0-99A88B71ED7A}"/>
                    </a:ext>
                  </a:extLst>
                </p14:cNvPr>
                <p14:cNvContentPartPr/>
                <p14:nvPr/>
              </p14:nvContentPartPr>
              <p14:xfrm>
                <a:off x="7075634" y="1464508"/>
                <a:ext cx="235080" cy="16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F98523-4756-4D68-BFE0-99A88B71ED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9634" y="1428508"/>
                  <a:ext cx="306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4D3563-D227-4666-981D-409FBE34C2DB}"/>
                    </a:ext>
                  </a:extLst>
                </p14:cNvPr>
                <p14:cNvContentPartPr/>
                <p14:nvPr/>
              </p14:nvContentPartPr>
              <p14:xfrm>
                <a:off x="7321874" y="1470988"/>
                <a:ext cx="866880" cy="18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4D3563-D227-4666-981D-409FBE34C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5874" y="1434988"/>
                  <a:ext cx="9385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F11D85-8B2D-4D49-81AD-6B9364FA2F1F}"/>
                    </a:ext>
                  </a:extLst>
                </p14:cNvPr>
                <p14:cNvContentPartPr/>
                <p14:nvPr/>
              </p14:nvContentPartPr>
              <p14:xfrm>
                <a:off x="8244194" y="1209988"/>
                <a:ext cx="115200" cy="40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F11D85-8B2D-4D49-81AD-6B9364FA2F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8554" y="1173988"/>
                  <a:ext cx="1868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73212D-764B-49A8-A262-E480C050F029}"/>
                    </a:ext>
                  </a:extLst>
                </p14:cNvPr>
                <p14:cNvContentPartPr/>
                <p14:nvPr/>
              </p14:nvContentPartPr>
              <p14:xfrm>
                <a:off x="8288114" y="1469908"/>
                <a:ext cx="365400" cy="13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73212D-764B-49A8-A262-E480C050F0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52114" y="1434268"/>
                  <a:ext cx="437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AD0FB8-BCE9-40BC-BA6A-9936D9BF9A1C}"/>
                    </a:ext>
                  </a:extLst>
                </p14:cNvPr>
                <p14:cNvContentPartPr/>
                <p14:nvPr/>
              </p14:nvContentPartPr>
              <p14:xfrm>
                <a:off x="8996594" y="1438588"/>
                <a:ext cx="341280" cy="15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AD0FB8-BCE9-40BC-BA6A-9936D9BF9A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60954" y="1402948"/>
                  <a:ext cx="412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FB021A-3341-4A70-807F-D80F1E2A4CBE}"/>
                    </a:ext>
                  </a:extLst>
                </p14:cNvPr>
                <p14:cNvContentPartPr/>
                <p14:nvPr/>
              </p14:nvContentPartPr>
              <p14:xfrm>
                <a:off x="8994434" y="1306828"/>
                <a:ext cx="224640" cy="3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FB021A-3341-4A70-807F-D80F1E2A4C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58434" y="1270828"/>
                  <a:ext cx="296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BAC8B2-00AE-4F78-9089-28909755388A}"/>
                    </a:ext>
                  </a:extLst>
                </p14:cNvPr>
                <p14:cNvContentPartPr/>
                <p14:nvPr/>
              </p14:nvContentPartPr>
              <p14:xfrm>
                <a:off x="8998034" y="1404388"/>
                <a:ext cx="19080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BAC8B2-00AE-4F78-9089-2890975538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62034" y="1368388"/>
                  <a:ext cx="262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ECB60-EE10-4389-8619-7E3BA6DA406B}"/>
                    </a:ext>
                  </a:extLst>
                </p14:cNvPr>
                <p14:cNvContentPartPr/>
                <p14:nvPr/>
              </p14:nvContentPartPr>
              <p14:xfrm>
                <a:off x="9436514" y="1291708"/>
                <a:ext cx="308160" cy="30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ECB60-EE10-4389-8619-7E3BA6DA40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0514" y="1255708"/>
                  <a:ext cx="379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E6C4A6-1393-43E4-8E4E-E5E5FD8571B2}"/>
                    </a:ext>
                  </a:extLst>
                </p14:cNvPr>
                <p14:cNvContentPartPr/>
                <p14:nvPr/>
              </p14:nvContentPartPr>
              <p14:xfrm>
                <a:off x="9891194" y="1531468"/>
                <a:ext cx="108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E6C4A6-1393-43E4-8E4E-E5E5FD8571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55194" y="1495828"/>
                  <a:ext cx="72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8A51E1-8FA3-4DE2-8AD0-005737502118}"/>
                    </a:ext>
                  </a:extLst>
                </p14:cNvPr>
                <p14:cNvContentPartPr/>
                <p14:nvPr/>
              </p14:nvContentPartPr>
              <p14:xfrm>
                <a:off x="9356234" y="1627588"/>
                <a:ext cx="936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8A51E1-8FA3-4DE2-8AD0-0057375021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20594" y="1591948"/>
                  <a:ext cx="8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6990DD-89BD-4213-A8D6-3267DB94ADE2}"/>
                    </a:ext>
                  </a:extLst>
                </p14:cNvPr>
                <p14:cNvContentPartPr/>
                <p14:nvPr/>
              </p14:nvContentPartPr>
              <p14:xfrm>
                <a:off x="7097594" y="1989388"/>
                <a:ext cx="395640" cy="27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6990DD-89BD-4213-A8D6-3267DB94AD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61594" y="1953748"/>
                  <a:ext cx="467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C1DADE-ACE8-41B1-984A-781D6FB0E807}"/>
                    </a:ext>
                  </a:extLst>
                </p14:cNvPr>
                <p14:cNvContentPartPr/>
                <p14:nvPr/>
              </p14:nvContentPartPr>
              <p14:xfrm>
                <a:off x="7388474" y="2009188"/>
                <a:ext cx="8280" cy="1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C1DADE-ACE8-41B1-984A-781D6FB0E8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52834" y="1973548"/>
                  <a:ext cx="79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7FD252-4F64-4A1D-BB4E-44491DDDED07}"/>
                    </a:ext>
                  </a:extLst>
                </p14:cNvPr>
                <p14:cNvContentPartPr/>
                <p14:nvPr/>
              </p14:nvContentPartPr>
              <p14:xfrm>
                <a:off x="7588634" y="2036548"/>
                <a:ext cx="19476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7FD252-4F64-4A1D-BB4E-44491DDDED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2994" y="2000548"/>
                  <a:ext cx="266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A0002F0-29B1-4B74-84D8-ADEC58BF7542}"/>
                    </a:ext>
                  </a:extLst>
                </p14:cNvPr>
                <p14:cNvContentPartPr/>
                <p14:nvPr/>
              </p14:nvContentPartPr>
              <p14:xfrm>
                <a:off x="7886714" y="2043748"/>
                <a:ext cx="502920" cy="22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A0002F0-29B1-4B74-84D8-ADEC58BF75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51074" y="2007748"/>
                  <a:ext cx="574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7E7104-249D-4EEA-BD5C-9EB5BF5BB9E6}"/>
                    </a:ext>
                  </a:extLst>
                </p14:cNvPr>
                <p14:cNvContentPartPr/>
                <p14:nvPr/>
              </p14:nvContentPartPr>
              <p14:xfrm>
                <a:off x="8282714" y="204050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7E7104-249D-4EEA-BD5C-9EB5BF5BB9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46714" y="20048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1C4CEC-50B3-45B3-8CC1-BF0F41AA8F87}"/>
                    </a:ext>
                  </a:extLst>
                </p14:cNvPr>
                <p14:cNvContentPartPr/>
                <p14:nvPr/>
              </p14:nvContentPartPr>
              <p14:xfrm>
                <a:off x="8473154" y="2070028"/>
                <a:ext cx="510120" cy="15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1C4CEC-50B3-45B3-8CC1-BF0F41AA8F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37154" y="2034388"/>
                  <a:ext cx="581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359718-DDFE-4DA9-B8C8-1540355C9485}"/>
                    </a:ext>
                  </a:extLst>
                </p14:cNvPr>
                <p14:cNvContentPartPr/>
                <p14:nvPr/>
              </p14:nvContentPartPr>
              <p14:xfrm>
                <a:off x="9071834" y="2056348"/>
                <a:ext cx="46764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359718-DDFE-4DA9-B8C8-1540355C94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6194" y="2020708"/>
                  <a:ext cx="539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959409-B646-404C-8CF3-7CDD7D6A622E}"/>
                    </a:ext>
                  </a:extLst>
                </p14:cNvPr>
                <p14:cNvContentPartPr/>
                <p14:nvPr/>
              </p14:nvContentPartPr>
              <p14:xfrm>
                <a:off x="9561794" y="2054188"/>
                <a:ext cx="25128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959409-B646-404C-8CF3-7CDD7D6A62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26154" y="2018188"/>
                  <a:ext cx="322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18CF6C-2D2D-4E58-BDD8-599E152D400F}"/>
                    </a:ext>
                  </a:extLst>
                </p14:cNvPr>
                <p14:cNvContentPartPr/>
                <p14:nvPr/>
              </p14:nvContentPartPr>
              <p14:xfrm>
                <a:off x="9404474" y="1747468"/>
                <a:ext cx="262800" cy="15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18CF6C-2D2D-4E58-BDD8-599E152D40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8474" y="1711828"/>
                  <a:ext cx="3344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820718-FCA2-475D-A62B-F3B24AFC5626}"/>
                    </a:ext>
                  </a:extLst>
                </p14:cNvPr>
                <p14:cNvContentPartPr/>
                <p14:nvPr/>
              </p14:nvContentPartPr>
              <p14:xfrm>
                <a:off x="10213034" y="1896508"/>
                <a:ext cx="304560" cy="29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820718-FCA2-475D-A62B-F3B24AFC56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77394" y="1860508"/>
                  <a:ext cx="376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7C369A-F589-4271-BE1B-D5518A01291C}"/>
                    </a:ext>
                  </a:extLst>
                </p14:cNvPr>
                <p14:cNvContentPartPr/>
                <p14:nvPr/>
              </p14:nvContentPartPr>
              <p14:xfrm>
                <a:off x="10160474" y="1871668"/>
                <a:ext cx="280440" cy="24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7C369A-F589-4271-BE1B-D5518A0129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24834" y="1835668"/>
                  <a:ext cx="352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D08D13-7265-45A2-AC7F-739E0C7F0C55}"/>
                    </a:ext>
                  </a:extLst>
                </p14:cNvPr>
                <p14:cNvContentPartPr/>
                <p14:nvPr/>
              </p14:nvContentPartPr>
              <p14:xfrm>
                <a:off x="10238954" y="1963828"/>
                <a:ext cx="181080" cy="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D08D13-7265-45A2-AC7F-739E0C7F0C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02954" y="1927828"/>
                  <a:ext cx="252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3258C9-EF9E-4A33-BC00-5ADA8E81938D}"/>
                    </a:ext>
                  </a:extLst>
                </p14:cNvPr>
                <p14:cNvContentPartPr/>
                <p14:nvPr/>
              </p14:nvContentPartPr>
              <p14:xfrm>
                <a:off x="10583114" y="2173348"/>
                <a:ext cx="16200" cy="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3258C9-EF9E-4A33-BC00-5ADA8E8193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47474" y="2137708"/>
                  <a:ext cx="87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AA9D11-6C0B-4E66-B748-C9049764B7A8}"/>
                    </a:ext>
                  </a:extLst>
                </p14:cNvPr>
                <p14:cNvContentPartPr/>
                <p14:nvPr/>
              </p14:nvContentPartPr>
              <p14:xfrm>
                <a:off x="10688954" y="1873468"/>
                <a:ext cx="295560" cy="335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AA9D11-6C0B-4E66-B748-C9049764B7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53314" y="1837468"/>
                  <a:ext cx="367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270FBE-3EA7-4D0B-A80D-B6725744DFB7}"/>
                    </a:ext>
                  </a:extLst>
                </p14:cNvPr>
                <p14:cNvContentPartPr/>
                <p14:nvPr/>
              </p14:nvContentPartPr>
              <p14:xfrm>
                <a:off x="11116994" y="2179108"/>
                <a:ext cx="2160" cy="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270FBE-3EA7-4D0B-A80D-B6725744DF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80994" y="2143108"/>
                  <a:ext cx="73800" cy="7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063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6AA2B-27B6-4B42-A541-2210A2C46AA0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7D0D1-2724-46F7-A957-D25739FE7254}"/>
              </a:ext>
            </a:extLst>
          </p:cNvPr>
          <p:cNvSpPr/>
          <p:nvPr/>
        </p:nvSpPr>
        <p:spPr>
          <a:xfrm>
            <a:off x="295422" y="1120676"/>
            <a:ext cx="114651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para la asignación de los estados de oxidación:</a:t>
            </a:r>
          </a:p>
          <a:p>
            <a:pPr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1.- El estado de oxidación para los elementos no combinados (estado elemental) es cero. En H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alt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K, Br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O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tienen el mismo estado de oxidación: cero.</a:t>
            </a:r>
          </a:p>
          <a:p>
            <a:pPr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2.- Para los iones monoatómicos el número de oxidación es igual a la carga del ion:</a:t>
            </a:r>
          </a:p>
        </p:txBody>
      </p:sp>
      <p:graphicFrame>
        <p:nvGraphicFramePr>
          <p:cNvPr id="4" name="Group 44">
            <a:extLst>
              <a:ext uri="{FF2B5EF4-FFF2-40B4-BE49-F238E27FC236}">
                <a16:creationId xmlns:a16="http://schemas.microsoft.com/office/drawing/2014/main" id="{7A4E1FC5-9571-4543-B1C9-002286A7D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44234"/>
              </p:ext>
            </p:extLst>
          </p:nvPr>
        </p:nvGraphicFramePr>
        <p:xfrm>
          <a:off x="2672861" y="3854547"/>
          <a:ext cx="4192171" cy="2750235"/>
        </p:xfrm>
        <a:graphic>
          <a:graphicData uri="http://schemas.openxmlformats.org/drawingml/2006/table">
            <a:tbl>
              <a:tblPr/>
              <a:tblGrid>
                <a:gridCol w="104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0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E.O.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E.O.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0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Na</a:t>
                      </a:r>
                      <a:r>
                        <a:rPr kumimoji="0" lang="es-E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Fe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3+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0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2-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0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Al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3+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Li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Ba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2+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Cl</a:t>
                      </a:r>
                      <a:r>
                        <a:rPr kumimoji="0" lang="es-ES" sz="1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84B01FF-7363-4F60-9FBD-767350D325C2}"/>
              </a:ext>
            </a:extLst>
          </p:cNvPr>
          <p:cNvSpPr/>
          <p:nvPr/>
        </p:nvSpPr>
        <p:spPr>
          <a:xfrm>
            <a:off x="7146388" y="3939672"/>
            <a:ext cx="48627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CL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Así, todos los iones provenientes de los metales alcalinos tienen E. O. +1 y todos los iones alcalino-térreos tienen un E. O. +2 en sus compuestos; y el aluminio tiene E. O. +3 en todos sus compuestos.</a:t>
            </a:r>
          </a:p>
        </p:txBody>
      </p:sp>
    </p:spTree>
    <p:extLst>
      <p:ext uri="{BB962C8B-B14F-4D97-AF65-F5344CB8AC3E}">
        <p14:creationId xmlns:p14="http://schemas.microsoft.com/office/powerpoint/2010/main" val="3896485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C52C7-9259-4800-92FC-1083D019FDD6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8549A3-13E2-4CBE-BAC8-4AE1A4FBE7BB}"/>
              </a:ext>
            </a:extLst>
          </p:cNvPr>
          <p:cNvSpPr/>
          <p:nvPr/>
        </p:nvSpPr>
        <p:spPr>
          <a:xfrm>
            <a:off x="295421" y="111257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3.- El E. O. del oxígeno en la mayoría de sus compuestos es -2, con excepción de los peróxidos en los que su E. O. es -1.En los superóxidos en que es -1/2 ( E. O. fraccionario).</a:t>
            </a: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F1C510B3-6F2D-4ECC-A1CD-8DEEADF1F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21925"/>
              </p:ext>
            </p:extLst>
          </p:nvPr>
        </p:nvGraphicFramePr>
        <p:xfrm>
          <a:off x="6893169" y="1253320"/>
          <a:ext cx="4383528" cy="4430029"/>
        </p:xfrm>
        <a:graphic>
          <a:graphicData uri="http://schemas.openxmlformats.org/drawingml/2006/table">
            <a:tbl>
              <a:tblPr/>
              <a:tblGrid>
                <a:gridCol w="2444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2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compuesto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E. O. del 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Na</a:t>
                      </a:r>
                      <a:r>
                        <a:rPr kumimoji="0" lang="es-E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6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CuO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Na</a:t>
                      </a:r>
                      <a:r>
                        <a:rPr kumimoji="0" lang="es-E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s-E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KO</a:t>
                      </a:r>
                      <a:r>
                        <a:rPr kumimoji="0" lang="es-E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-1/2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225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20B69-B0FC-4A25-98CF-34ED56CF465C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40B46-295E-4521-A488-3245E3649918}"/>
              </a:ext>
            </a:extLst>
          </p:cNvPr>
          <p:cNvSpPr/>
          <p:nvPr/>
        </p:nvSpPr>
        <p:spPr>
          <a:xfrm>
            <a:off x="431410" y="1307347"/>
            <a:ext cx="58287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4.- El hidrógeno en la mayoría de sus compuestos presenta E. O. +1, con excepción de los hidruros metálicos en que su E. O. es -1.</a:t>
            </a:r>
          </a:p>
        </p:txBody>
      </p:sp>
      <p:graphicFrame>
        <p:nvGraphicFramePr>
          <p:cNvPr id="4" name="Group 45">
            <a:extLst>
              <a:ext uri="{FF2B5EF4-FFF2-40B4-BE49-F238E27FC236}">
                <a16:creationId xmlns:a16="http://schemas.microsoft.com/office/drawing/2014/main" id="{B2DD9D17-CF11-4D0D-ABFA-452CA4DD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72395"/>
              </p:ext>
            </p:extLst>
          </p:nvPr>
        </p:nvGraphicFramePr>
        <p:xfrm>
          <a:off x="7174523" y="1307347"/>
          <a:ext cx="4248835" cy="3841429"/>
        </p:xfrm>
        <a:graphic>
          <a:graphicData uri="http://schemas.openxmlformats.org/drawingml/2006/table">
            <a:tbl>
              <a:tblPr/>
              <a:tblGrid>
                <a:gridCol w="2124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compuesto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E.O. del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7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s-ES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NaH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86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30BAE1-FFA0-437A-9616-E5A4E7AF4C2D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94A43-41B3-4DEF-8726-0F0EAE4A43C7}"/>
              </a:ext>
            </a:extLst>
          </p:cNvPr>
          <p:cNvSpPr/>
          <p:nvPr/>
        </p:nvSpPr>
        <p:spPr>
          <a:xfrm>
            <a:off x="478302" y="1120676"/>
            <a:ext cx="112822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5.- El flúor tiene E. O. -1 en todos sus compuestos. Los otros halógenos (Cl, Br y I) tienen números de oxidación negativos cuando se encuentran como iones halogenuros en los compuestos. Cuando están combinados con oxígeno en los oxiácidos o </a:t>
            </a:r>
            <a:r>
              <a:rPr lang="es-ES" alt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oxianiones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tienen números de oxidación positivos.</a:t>
            </a:r>
          </a:p>
          <a:p>
            <a:pPr algn="just">
              <a:spcBef>
                <a:spcPct val="50000"/>
              </a:spcBef>
            </a:pP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6.- En una molécula neutra la suma de los E. O. de todos los elementos debe ser cero. En un </a:t>
            </a:r>
            <a:r>
              <a:rPr lang="es-ES" alt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ión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poliatómico, la suma de los E. O. de todos los elementos debe ser igual a carga neta del ion.</a:t>
            </a:r>
          </a:p>
          <a:p>
            <a:pPr algn="just">
              <a:spcBef>
                <a:spcPct val="50000"/>
              </a:spcBef>
            </a:pPr>
            <a:r>
              <a:rPr lang="es-ES" altLang="es-CL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O, SO</a:t>
            </a:r>
            <a:r>
              <a:rPr lang="es-ES" alt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</a:p>
        </p:txBody>
      </p:sp>
    </p:spTree>
    <p:extLst>
      <p:ext uri="{BB962C8B-B14F-4D97-AF65-F5344CB8AC3E}">
        <p14:creationId xmlns:p14="http://schemas.microsoft.com/office/powerpoint/2010/main" val="466754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552482-8F47-4BB2-8986-7CA76E484A8A}"/>
              </a:ext>
            </a:extLst>
          </p:cNvPr>
          <p:cNvGrpSpPr/>
          <p:nvPr/>
        </p:nvGrpSpPr>
        <p:grpSpPr>
          <a:xfrm>
            <a:off x="784274" y="338788"/>
            <a:ext cx="1177200" cy="531360"/>
            <a:chOff x="784274" y="338788"/>
            <a:chExt cx="11772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B32FBD-F4B6-457E-B9CE-A7F3AD333C6F}"/>
                    </a:ext>
                  </a:extLst>
                </p14:cNvPr>
                <p14:cNvContentPartPr/>
                <p14:nvPr/>
              </p14:nvContentPartPr>
              <p14:xfrm>
                <a:off x="784274" y="388108"/>
                <a:ext cx="97920" cy="44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B32FBD-F4B6-457E-B9CE-A7F3AD333C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6634" y="370108"/>
                  <a:ext cx="1335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3558B7-D15F-4A40-B86D-98447D51CCD5}"/>
                    </a:ext>
                  </a:extLst>
                </p14:cNvPr>
                <p14:cNvContentPartPr/>
                <p14:nvPr/>
              </p14:nvContentPartPr>
              <p14:xfrm>
                <a:off x="790394" y="607348"/>
                <a:ext cx="291240" cy="66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3558B7-D15F-4A40-B86D-98447D51CC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2394" y="589348"/>
                  <a:ext cx="326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36668E-0F69-4DD3-B47D-D027CDCA890E}"/>
                    </a:ext>
                  </a:extLst>
                </p14:cNvPr>
                <p14:cNvContentPartPr/>
                <p14:nvPr/>
              </p14:nvContentPartPr>
              <p14:xfrm>
                <a:off x="961034" y="357508"/>
                <a:ext cx="84960" cy="41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36668E-0F69-4DD3-B47D-D027CDCA89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3394" y="339868"/>
                  <a:ext cx="1206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E8E6E4-5B35-41FB-9A4E-D040B15E8A3B}"/>
                    </a:ext>
                  </a:extLst>
                </p14:cNvPr>
                <p14:cNvContentPartPr/>
                <p14:nvPr/>
              </p14:nvContentPartPr>
              <p14:xfrm>
                <a:off x="1135634" y="653068"/>
                <a:ext cx="244080" cy="21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E8E6E4-5B35-41FB-9A4E-D040B15E8A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7634" y="635428"/>
                  <a:ext cx="279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BE3AA1-66C6-4F5B-A409-B66FC27477F3}"/>
                    </a:ext>
                  </a:extLst>
                </p14:cNvPr>
                <p14:cNvContentPartPr/>
                <p14:nvPr/>
              </p14:nvContentPartPr>
              <p14:xfrm>
                <a:off x="1503914" y="338788"/>
                <a:ext cx="457560" cy="46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BE3AA1-66C6-4F5B-A409-B66FC27477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5914" y="320788"/>
                  <a:ext cx="493200" cy="5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FAFC94-64C4-4EB9-8B96-B334398A5251}"/>
                  </a:ext>
                </a:extLst>
              </p14:cNvPr>
              <p14:cNvContentPartPr/>
              <p14:nvPr/>
            </p14:nvContentPartPr>
            <p14:xfrm>
              <a:off x="1039514" y="537148"/>
              <a:ext cx="452160" cy="432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FAFC94-64C4-4EB9-8B96-B334398A52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1874" y="519508"/>
                <a:ext cx="4878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55B33B-160B-4F32-842B-FAB9F781F32F}"/>
                  </a:ext>
                </a:extLst>
              </p14:cNvPr>
              <p14:cNvContentPartPr/>
              <p14:nvPr/>
            </p14:nvContentPartPr>
            <p14:xfrm>
              <a:off x="1996034" y="592588"/>
              <a:ext cx="303840" cy="28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55B33B-160B-4F32-842B-FAB9F781F3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78034" y="574588"/>
                <a:ext cx="33948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0BAB9AA-ECC2-49D4-8840-3D39E8AAEB7C}"/>
              </a:ext>
            </a:extLst>
          </p:cNvPr>
          <p:cNvGrpSpPr/>
          <p:nvPr/>
        </p:nvGrpSpPr>
        <p:grpSpPr>
          <a:xfrm>
            <a:off x="3231554" y="386308"/>
            <a:ext cx="1337400" cy="535320"/>
            <a:chOff x="3231554" y="386308"/>
            <a:chExt cx="133740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E00A51-F3A2-4173-8EE4-3018741EE9E4}"/>
                    </a:ext>
                  </a:extLst>
                </p14:cNvPr>
                <p14:cNvContentPartPr/>
                <p14:nvPr/>
              </p14:nvContentPartPr>
              <p14:xfrm>
                <a:off x="3231554" y="397108"/>
                <a:ext cx="275400" cy="447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E00A51-F3A2-4173-8EE4-3018741EE9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3554" y="379468"/>
                  <a:ext cx="3110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8B84E8-5D3B-485A-BC8B-0D3FB3B37FBA}"/>
                    </a:ext>
                  </a:extLst>
                </p14:cNvPr>
                <p14:cNvContentPartPr/>
                <p14:nvPr/>
              </p14:nvContentPartPr>
              <p14:xfrm>
                <a:off x="3666434" y="439228"/>
                <a:ext cx="260280" cy="37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8B84E8-5D3B-485A-BC8B-0D3FB3B37F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8434" y="421588"/>
                  <a:ext cx="295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2BA028-4CE1-4DD3-AD31-5E141A2BCED5}"/>
                    </a:ext>
                  </a:extLst>
                </p14:cNvPr>
                <p14:cNvContentPartPr/>
                <p14:nvPr/>
              </p14:nvContentPartPr>
              <p14:xfrm>
                <a:off x="3632594" y="444268"/>
                <a:ext cx="252000" cy="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2BA028-4CE1-4DD3-AD31-5E141A2BCE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4954" y="426268"/>
                  <a:ext cx="287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CDE78F-B0BD-43D6-A213-BC7651584825}"/>
                    </a:ext>
                  </a:extLst>
                </p14:cNvPr>
                <p14:cNvContentPartPr/>
                <p14:nvPr/>
              </p14:nvContentPartPr>
              <p14:xfrm>
                <a:off x="3712514" y="600868"/>
                <a:ext cx="165960" cy="1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CDE78F-B0BD-43D6-A213-BC76515848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4874" y="583228"/>
                  <a:ext cx="20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695CE1-D7B4-41BC-A247-A3805C1CF70B}"/>
                    </a:ext>
                  </a:extLst>
                </p14:cNvPr>
                <p14:cNvContentPartPr/>
                <p14:nvPr/>
              </p14:nvContentPartPr>
              <p14:xfrm>
                <a:off x="3956234" y="386308"/>
                <a:ext cx="286200" cy="35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695CE1-D7B4-41BC-A247-A3805C1CF7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8594" y="368308"/>
                  <a:ext cx="321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A350D4-6EFE-419B-9522-D7B5A02DED62}"/>
                    </a:ext>
                  </a:extLst>
                </p14:cNvPr>
                <p14:cNvContentPartPr/>
                <p14:nvPr/>
              </p14:nvContentPartPr>
              <p14:xfrm>
                <a:off x="4360154" y="680428"/>
                <a:ext cx="23400" cy="21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A350D4-6EFE-419B-9522-D7B5A02DED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2514" y="662788"/>
                  <a:ext cx="59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D4BDBC-CB81-4145-9E95-2FD76A62607C}"/>
                    </a:ext>
                  </a:extLst>
                </p14:cNvPr>
                <p14:cNvContentPartPr/>
                <p14:nvPr/>
              </p14:nvContentPartPr>
              <p14:xfrm>
                <a:off x="4340714" y="806428"/>
                <a:ext cx="228240" cy="3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D4BDBC-CB81-4145-9E95-2FD76A6260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23074" y="788788"/>
                  <a:ext cx="263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B04BE4-B7BC-443E-8D20-EA1000E22BBF}"/>
                    </a:ext>
                  </a:extLst>
                </p14:cNvPr>
                <p14:cNvContentPartPr/>
                <p14:nvPr/>
              </p14:nvContentPartPr>
              <p14:xfrm>
                <a:off x="4516034" y="677548"/>
                <a:ext cx="36720" cy="24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B04BE4-B7BC-443E-8D20-EA1000E22B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8034" y="659908"/>
                  <a:ext cx="7236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29D1B5-923B-4BEC-9C1A-F8670A8FE884}"/>
              </a:ext>
            </a:extLst>
          </p:cNvPr>
          <p:cNvGrpSpPr/>
          <p:nvPr/>
        </p:nvGrpSpPr>
        <p:grpSpPr>
          <a:xfrm>
            <a:off x="4880714" y="488188"/>
            <a:ext cx="193320" cy="224280"/>
            <a:chOff x="4880714" y="488188"/>
            <a:chExt cx="19332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09B7E59-BD55-41AE-AD83-077B2C2FD805}"/>
                    </a:ext>
                  </a:extLst>
                </p14:cNvPr>
                <p14:cNvContentPartPr/>
                <p14:nvPr/>
              </p14:nvContentPartPr>
              <p14:xfrm>
                <a:off x="4880714" y="586468"/>
                <a:ext cx="193320" cy="5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09B7E59-BD55-41AE-AD83-077B2C2FD8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3074" y="568828"/>
                  <a:ext cx="228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F680BD-9F4A-4F85-8DAC-47B1FFF258BE}"/>
                    </a:ext>
                  </a:extLst>
                </p14:cNvPr>
                <p14:cNvContentPartPr/>
                <p14:nvPr/>
              </p14:nvContentPartPr>
              <p14:xfrm>
                <a:off x="4975754" y="488188"/>
                <a:ext cx="39960" cy="22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F680BD-9F4A-4F85-8DAC-47B1FFF258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7754" y="470188"/>
                  <a:ext cx="756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45B5F4-72FB-4845-B7E1-F5EFC02277A7}"/>
              </a:ext>
            </a:extLst>
          </p:cNvPr>
          <p:cNvGrpSpPr/>
          <p:nvPr/>
        </p:nvGrpSpPr>
        <p:grpSpPr>
          <a:xfrm>
            <a:off x="5331794" y="373708"/>
            <a:ext cx="1308960" cy="465120"/>
            <a:chOff x="5331794" y="373708"/>
            <a:chExt cx="130896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DF6837-F147-4376-AAFB-036D98F34197}"/>
                    </a:ext>
                  </a:extLst>
                </p14:cNvPr>
                <p14:cNvContentPartPr/>
                <p14:nvPr/>
              </p14:nvContentPartPr>
              <p14:xfrm>
                <a:off x="5331794" y="373708"/>
                <a:ext cx="205920" cy="398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DF6837-F147-4376-AAFB-036D98F341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13794" y="355708"/>
                  <a:ext cx="241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2D80F7-66FA-4876-A0D4-3904A3275E3C}"/>
                    </a:ext>
                  </a:extLst>
                </p14:cNvPr>
                <p14:cNvContentPartPr/>
                <p14:nvPr/>
              </p14:nvContentPartPr>
              <p14:xfrm>
                <a:off x="5677034" y="465508"/>
                <a:ext cx="285840" cy="30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2D80F7-66FA-4876-A0D4-3904A3275E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9034" y="447868"/>
                  <a:ext cx="321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C21163-EFD5-471A-B38F-799C0A128C94}"/>
                    </a:ext>
                  </a:extLst>
                </p14:cNvPr>
                <p14:cNvContentPartPr/>
                <p14:nvPr/>
              </p14:nvContentPartPr>
              <p14:xfrm>
                <a:off x="5694674" y="424108"/>
                <a:ext cx="250200" cy="1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3C21163-EFD5-471A-B38F-799C0A128C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77034" y="406108"/>
                  <a:ext cx="285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4EFCB6-B363-4E77-A01B-E3D3F0773DD6}"/>
                    </a:ext>
                  </a:extLst>
                </p14:cNvPr>
                <p14:cNvContentPartPr/>
                <p14:nvPr/>
              </p14:nvContentPartPr>
              <p14:xfrm>
                <a:off x="5747234" y="549028"/>
                <a:ext cx="138960" cy="1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4EFCB6-B363-4E77-A01B-E3D3F0773D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9234" y="531028"/>
                  <a:ext cx="174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27FEF9-46E1-4FE5-B0B9-8E5B954D43E6}"/>
                    </a:ext>
                  </a:extLst>
                </p14:cNvPr>
                <p14:cNvContentPartPr/>
                <p14:nvPr/>
              </p14:nvContentPartPr>
              <p14:xfrm>
                <a:off x="6047114" y="414028"/>
                <a:ext cx="295200" cy="356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27FEF9-46E1-4FE5-B0B9-8E5B954D43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9114" y="396388"/>
                  <a:ext cx="3308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93C65E-99F7-4C0C-8ABF-EB3B17DE4BB8}"/>
                    </a:ext>
                  </a:extLst>
                </p14:cNvPr>
                <p14:cNvContentPartPr/>
                <p14:nvPr/>
              </p14:nvContentPartPr>
              <p14:xfrm>
                <a:off x="6476594" y="619948"/>
                <a:ext cx="164160" cy="218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93C65E-99F7-4C0C-8ABF-EB3B17DE4B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8954" y="602308"/>
                  <a:ext cx="1998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AE162C-27BA-4A6B-A6B3-E67DF3114AF5}"/>
              </a:ext>
            </a:extLst>
          </p:cNvPr>
          <p:cNvGrpSpPr/>
          <p:nvPr/>
        </p:nvGrpSpPr>
        <p:grpSpPr>
          <a:xfrm>
            <a:off x="6893114" y="563428"/>
            <a:ext cx="186120" cy="71640"/>
            <a:chOff x="6893114" y="563428"/>
            <a:chExt cx="18612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5694C8-CF80-4C4D-A9A6-FFD1F4145C7B}"/>
                    </a:ext>
                  </a:extLst>
                </p14:cNvPr>
                <p14:cNvContentPartPr/>
                <p14:nvPr/>
              </p14:nvContentPartPr>
              <p14:xfrm>
                <a:off x="6893114" y="563428"/>
                <a:ext cx="182160" cy="1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5694C8-CF80-4C4D-A9A6-FFD1F4145C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75114" y="545428"/>
                  <a:ext cx="217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07A22F-193C-4323-8E9E-DC5D2233608E}"/>
                    </a:ext>
                  </a:extLst>
                </p14:cNvPr>
                <p14:cNvContentPartPr/>
                <p14:nvPr/>
              </p14:nvContentPartPr>
              <p14:xfrm>
                <a:off x="6921554" y="625708"/>
                <a:ext cx="157680" cy="9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07A22F-193C-4323-8E9E-DC5D223360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03554" y="607708"/>
                  <a:ext cx="1933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F955E3-7C74-495E-945F-4C8C8D865679}"/>
              </a:ext>
            </a:extLst>
          </p:cNvPr>
          <p:cNvGrpSpPr/>
          <p:nvPr/>
        </p:nvGrpSpPr>
        <p:grpSpPr>
          <a:xfrm>
            <a:off x="7345274" y="337708"/>
            <a:ext cx="423360" cy="421560"/>
            <a:chOff x="7345274" y="337708"/>
            <a:chExt cx="4233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3CA91D-3BF8-4FB4-AD90-5069BE135E64}"/>
                    </a:ext>
                  </a:extLst>
                </p14:cNvPr>
                <p14:cNvContentPartPr/>
                <p14:nvPr/>
              </p14:nvContentPartPr>
              <p14:xfrm>
                <a:off x="7345274" y="337708"/>
                <a:ext cx="423360" cy="421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3CA91D-3BF8-4FB4-AD90-5069BE135E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27634" y="319708"/>
                  <a:ext cx="4590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FA72D7-AD60-4D05-B602-CB14FB2E4D55}"/>
                    </a:ext>
                  </a:extLst>
                </p14:cNvPr>
                <p14:cNvContentPartPr/>
                <p14:nvPr/>
              </p14:nvContentPartPr>
              <p14:xfrm>
                <a:off x="7461554" y="372988"/>
                <a:ext cx="219240" cy="32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FA72D7-AD60-4D05-B602-CB14FB2E4D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43554" y="354988"/>
                  <a:ext cx="2548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115D84-9EAE-43E9-A45C-9014AA6A72A1}"/>
              </a:ext>
            </a:extLst>
          </p:cNvPr>
          <p:cNvGrpSpPr/>
          <p:nvPr/>
        </p:nvGrpSpPr>
        <p:grpSpPr>
          <a:xfrm>
            <a:off x="3286274" y="1335268"/>
            <a:ext cx="1190160" cy="439200"/>
            <a:chOff x="3286274" y="1335268"/>
            <a:chExt cx="119016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CF4501-8C1C-4E4C-93C8-29D95FB01B42}"/>
                    </a:ext>
                  </a:extLst>
                </p14:cNvPr>
                <p14:cNvContentPartPr/>
                <p14:nvPr/>
              </p14:nvContentPartPr>
              <p14:xfrm>
                <a:off x="3286274" y="1335268"/>
                <a:ext cx="173880" cy="344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CF4501-8C1C-4E4C-93C8-29D95FB01B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68634" y="1317628"/>
                  <a:ext cx="209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3E6057-24E9-459D-8038-98AD59FFE4DD}"/>
                    </a:ext>
                  </a:extLst>
                </p14:cNvPr>
                <p14:cNvContentPartPr/>
                <p14:nvPr/>
              </p14:nvContentPartPr>
              <p14:xfrm>
                <a:off x="3652034" y="1414108"/>
                <a:ext cx="214920" cy="253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3E6057-24E9-459D-8038-98AD59FFE4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34394" y="1396108"/>
                  <a:ext cx="250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C8723E-E7B9-471F-AA7E-B58EE28DD58D}"/>
                    </a:ext>
                  </a:extLst>
                </p14:cNvPr>
                <p14:cNvContentPartPr/>
                <p14:nvPr/>
              </p14:nvContentPartPr>
              <p14:xfrm>
                <a:off x="3632594" y="1376308"/>
                <a:ext cx="165960" cy="2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C8723E-E7B9-471F-AA7E-B58EE28DD5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4954" y="1358668"/>
                  <a:ext cx="20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E4AFE4-2AD0-4013-96AA-16E83950BD11}"/>
                    </a:ext>
                  </a:extLst>
                </p14:cNvPr>
                <p14:cNvContentPartPr/>
                <p14:nvPr/>
              </p14:nvContentPartPr>
              <p14:xfrm>
                <a:off x="3656714" y="1480348"/>
                <a:ext cx="147240" cy="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E4AFE4-2AD0-4013-96AA-16E83950BD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38714" y="1462708"/>
                  <a:ext cx="182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6C08C5-11A2-4F0A-A48E-D8023552A2B5}"/>
                    </a:ext>
                  </a:extLst>
                </p14:cNvPr>
                <p14:cNvContentPartPr/>
                <p14:nvPr/>
              </p14:nvContentPartPr>
              <p14:xfrm>
                <a:off x="3909074" y="1360468"/>
                <a:ext cx="256320" cy="30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6C08C5-11A2-4F0A-A48E-D8023552A2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91074" y="1342468"/>
                  <a:ext cx="291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877D36-D640-4EE1-86A1-C16F6DCEEF7D}"/>
                    </a:ext>
                  </a:extLst>
                </p14:cNvPr>
                <p14:cNvContentPartPr/>
                <p14:nvPr/>
              </p14:nvContentPartPr>
              <p14:xfrm>
                <a:off x="4303274" y="1565308"/>
                <a:ext cx="18000" cy="209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877D36-D640-4EE1-86A1-C16F6DCEEF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85634" y="1547308"/>
                  <a:ext cx="53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9F326E-C47E-44A3-96E1-ED926F29C078}"/>
                    </a:ext>
                  </a:extLst>
                </p14:cNvPr>
                <p14:cNvContentPartPr/>
                <p14:nvPr/>
              </p14:nvContentPartPr>
              <p14:xfrm>
                <a:off x="4296434" y="1666108"/>
                <a:ext cx="180000" cy="21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9F326E-C47E-44A3-96E1-ED926F29C0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8434" y="1648108"/>
                  <a:ext cx="215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93E7A4-54B9-4E3B-A055-5D892FB7DC9A}"/>
                    </a:ext>
                  </a:extLst>
                </p14:cNvPr>
                <p14:cNvContentPartPr/>
                <p14:nvPr/>
              </p14:nvContentPartPr>
              <p14:xfrm>
                <a:off x="4424234" y="1578628"/>
                <a:ext cx="41400" cy="16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93E7A4-54B9-4E3B-A055-5D892FB7DC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06594" y="1560988"/>
                  <a:ext cx="770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58B4BA-F284-4F8D-9D2C-3FAEFF7B482B}"/>
              </a:ext>
            </a:extLst>
          </p:cNvPr>
          <p:cNvGrpSpPr/>
          <p:nvPr/>
        </p:nvGrpSpPr>
        <p:grpSpPr>
          <a:xfrm>
            <a:off x="4849754" y="1414108"/>
            <a:ext cx="208440" cy="202680"/>
            <a:chOff x="4849754" y="1414108"/>
            <a:chExt cx="2084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502CB5-DBD3-4CA3-84E4-A796DC57E4BD}"/>
                    </a:ext>
                  </a:extLst>
                </p14:cNvPr>
                <p14:cNvContentPartPr/>
                <p14:nvPr/>
              </p14:nvContentPartPr>
              <p14:xfrm>
                <a:off x="4849754" y="1490068"/>
                <a:ext cx="208440" cy="9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502CB5-DBD3-4CA3-84E4-A796DC57E4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31754" y="1472068"/>
                  <a:ext cx="244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806DD3-B73C-4DA7-A5B6-589C689647E2}"/>
                    </a:ext>
                  </a:extLst>
                </p14:cNvPr>
                <p14:cNvContentPartPr/>
                <p14:nvPr/>
              </p14:nvContentPartPr>
              <p14:xfrm>
                <a:off x="4947314" y="1414108"/>
                <a:ext cx="39600" cy="20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806DD3-B73C-4DA7-A5B6-589C689647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29674" y="1396108"/>
                  <a:ext cx="752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4B4DB97-7891-4D39-A641-DC0F38F7C168}"/>
                  </a:ext>
                </a:extLst>
              </p14:cNvPr>
              <p14:cNvContentPartPr/>
              <p14:nvPr/>
            </p14:nvContentPartPr>
            <p14:xfrm>
              <a:off x="5428634" y="1299628"/>
              <a:ext cx="177480" cy="321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4B4DB97-7891-4D39-A641-DC0F38F7C16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10994" y="1281628"/>
                <a:ext cx="213120" cy="35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498F00F-B259-4710-95F7-75062631677A}"/>
              </a:ext>
            </a:extLst>
          </p:cNvPr>
          <p:cNvGrpSpPr/>
          <p:nvPr/>
        </p:nvGrpSpPr>
        <p:grpSpPr>
          <a:xfrm>
            <a:off x="5722394" y="1326988"/>
            <a:ext cx="653400" cy="216000"/>
            <a:chOff x="5722394" y="1326988"/>
            <a:chExt cx="65340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5A8004-C521-4C61-AAF3-3D6AE4E46D82}"/>
                    </a:ext>
                  </a:extLst>
                </p14:cNvPr>
                <p14:cNvContentPartPr/>
                <p14:nvPr/>
              </p14:nvContentPartPr>
              <p14:xfrm>
                <a:off x="5722394" y="1408348"/>
                <a:ext cx="71640" cy="64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5A8004-C521-4C61-AAF3-3D6AE4E46D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4394" y="1390348"/>
                  <a:ext cx="107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0E4EDA-016C-4F00-85BB-D27957B2E7BA}"/>
                    </a:ext>
                  </a:extLst>
                </p14:cNvPr>
                <p14:cNvContentPartPr/>
                <p14:nvPr/>
              </p14:nvContentPartPr>
              <p14:xfrm>
                <a:off x="5726354" y="1414108"/>
                <a:ext cx="57600" cy="7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0E4EDA-016C-4F00-85BB-D27957B2E7B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8714" y="1396108"/>
                  <a:ext cx="93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62D699-4A33-4633-9D08-4D3D4FB26263}"/>
                    </a:ext>
                  </a:extLst>
                </p14:cNvPr>
                <p14:cNvContentPartPr/>
                <p14:nvPr/>
              </p14:nvContentPartPr>
              <p14:xfrm>
                <a:off x="5925074" y="1397188"/>
                <a:ext cx="136440" cy="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62D699-4A33-4633-9D08-4D3D4FB262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7434" y="1379188"/>
                  <a:ext cx="172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06EA1D-ACF0-4619-BDC0-73E8D152D2F0}"/>
                    </a:ext>
                  </a:extLst>
                </p14:cNvPr>
                <p14:cNvContentPartPr/>
                <p14:nvPr/>
              </p14:nvContentPartPr>
              <p14:xfrm>
                <a:off x="6137834" y="1326988"/>
                <a:ext cx="237960" cy="216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06EA1D-ACF0-4619-BDC0-73E8D152D2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19834" y="1308988"/>
                  <a:ext cx="2736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415BA4-F929-4ABC-9258-87764C08FD5A}"/>
              </a:ext>
            </a:extLst>
          </p:cNvPr>
          <p:cNvGrpSpPr/>
          <p:nvPr/>
        </p:nvGrpSpPr>
        <p:grpSpPr>
          <a:xfrm>
            <a:off x="6676754" y="1229428"/>
            <a:ext cx="770760" cy="325080"/>
            <a:chOff x="6676754" y="1229428"/>
            <a:chExt cx="77076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F50405E-76D9-4C6B-8517-585AF62FF023}"/>
                    </a:ext>
                  </a:extLst>
                </p14:cNvPr>
                <p14:cNvContentPartPr/>
                <p14:nvPr/>
              </p14:nvContentPartPr>
              <p14:xfrm>
                <a:off x="6676754" y="1398628"/>
                <a:ext cx="193320" cy="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F50405E-76D9-4C6B-8517-585AF62FF0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9114" y="1380988"/>
                  <a:ext cx="228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65098F-F8EE-4B9E-A4F8-5DD7D6F96465}"/>
                    </a:ext>
                  </a:extLst>
                </p14:cNvPr>
                <p14:cNvContentPartPr/>
                <p14:nvPr/>
              </p14:nvContentPartPr>
              <p14:xfrm>
                <a:off x="6714194" y="1477828"/>
                <a:ext cx="170280" cy="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65098F-F8EE-4B9E-A4F8-5DD7D6F964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96554" y="1460188"/>
                  <a:ext cx="205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63663B-FAD2-4FAE-BC18-0E60C39B3DDA}"/>
                    </a:ext>
                  </a:extLst>
                </p14:cNvPr>
                <p14:cNvContentPartPr/>
                <p14:nvPr/>
              </p14:nvContentPartPr>
              <p14:xfrm>
                <a:off x="7092554" y="1229428"/>
                <a:ext cx="354960" cy="32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63663B-FAD2-4FAE-BC18-0E60C39B3D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74914" y="1211428"/>
                  <a:ext cx="390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65797E-35E1-4CB1-B243-B7D8E937C348}"/>
                    </a:ext>
                  </a:extLst>
                </p14:cNvPr>
                <p14:cNvContentPartPr/>
                <p14:nvPr/>
              </p14:nvContentPartPr>
              <p14:xfrm>
                <a:off x="7225754" y="1245988"/>
                <a:ext cx="165960" cy="28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65797E-35E1-4CB1-B243-B7D8E937C3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08114" y="1227988"/>
                  <a:ext cx="20160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E018B0-E388-479B-BA05-C3DC4FB596B6}"/>
              </a:ext>
            </a:extLst>
          </p:cNvPr>
          <p:cNvGrpSpPr/>
          <p:nvPr/>
        </p:nvGrpSpPr>
        <p:grpSpPr>
          <a:xfrm>
            <a:off x="4112114" y="1909108"/>
            <a:ext cx="2645640" cy="719640"/>
            <a:chOff x="4112114" y="1909108"/>
            <a:chExt cx="264564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410B09-0DD2-47A9-AC26-03D07F609680}"/>
                    </a:ext>
                  </a:extLst>
                </p14:cNvPr>
                <p14:cNvContentPartPr/>
                <p14:nvPr/>
              </p14:nvContentPartPr>
              <p14:xfrm>
                <a:off x="4278074" y="2156428"/>
                <a:ext cx="247320" cy="20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410B09-0DD2-47A9-AC26-03D07F60968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0074" y="2138788"/>
                  <a:ext cx="282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F1229D6-052C-42A9-941E-B19BE37F5936}"/>
                    </a:ext>
                  </a:extLst>
                </p14:cNvPr>
                <p14:cNvContentPartPr/>
                <p14:nvPr/>
              </p14:nvContentPartPr>
              <p14:xfrm>
                <a:off x="4295354" y="2113228"/>
                <a:ext cx="182160" cy="17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F1229D6-052C-42A9-941E-B19BE37F59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77714" y="2095588"/>
                  <a:ext cx="217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4F2D59-D7C4-4B81-867D-735B86DD998B}"/>
                    </a:ext>
                  </a:extLst>
                </p14:cNvPr>
                <p14:cNvContentPartPr/>
                <p14:nvPr/>
              </p14:nvContentPartPr>
              <p14:xfrm>
                <a:off x="4270514" y="2253268"/>
                <a:ext cx="208440" cy="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4F2D59-D7C4-4B81-867D-735B86DD99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52514" y="2235628"/>
                  <a:ext cx="244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CFF388-38EA-49D4-9ABF-1260F04DBFE2}"/>
                    </a:ext>
                  </a:extLst>
                </p14:cNvPr>
                <p14:cNvContentPartPr/>
                <p14:nvPr/>
              </p14:nvContentPartPr>
              <p14:xfrm>
                <a:off x="4560314" y="2101708"/>
                <a:ext cx="242640" cy="276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CFF388-38EA-49D4-9ABF-1260F04DBF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2314" y="2083708"/>
                  <a:ext cx="278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F22CD3-DC70-4D71-A905-EF738C433B2D}"/>
                    </a:ext>
                  </a:extLst>
                </p14:cNvPr>
                <p14:cNvContentPartPr/>
                <p14:nvPr/>
              </p14:nvContentPartPr>
              <p14:xfrm>
                <a:off x="4922474" y="2246788"/>
                <a:ext cx="19080" cy="22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F22CD3-DC70-4D71-A905-EF738C433B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04834" y="2228788"/>
                  <a:ext cx="54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DD8616-4E46-4B4A-93EC-F70DECFAD207}"/>
                    </a:ext>
                  </a:extLst>
                </p14:cNvPr>
                <p14:cNvContentPartPr/>
                <p14:nvPr/>
              </p14:nvContentPartPr>
              <p14:xfrm>
                <a:off x="4892234" y="2370988"/>
                <a:ext cx="19836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DD8616-4E46-4B4A-93EC-F70DECFAD2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4594" y="2353348"/>
                  <a:ext cx="234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CA2C33-342C-41BA-9CC5-3E01515FEF97}"/>
                    </a:ext>
                  </a:extLst>
                </p14:cNvPr>
                <p14:cNvContentPartPr/>
                <p14:nvPr/>
              </p14:nvContentPartPr>
              <p14:xfrm>
                <a:off x="5039114" y="2273428"/>
                <a:ext cx="54720" cy="174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CA2C33-342C-41BA-9CC5-3E01515FEF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21114" y="2255428"/>
                  <a:ext cx="90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7CA6D8-36B8-490A-914C-03884E542861}"/>
                    </a:ext>
                  </a:extLst>
                </p14:cNvPr>
                <p14:cNvContentPartPr/>
                <p14:nvPr/>
              </p14:nvContentPartPr>
              <p14:xfrm>
                <a:off x="5352314" y="2190988"/>
                <a:ext cx="153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7CA6D8-36B8-490A-914C-03884E54286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34314" y="2172988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0E9A28F-C4C9-4B02-B02B-AD761D992A53}"/>
                    </a:ext>
                  </a:extLst>
                </p14:cNvPr>
                <p14:cNvContentPartPr/>
                <p14:nvPr/>
              </p14:nvContentPartPr>
              <p14:xfrm>
                <a:off x="5395874" y="2260468"/>
                <a:ext cx="172080" cy="1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0E9A28F-C4C9-4B02-B02B-AD761D992A5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77874" y="2242828"/>
                  <a:ext cx="207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51C00C-E92E-4267-9084-86C7F5620AFF}"/>
                    </a:ext>
                  </a:extLst>
                </p14:cNvPr>
                <p14:cNvContentPartPr/>
                <p14:nvPr/>
              </p14:nvContentPartPr>
              <p14:xfrm>
                <a:off x="5808434" y="2149228"/>
                <a:ext cx="222480" cy="2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351C00C-E92E-4267-9084-86C7F5620A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90794" y="2131588"/>
                  <a:ext cx="258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A1DBAA-AD50-4954-970A-0592A6EDF50C}"/>
                    </a:ext>
                  </a:extLst>
                </p14:cNvPr>
                <p14:cNvContentPartPr/>
                <p14:nvPr/>
              </p14:nvContentPartPr>
              <p14:xfrm>
                <a:off x="5895914" y="2049148"/>
                <a:ext cx="58320" cy="27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A1DBAA-AD50-4954-970A-0592A6EDF5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77914" y="2031508"/>
                  <a:ext cx="93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AE3BC5-285D-4653-9392-D9A6B8F158C0}"/>
                    </a:ext>
                  </a:extLst>
                </p14:cNvPr>
                <p14:cNvContentPartPr/>
                <p14:nvPr/>
              </p14:nvContentPartPr>
              <p14:xfrm>
                <a:off x="6202994" y="1991548"/>
                <a:ext cx="171720" cy="31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AE3BC5-285D-4653-9392-D9A6B8F158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85354" y="1973908"/>
                  <a:ext cx="2073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9E7BB7B-73EE-497D-96FD-CA6C3257C54A}"/>
                    </a:ext>
                  </a:extLst>
                </p14:cNvPr>
                <p14:cNvContentPartPr/>
                <p14:nvPr/>
              </p14:nvContentPartPr>
              <p14:xfrm>
                <a:off x="4112114" y="1980748"/>
                <a:ext cx="2645640" cy="64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9E7BB7B-73EE-497D-96FD-CA6C3257C5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94474" y="1963108"/>
                  <a:ext cx="268128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B0ABEE-91E6-480A-8F6F-DBACAE6897DF}"/>
                    </a:ext>
                  </a:extLst>
                </p14:cNvPr>
                <p14:cNvContentPartPr/>
                <p14:nvPr/>
              </p14:nvContentPartPr>
              <p14:xfrm>
                <a:off x="6618074" y="1909108"/>
                <a:ext cx="75240" cy="55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B0ABEE-91E6-480A-8F6F-DBACAE6897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0434" y="1891468"/>
                  <a:ext cx="110880" cy="58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B68EDC-6082-4656-B706-6B7775CF2541}"/>
              </a:ext>
            </a:extLst>
          </p:cNvPr>
          <p:cNvGrpSpPr/>
          <p:nvPr/>
        </p:nvGrpSpPr>
        <p:grpSpPr>
          <a:xfrm>
            <a:off x="156074" y="421588"/>
            <a:ext cx="256320" cy="643680"/>
            <a:chOff x="156074" y="421588"/>
            <a:chExt cx="2563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BED120-0E17-4E47-8C1C-465A66147B21}"/>
                    </a:ext>
                  </a:extLst>
                </p14:cNvPr>
                <p14:cNvContentPartPr/>
                <p14:nvPr/>
              </p14:nvContentPartPr>
              <p14:xfrm>
                <a:off x="156074" y="582868"/>
                <a:ext cx="132840" cy="26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BED120-0E17-4E47-8C1C-465A66147B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8074" y="564868"/>
                  <a:ext cx="168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FAD62F-CD03-4832-8D61-5607558F5DB3}"/>
                    </a:ext>
                  </a:extLst>
                </p14:cNvPr>
                <p14:cNvContentPartPr/>
                <p14:nvPr/>
              </p14:nvContentPartPr>
              <p14:xfrm>
                <a:off x="183434" y="421588"/>
                <a:ext cx="228960" cy="64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FAD62F-CD03-4832-8D61-5607558F5D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5794" y="403948"/>
                  <a:ext cx="264600" cy="67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6A2D8B4-FB9B-4E41-A2B5-2E417E0978AA}"/>
              </a:ext>
            </a:extLst>
          </p:cNvPr>
          <p:cNvGrpSpPr/>
          <p:nvPr/>
        </p:nvGrpSpPr>
        <p:grpSpPr>
          <a:xfrm>
            <a:off x="260834" y="3144988"/>
            <a:ext cx="379080" cy="604440"/>
            <a:chOff x="260834" y="3144988"/>
            <a:chExt cx="37908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9DBF00-2234-4CC1-B61C-1C1D87CDE9CF}"/>
                    </a:ext>
                  </a:extLst>
                </p14:cNvPr>
                <p14:cNvContentPartPr/>
                <p14:nvPr/>
              </p14:nvContentPartPr>
              <p14:xfrm>
                <a:off x="260834" y="3268468"/>
                <a:ext cx="239040" cy="30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9DBF00-2234-4CC1-B61C-1C1D87CDE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2834" y="3250828"/>
                  <a:ext cx="274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9DB4CB-25E7-405B-B76D-48E65D39C297}"/>
                    </a:ext>
                  </a:extLst>
                </p14:cNvPr>
                <p14:cNvContentPartPr/>
                <p14:nvPr/>
              </p14:nvContentPartPr>
              <p14:xfrm>
                <a:off x="404114" y="3144988"/>
                <a:ext cx="235800" cy="60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9DB4CB-25E7-405B-B76D-48E65D39C29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6474" y="3126988"/>
                  <a:ext cx="271440" cy="6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2A225E-6D4F-4322-A53D-ADDB718593AB}"/>
              </a:ext>
            </a:extLst>
          </p:cNvPr>
          <p:cNvGrpSpPr/>
          <p:nvPr/>
        </p:nvGrpSpPr>
        <p:grpSpPr>
          <a:xfrm>
            <a:off x="3870914" y="3192508"/>
            <a:ext cx="1402920" cy="446760"/>
            <a:chOff x="3870914" y="3192508"/>
            <a:chExt cx="14029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8BD5E-3468-4581-A303-3146B8E7EBD1}"/>
                    </a:ext>
                  </a:extLst>
                </p14:cNvPr>
                <p14:cNvContentPartPr/>
                <p14:nvPr/>
              </p14:nvContentPartPr>
              <p14:xfrm>
                <a:off x="3870914" y="3283948"/>
                <a:ext cx="151560" cy="315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8BD5E-3468-4581-A303-3146B8E7EB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53274" y="3266308"/>
                  <a:ext cx="187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9717CD6-BD60-4B75-A658-4A2FE7DA9793}"/>
                    </a:ext>
                  </a:extLst>
                </p14:cNvPr>
                <p14:cNvContentPartPr/>
                <p14:nvPr/>
              </p14:nvContentPartPr>
              <p14:xfrm>
                <a:off x="4260074" y="3260188"/>
                <a:ext cx="305640" cy="28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9717CD6-BD60-4B75-A658-4A2FE7DA97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42074" y="3242188"/>
                  <a:ext cx="3412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CE3A29F-0CD0-4D7F-AE7B-42A9BBC21D47}"/>
                    </a:ext>
                  </a:extLst>
                </p14:cNvPr>
                <p14:cNvContentPartPr/>
                <p14:nvPr/>
              </p14:nvContentPartPr>
              <p14:xfrm>
                <a:off x="4312274" y="3232828"/>
                <a:ext cx="149400" cy="1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CE3A29F-0CD0-4D7F-AE7B-42A9BBC21D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94634" y="3215188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34F447-BD08-498F-9F07-84A6026A84A8}"/>
                    </a:ext>
                  </a:extLst>
                </p14:cNvPr>
                <p14:cNvContentPartPr/>
                <p14:nvPr/>
              </p14:nvContentPartPr>
              <p14:xfrm>
                <a:off x="4273034" y="3340108"/>
                <a:ext cx="182880" cy="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34F447-BD08-498F-9F07-84A6026A84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55394" y="3322108"/>
                  <a:ext cx="218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4C565EC-B33A-4732-B3DF-AEDB054650DE}"/>
                    </a:ext>
                  </a:extLst>
                </p14:cNvPr>
                <p14:cNvContentPartPr/>
                <p14:nvPr/>
              </p14:nvContentPartPr>
              <p14:xfrm>
                <a:off x="4615394" y="3192508"/>
                <a:ext cx="308520" cy="360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4C565EC-B33A-4732-B3DF-AEDB054650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97394" y="3174868"/>
                  <a:ext cx="3441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54C6D2-36F6-4806-AB2A-1D965DD56DAB}"/>
                    </a:ext>
                  </a:extLst>
                </p14:cNvPr>
                <p14:cNvContentPartPr/>
                <p14:nvPr/>
              </p14:nvContentPartPr>
              <p14:xfrm>
                <a:off x="5083754" y="3401308"/>
                <a:ext cx="190080" cy="237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54C6D2-36F6-4806-AB2A-1D965DD56D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65754" y="3383308"/>
                  <a:ext cx="2257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07F550B-A5D3-48B8-B4DC-6666E8E6B67D}"/>
              </a:ext>
            </a:extLst>
          </p:cNvPr>
          <p:cNvGrpSpPr/>
          <p:nvPr/>
        </p:nvGrpSpPr>
        <p:grpSpPr>
          <a:xfrm>
            <a:off x="1205474" y="2851228"/>
            <a:ext cx="1609560" cy="925920"/>
            <a:chOff x="1205474" y="2851228"/>
            <a:chExt cx="1609560" cy="9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F2C515-B9F3-43EA-9B11-4230A8354042}"/>
                    </a:ext>
                  </a:extLst>
                </p14:cNvPr>
                <p14:cNvContentPartPr/>
                <p14:nvPr/>
              </p14:nvContentPartPr>
              <p14:xfrm>
                <a:off x="1205474" y="3247948"/>
                <a:ext cx="328680" cy="39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F2C515-B9F3-43EA-9B11-4230A835404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7834" y="3230308"/>
                  <a:ext cx="364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0B5C8AB-04CB-4C20-BF68-B6909C81F86C}"/>
                    </a:ext>
                  </a:extLst>
                </p14:cNvPr>
                <p14:cNvContentPartPr/>
                <p14:nvPr/>
              </p14:nvContentPartPr>
              <p14:xfrm>
                <a:off x="1632794" y="3266308"/>
                <a:ext cx="272520" cy="41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0B5C8AB-04CB-4C20-BF68-B6909C81F8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15154" y="3248668"/>
                  <a:ext cx="3081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BEEA9E-4C1B-4BBB-9C1B-EF9FFACED50E}"/>
                    </a:ext>
                  </a:extLst>
                </p14:cNvPr>
                <p14:cNvContentPartPr/>
                <p14:nvPr/>
              </p14:nvContentPartPr>
              <p14:xfrm>
                <a:off x="1995314" y="3455308"/>
                <a:ext cx="142560" cy="13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BEEA9E-4C1B-4BBB-9C1B-EF9FFACED5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77314" y="3437668"/>
                  <a:ext cx="178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61883A-33EB-44FB-8466-2FE423319AB1}"/>
                    </a:ext>
                  </a:extLst>
                </p14:cNvPr>
                <p14:cNvContentPartPr/>
                <p14:nvPr/>
              </p14:nvContentPartPr>
              <p14:xfrm>
                <a:off x="2101154" y="3488068"/>
                <a:ext cx="73800" cy="28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61883A-33EB-44FB-8466-2FE423319A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83514" y="3470428"/>
                  <a:ext cx="109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6C01A4D-8454-4E62-AA08-E9F04B17EBFA}"/>
                    </a:ext>
                  </a:extLst>
                </p14:cNvPr>
                <p14:cNvContentPartPr/>
                <p14:nvPr/>
              </p14:nvContentPartPr>
              <p14:xfrm>
                <a:off x="2113034" y="3147508"/>
                <a:ext cx="226440" cy="21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6C01A4D-8454-4E62-AA08-E9F04B17EB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95394" y="3129508"/>
                  <a:ext cx="262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0702C2-7BB5-425F-8B16-07E45C0494DA}"/>
                    </a:ext>
                  </a:extLst>
                </p14:cNvPr>
                <p14:cNvContentPartPr/>
                <p14:nvPr/>
              </p14:nvContentPartPr>
              <p14:xfrm>
                <a:off x="2426234" y="3188188"/>
                <a:ext cx="180000" cy="1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0702C2-7BB5-425F-8B16-07E45C0494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8594" y="3170188"/>
                  <a:ext cx="21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6D085C-3A07-442C-AD6F-5BE9B4081C0A}"/>
                    </a:ext>
                  </a:extLst>
                </p14:cNvPr>
                <p14:cNvContentPartPr/>
                <p14:nvPr/>
              </p14:nvContentPartPr>
              <p14:xfrm>
                <a:off x="2052554" y="2851228"/>
                <a:ext cx="762480" cy="64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6D085C-3A07-442C-AD6F-5BE9B4081C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4914" y="2833588"/>
                  <a:ext cx="79812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1D25FB5-95DB-4211-8C59-38AC074A85BD}"/>
              </a:ext>
            </a:extLst>
          </p:cNvPr>
          <p:cNvGrpSpPr/>
          <p:nvPr/>
        </p:nvGrpSpPr>
        <p:grpSpPr>
          <a:xfrm>
            <a:off x="5654714" y="3034108"/>
            <a:ext cx="3259800" cy="680760"/>
            <a:chOff x="5654714" y="3034108"/>
            <a:chExt cx="325980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FECFE9-8EE7-47E9-927E-A0C09BA502EF}"/>
                    </a:ext>
                  </a:extLst>
                </p14:cNvPr>
                <p14:cNvContentPartPr/>
                <p14:nvPr/>
              </p14:nvContentPartPr>
              <p14:xfrm>
                <a:off x="5654714" y="3415348"/>
                <a:ext cx="208440" cy="25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FECFE9-8EE7-47E9-927E-A0C09BA502E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6714" y="3397348"/>
                  <a:ext cx="244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E60199-5DB1-45FA-8F53-E00E07C3A4B5}"/>
                    </a:ext>
                  </a:extLst>
                </p14:cNvPr>
                <p14:cNvContentPartPr/>
                <p14:nvPr/>
              </p14:nvContentPartPr>
              <p14:xfrm>
                <a:off x="5753354" y="3332188"/>
                <a:ext cx="28800" cy="204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E60199-5DB1-45FA-8F53-E00E07C3A4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35714" y="3314188"/>
                  <a:ext cx="64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8816C6-961F-4DF5-BE21-1693DEFB6B64}"/>
                    </a:ext>
                  </a:extLst>
                </p14:cNvPr>
                <p14:cNvContentPartPr/>
                <p14:nvPr/>
              </p14:nvContentPartPr>
              <p14:xfrm>
                <a:off x="6111194" y="3137788"/>
                <a:ext cx="255600" cy="226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8816C6-961F-4DF5-BE21-1693DEFB6B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93194" y="3119788"/>
                  <a:ext cx="291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025A23-3350-4A18-AF6A-E97CB1B8AAFA}"/>
                    </a:ext>
                  </a:extLst>
                </p14:cNvPr>
                <p14:cNvContentPartPr/>
                <p14:nvPr/>
              </p14:nvContentPartPr>
              <p14:xfrm>
                <a:off x="6255914" y="3181348"/>
                <a:ext cx="71640" cy="357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025A23-3350-4A18-AF6A-E97CB1B8AA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38274" y="3163708"/>
                  <a:ext cx="107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51AE01-2323-4739-8DDE-F1879112A8A2}"/>
                    </a:ext>
                  </a:extLst>
                </p14:cNvPr>
                <p14:cNvContentPartPr/>
                <p14:nvPr/>
              </p14:nvContentPartPr>
              <p14:xfrm>
                <a:off x="6561194" y="3160828"/>
                <a:ext cx="334080" cy="33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51AE01-2323-4739-8DDE-F1879112A8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43554" y="3143188"/>
                  <a:ext cx="369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59D4F8-C51D-4AC6-BE53-A681E8FF812C}"/>
                    </a:ext>
                  </a:extLst>
                </p14:cNvPr>
                <p14:cNvContentPartPr/>
                <p14:nvPr/>
              </p14:nvContentPartPr>
              <p14:xfrm>
                <a:off x="6560474" y="3105748"/>
                <a:ext cx="285840" cy="31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59D4F8-C51D-4AC6-BE53-A681E8FF81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42474" y="3087748"/>
                  <a:ext cx="321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0799627-5FB6-44D5-93A3-A061FDD9E238}"/>
                    </a:ext>
                  </a:extLst>
                </p14:cNvPr>
                <p14:cNvContentPartPr/>
                <p14:nvPr/>
              </p14:nvContentPartPr>
              <p14:xfrm>
                <a:off x="6619874" y="3274588"/>
                <a:ext cx="200520" cy="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0799627-5FB6-44D5-93A3-A061FDD9E2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02234" y="3256588"/>
                  <a:ext cx="23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BF5C1E-8DF8-4174-B18A-C6FFCD83E0B8}"/>
                    </a:ext>
                  </a:extLst>
                </p14:cNvPr>
                <p14:cNvContentPartPr/>
                <p14:nvPr/>
              </p14:nvContentPartPr>
              <p14:xfrm>
                <a:off x="6955394" y="3049588"/>
                <a:ext cx="349200" cy="450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BF5C1E-8DF8-4174-B18A-C6FFCD83E0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7394" y="3031948"/>
                  <a:ext cx="3848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42748A-2F62-425B-BADB-A34589CCE9A4}"/>
                    </a:ext>
                  </a:extLst>
                </p14:cNvPr>
                <p14:cNvContentPartPr/>
                <p14:nvPr/>
              </p14:nvContentPartPr>
              <p14:xfrm>
                <a:off x="7437074" y="3374308"/>
                <a:ext cx="164160" cy="19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42748A-2F62-425B-BADB-A34589CCE9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9434" y="3356668"/>
                  <a:ext cx="19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F317D2-929C-4E46-9F0B-8EE8EAF18BF2}"/>
                    </a:ext>
                  </a:extLst>
                </p14:cNvPr>
                <p14:cNvContentPartPr/>
                <p14:nvPr/>
              </p14:nvContentPartPr>
              <p14:xfrm>
                <a:off x="7820114" y="3287188"/>
                <a:ext cx="189720" cy="28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F317D2-929C-4E46-9F0B-8EE8EAF18BF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02114" y="3269548"/>
                  <a:ext cx="225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1C9CC57-7678-44F4-8EB2-B7F93CED0F52}"/>
                    </a:ext>
                  </a:extLst>
                </p14:cNvPr>
                <p14:cNvContentPartPr/>
                <p14:nvPr/>
              </p14:nvContentPartPr>
              <p14:xfrm>
                <a:off x="7858274" y="3391948"/>
                <a:ext cx="217440" cy="13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1C9CC57-7678-44F4-8EB2-B7F93CED0F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40274" y="3374308"/>
                  <a:ext cx="253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2AAB7A-0D5C-4795-9966-C39585177A4C}"/>
                    </a:ext>
                  </a:extLst>
                </p14:cNvPr>
                <p14:cNvContentPartPr/>
                <p14:nvPr/>
              </p14:nvContentPartPr>
              <p14:xfrm>
                <a:off x="8302154" y="3225628"/>
                <a:ext cx="1641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2AAB7A-0D5C-4795-9966-C39585177A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84514" y="3207988"/>
                  <a:ext cx="199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F9A5162-3362-4BF4-B067-30C3BFBE9D7C}"/>
                    </a:ext>
                  </a:extLst>
                </p14:cNvPr>
                <p14:cNvContentPartPr/>
                <p14:nvPr/>
              </p14:nvContentPartPr>
              <p14:xfrm>
                <a:off x="8589434" y="3034108"/>
                <a:ext cx="325080" cy="41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F9A5162-3362-4BF4-B067-30C3BFBE9D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71794" y="3016108"/>
                  <a:ext cx="3607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D3A221F-45E2-4C94-AAB6-7DFAF769A395}"/>
                    </a:ext>
                  </a:extLst>
                </p14:cNvPr>
                <p14:cNvContentPartPr/>
                <p14:nvPr/>
              </p14:nvContentPartPr>
              <p14:xfrm>
                <a:off x="6480914" y="3471508"/>
                <a:ext cx="1141920" cy="243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D3A221F-45E2-4C94-AAB6-7DFAF769A3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63274" y="3453868"/>
                  <a:ext cx="11775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51FDF0C-9542-4E6E-9691-BA0A32CB3D03}"/>
              </a:ext>
            </a:extLst>
          </p:cNvPr>
          <p:cNvGrpSpPr/>
          <p:nvPr/>
        </p:nvGrpSpPr>
        <p:grpSpPr>
          <a:xfrm>
            <a:off x="6627074" y="3849868"/>
            <a:ext cx="651600" cy="176040"/>
            <a:chOff x="6627074" y="3849868"/>
            <a:chExt cx="6516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4E7013A-A0E2-4814-B926-E2FF570BE221}"/>
                    </a:ext>
                  </a:extLst>
                </p14:cNvPr>
                <p14:cNvContentPartPr/>
                <p14:nvPr/>
              </p14:nvContentPartPr>
              <p14:xfrm>
                <a:off x="6627074" y="3963628"/>
                <a:ext cx="246240" cy="1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4E7013A-A0E2-4814-B926-E2FF570BE2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9074" y="3945628"/>
                  <a:ext cx="28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CFB417-5D67-412D-A433-F7B102893AFB}"/>
                    </a:ext>
                  </a:extLst>
                </p14:cNvPr>
                <p14:cNvContentPartPr/>
                <p14:nvPr/>
              </p14:nvContentPartPr>
              <p14:xfrm>
                <a:off x="7021274" y="3849868"/>
                <a:ext cx="257400" cy="176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CFB417-5D67-412D-A433-F7B102893A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03274" y="3832228"/>
                  <a:ext cx="29304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6B69F57-4E34-46A1-8FAE-0B7702579AC4}"/>
              </a:ext>
            </a:extLst>
          </p:cNvPr>
          <p:cNvGrpSpPr/>
          <p:nvPr/>
        </p:nvGrpSpPr>
        <p:grpSpPr>
          <a:xfrm>
            <a:off x="3948314" y="4305628"/>
            <a:ext cx="4279320" cy="1464480"/>
            <a:chOff x="3948314" y="4305628"/>
            <a:chExt cx="4279320" cy="14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DB6974-91A7-492C-8475-293621FB3D4D}"/>
                    </a:ext>
                  </a:extLst>
                </p14:cNvPr>
                <p14:cNvContentPartPr/>
                <p14:nvPr/>
              </p14:nvContentPartPr>
              <p14:xfrm>
                <a:off x="3948314" y="4413268"/>
                <a:ext cx="145440" cy="281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DB6974-91A7-492C-8475-293621FB3D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30674" y="4395628"/>
                  <a:ext cx="181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4EDAC1-4807-449A-A1F4-A7E7D0C92A2B}"/>
                    </a:ext>
                  </a:extLst>
                </p14:cNvPr>
                <p14:cNvContentPartPr/>
                <p14:nvPr/>
              </p14:nvContentPartPr>
              <p14:xfrm>
                <a:off x="4168274" y="4543588"/>
                <a:ext cx="267120" cy="137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4EDAC1-4807-449A-A1F4-A7E7D0C92A2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50274" y="4525948"/>
                  <a:ext cx="30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2EEAD8F-70E0-4859-9B1D-73A4E6B4EECA}"/>
                    </a:ext>
                  </a:extLst>
                </p14:cNvPr>
                <p14:cNvContentPartPr/>
                <p14:nvPr/>
              </p14:nvContentPartPr>
              <p14:xfrm>
                <a:off x="4162874" y="4463668"/>
                <a:ext cx="222840" cy="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2EEAD8F-70E0-4859-9B1D-73A4E6B4EE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4874" y="4445668"/>
                  <a:ext cx="258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B1A41F7-53EB-4236-8A04-A0FD97C7A0D2}"/>
                    </a:ext>
                  </a:extLst>
                </p14:cNvPr>
                <p14:cNvContentPartPr/>
                <p14:nvPr/>
              </p14:nvContentPartPr>
              <p14:xfrm>
                <a:off x="4198514" y="4544308"/>
                <a:ext cx="182880" cy="29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B1A41F7-53EB-4236-8A04-A0FD97C7A0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80514" y="4526668"/>
                  <a:ext cx="218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FD9692-CA42-4A5E-9BE7-9E45237750AD}"/>
                    </a:ext>
                  </a:extLst>
                </p14:cNvPr>
                <p14:cNvContentPartPr/>
                <p14:nvPr/>
              </p14:nvContentPartPr>
              <p14:xfrm>
                <a:off x="4463834" y="4437388"/>
                <a:ext cx="228240" cy="222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FD9692-CA42-4A5E-9BE7-9E45237750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45834" y="4419748"/>
                  <a:ext cx="26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F7A264-F770-412C-A7C3-DF82C67D8A35}"/>
                    </a:ext>
                  </a:extLst>
                </p14:cNvPr>
                <p14:cNvContentPartPr/>
                <p14:nvPr/>
              </p14:nvContentPartPr>
              <p14:xfrm>
                <a:off x="4802954" y="4538188"/>
                <a:ext cx="192960" cy="155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F7A264-F770-412C-A7C3-DF82C67D8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84954" y="4520188"/>
                  <a:ext cx="228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3F6DAF-2CAF-4CD9-87BC-AF2E0969C693}"/>
                    </a:ext>
                  </a:extLst>
                </p14:cNvPr>
                <p14:cNvContentPartPr/>
                <p14:nvPr/>
              </p14:nvContentPartPr>
              <p14:xfrm>
                <a:off x="4840754" y="4488508"/>
                <a:ext cx="96120" cy="141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3F6DAF-2CAF-4CD9-87BC-AF2E0969C69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23114" y="4470508"/>
                  <a:ext cx="13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AED520-F9AC-4131-89D6-DB55C1136862}"/>
                    </a:ext>
                  </a:extLst>
                </p14:cNvPr>
                <p14:cNvContentPartPr/>
                <p14:nvPr/>
              </p14:nvContentPartPr>
              <p14:xfrm>
                <a:off x="5416394" y="4555828"/>
                <a:ext cx="208440" cy="25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AED520-F9AC-4131-89D6-DB55C113686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98394" y="4537828"/>
                  <a:ext cx="244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092AAA-BBF4-40DF-8FF4-84CFB97DB4E1}"/>
                    </a:ext>
                  </a:extLst>
                </p14:cNvPr>
                <p14:cNvContentPartPr/>
                <p14:nvPr/>
              </p14:nvContentPartPr>
              <p14:xfrm>
                <a:off x="5496314" y="4465108"/>
                <a:ext cx="83880" cy="235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092AAA-BBF4-40DF-8FF4-84CFB97DB4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78674" y="4447468"/>
                  <a:ext cx="119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A13FA2-22B1-4174-BDDE-3F7C60C5B93C}"/>
                    </a:ext>
                  </a:extLst>
                </p14:cNvPr>
                <p14:cNvContentPartPr/>
                <p14:nvPr/>
              </p14:nvContentPartPr>
              <p14:xfrm>
                <a:off x="5896634" y="4407508"/>
                <a:ext cx="213840" cy="12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A13FA2-22B1-4174-BDDE-3F7C60C5B93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78634" y="4389868"/>
                  <a:ext cx="249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95F11E-7CBC-41E1-8526-FDFA1F0B7D56}"/>
                    </a:ext>
                  </a:extLst>
                </p14:cNvPr>
                <p14:cNvContentPartPr/>
                <p14:nvPr/>
              </p14:nvContentPartPr>
              <p14:xfrm>
                <a:off x="6013274" y="4388428"/>
                <a:ext cx="85680" cy="306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95F11E-7CBC-41E1-8526-FDFA1F0B7D5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95274" y="4370428"/>
                  <a:ext cx="1213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113AC97-1ABC-4911-88C5-FB99042C9E7D}"/>
                    </a:ext>
                  </a:extLst>
                </p14:cNvPr>
                <p14:cNvContentPartPr/>
                <p14:nvPr/>
              </p14:nvContentPartPr>
              <p14:xfrm>
                <a:off x="6243674" y="4533148"/>
                <a:ext cx="129240" cy="80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113AC97-1ABC-4911-88C5-FB99042C9E7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25674" y="4515508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D4CF4C-75CD-4112-98F6-41BD935E5CB5}"/>
                    </a:ext>
                  </a:extLst>
                </p14:cNvPr>
                <p14:cNvContentPartPr/>
                <p14:nvPr/>
              </p14:nvContentPartPr>
              <p14:xfrm>
                <a:off x="6258794" y="4525948"/>
                <a:ext cx="68040" cy="110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D4CF4C-75CD-4112-98F6-41BD935E5CB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40794" y="4508308"/>
                  <a:ext cx="103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03244-5934-42DD-98C7-217AA80E6D60}"/>
                    </a:ext>
                  </a:extLst>
                </p14:cNvPr>
                <p14:cNvContentPartPr/>
                <p14:nvPr/>
              </p14:nvContentPartPr>
              <p14:xfrm>
                <a:off x="6537074" y="4485268"/>
                <a:ext cx="100800" cy="11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03244-5934-42DD-98C7-217AA80E6D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19434" y="4467268"/>
                  <a:ext cx="13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A9216C-B69D-46A5-9C32-FD3313248F2D}"/>
                    </a:ext>
                  </a:extLst>
                </p14:cNvPr>
                <p14:cNvContentPartPr/>
                <p14:nvPr/>
              </p14:nvContentPartPr>
              <p14:xfrm>
                <a:off x="6731114" y="4388428"/>
                <a:ext cx="251280" cy="222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A9216C-B69D-46A5-9C32-FD3313248F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13474" y="4370428"/>
                  <a:ext cx="286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57B7E10-77C7-46AB-8326-6FCD86D8D692}"/>
                    </a:ext>
                  </a:extLst>
                </p14:cNvPr>
                <p14:cNvContentPartPr/>
                <p14:nvPr/>
              </p14:nvContentPartPr>
              <p14:xfrm>
                <a:off x="7186514" y="4475548"/>
                <a:ext cx="141840" cy="2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57B7E10-77C7-46AB-8326-6FCD86D8D69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68874" y="4457908"/>
                  <a:ext cx="177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A88E27-061C-4B7B-B2FB-271A8BD5D697}"/>
                    </a:ext>
                  </a:extLst>
                </p14:cNvPr>
                <p14:cNvContentPartPr/>
                <p14:nvPr/>
              </p14:nvContentPartPr>
              <p14:xfrm>
                <a:off x="7201634" y="4557268"/>
                <a:ext cx="10800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A88E27-061C-4B7B-B2FB-271A8BD5D69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83994" y="4539268"/>
                  <a:ext cx="143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C627CB-6BE2-4E8A-8758-F05E98A6B212}"/>
                    </a:ext>
                  </a:extLst>
                </p14:cNvPr>
                <p14:cNvContentPartPr/>
                <p14:nvPr/>
              </p14:nvContentPartPr>
              <p14:xfrm>
                <a:off x="7653794" y="4460428"/>
                <a:ext cx="133920" cy="15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C627CB-6BE2-4E8A-8758-F05E98A6B2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35794" y="4442788"/>
                  <a:ext cx="169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DC831D-621D-4238-B3A1-5BE239BE66E7}"/>
                    </a:ext>
                  </a:extLst>
                </p14:cNvPr>
                <p14:cNvContentPartPr/>
                <p14:nvPr/>
              </p14:nvContentPartPr>
              <p14:xfrm>
                <a:off x="7939994" y="4305628"/>
                <a:ext cx="287640" cy="261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DC831D-621D-4238-B3A1-5BE239BE66E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22354" y="4287628"/>
                  <a:ext cx="323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EA7F49-10D5-42A7-ADCE-464B62BFF361}"/>
                    </a:ext>
                  </a:extLst>
                </p14:cNvPr>
                <p14:cNvContentPartPr/>
                <p14:nvPr/>
              </p14:nvContentPartPr>
              <p14:xfrm>
                <a:off x="4959914" y="5110588"/>
                <a:ext cx="372960" cy="276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EA7F49-10D5-42A7-ADCE-464B62BFF3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42274" y="5092588"/>
                  <a:ext cx="408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B533FD-516B-42D7-8D07-2E0BDD4206B3}"/>
                    </a:ext>
                  </a:extLst>
                </p14:cNvPr>
                <p14:cNvContentPartPr/>
                <p14:nvPr/>
              </p14:nvContentPartPr>
              <p14:xfrm>
                <a:off x="4970714" y="5110948"/>
                <a:ext cx="217440" cy="2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B533FD-516B-42D7-8D07-2E0BDD4206B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52714" y="5093308"/>
                  <a:ext cx="253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658FED2-BA4E-4AC6-A95E-09D7C07B17CF}"/>
                    </a:ext>
                  </a:extLst>
                </p14:cNvPr>
                <p14:cNvContentPartPr/>
                <p14:nvPr/>
              </p14:nvContentPartPr>
              <p14:xfrm>
                <a:off x="4928954" y="5209588"/>
                <a:ext cx="266400" cy="42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658FED2-BA4E-4AC6-A95E-09D7C07B17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10954" y="5191588"/>
                  <a:ext cx="302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E8C032-687A-4DEA-A2C4-D2AF8C5EB225}"/>
                    </a:ext>
                  </a:extLst>
                </p14:cNvPr>
                <p14:cNvContentPartPr/>
                <p14:nvPr/>
              </p14:nvContentPartPr>
              <p14:xfrm>
                <a:off x="5319554" y="5073508"/>
                <a:ext cx="305280" cy="304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E8C032-687A-4DEA-A2C4-D2AF8C5EB2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01554" y="5055868"/>
                  <a:ext cx="340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5AB43A-AD5B-42E7-8E0B-9A6CB1F443A7}"/>
                    </a:ext>
                  </a:extLst>
                </p14:cNvPr>
                <p14:cNvContentPartPr/>
                <p14:nvPr/>
              </p14:nvContentPartPr>
              <p14:xfrm>
                <a:off x="5698994" y="5190148"/>
                <a:ext cx="225720" cy="227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5AB43A-AD5B-42E7-8E0B-9A6CB1F443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80994" y="5172508"/>
                  <a:ext cx="261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22978A-BB6E-44A5-B266-AC08F8A72423}"/>
                    </a:ext>
                  </a:extLst>
                </p14:cNvPr>
                <p14:cNvContentPartPr/>
                <p14:nvPr/>
              </p14:nvContentPartPr>
              <p14:xfrm>
                <a:off x="6119834" y="5204548"/>
                <a:ext cx="165960" cy="7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22978A-BB6E-44A5-B266-AC08F8A724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02194" y="5186908"/>
                  <a:ext cx="20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C325495-D4E0-46B0-A9C6-3957F0487A8F}"/>
                    </a:ext>
                  </a:extLst>
                </p14:cNvPr>
                <p14:cNvContentPartPr/>
                <p14:nvPr/>
              </p14:nvContentPartPr>
              <p14:xfrm>
                <a:off x="6134234" y="5292748"/>
                <a:ext cx="204840" cy="2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C325495-D4E0-46B0-A9C6-3957F0487A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16234" y="5274748"/>
                  <a:ext cx="240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1284B1-DEDF-497E-80D7-149D604F9076}"/>
                    </a:ext>
                  </a:extLst>
                </p14:cNvPr>
                <p14:cNvContentPartPr/>
                <p14:nvPr/>
              </p14:nvContentPartPr>
              <p14:xfrm>
                <a:off x="6583514" y="5211748"/>
                <a:ext cx="267120" cy="46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1284B1-DEDF-497E-80D7-149D604F90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5514" y="5194108"/>
                  <a:ext cx="302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0DF254D-34CA-4182-A257-DD6BBBBDEDF1}"/>
                    </a:ext>
                  </a:extLst>
                </p14:cNvPr>
                <p14:cNvContentPartPr/>
                <p14:nvPr/>
              </p14:nvContentPartPr>
              <p14:xfrm>
                <a:off x="6668834" y="5127148"/>
                <a:ext cx="115200" cy="27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0DF254D-34CA-4182-A257-DD6BBBBDEDF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51194" y="5109148"/>
                  <a:ext cx="150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5D9AA37-46A2-425D-A08E-756BA32D3344}"/>
                    </a:ext>
                  </a:extLst>
                </p14:cNvPr>
                <p14:cNvContentPartPr/>
                <p14:nvPr/>
              </p14:nvContentPartPr>
              <p14:xfrm>
                <a:off x="6961874" y="4998988"/>
                <a:ext cx="316440" cy="410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5D9AA37-46A2-425D-A08E-756BA32D334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944234" y="4981348"/>
                  <a:ext cx="352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77164BB-FA71-4E74-90FB-7A3730FE3C05}"/>
                    </a:ext>
                  </a:extLst>
                </p14:cNvPr>
                <p14:cNvContentPartPr/>
                <p14:nvPr/>
              </p14:nvContentPartPr>
              <p14:xfrm>
                <a:off x="4719794" y="4988548"/>
                <a:ext cx="2813400" cy="781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77164BB-FA71-4E74-90FB-7A3730FE3C0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01794" y="4970908"/>
                  <a:ext cx="284904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52EFB0C-EBA5-4818-A5D9-B8A64C6B5DD9}"/>
                    </a:ext>
                  </a:extLst>
                </p14:cNvPr>
                <p14:cNvContentPartPr/>
                <p14:nvPr/>
              </p14:nvContentPartPr>
              <p14:xfrm>
                <a:off x="7388474" y="4736548"/>
                <a:ext cx="196920" cy="763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52EFB0C-EBA5-4818-A5D9-B8A64C6B5DD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70834" y="4718548"/>
                  <a:ext cx="232560" cy="79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41162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BAB589-6837-4EEF-A7EE-84967BB75465}"/>
              </a:ext>
            </a:extLst>
          </p:cNvPr>
          <p:cNvGrpSpPr/>
          <p:nvPr/>
        </p:nvGrpSpPr>
        <p:grpSpPr>
          <a:xfrm>
            <a:off x="1002794" y="482428"/>
            <a:ext cx="1919160" cy="863280"/>
            <a:chOff x="1002794" y="482428"/>
            <a:chExt cx="1919160" cy="8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299793-8149-4E75-9594-B82305B8F2C1}"/>
                    </a:ext>
                  </a:extLst>
                </p14:cNvPr>
                <p14:cNvContentPartPr/>
                <p14:nvPr/>
              </p14:nvContentPartPr>
              <p14:xfrm>
                <a:off x="1002794" y="482428"/>
                <a:ext cx="262800" cy="524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299793-8149-4E75-9594-B82305B8F2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5154" y="464788"/>
                  <a:ext cx="2984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0A9C13F-9E82-4E65-AC38-FD1294E72AD2}"/>
                    </a:ext>
                  </a:extLst>
                </p14:cNvPr>
                <p14:cNvContentPartPr/>
                <p14:nvPr/>
              </p14:nvContentPartPr>
              <p14:xfrm>
                <a:off x="1057154" y="801028"/>
                <a:ext cx="192600" cy="162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0A9C13F-9E82-4E65-AC38-FD1294E72A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514" y="783028"/>
                  <a:ext cx="228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3F0F97-6B1D-40F2-800C-5D2783EB20A9}"/>
                    </a:ext>
                  </a:extLst>
                </p14:cNvPr>
                <p14:cNvContentPartPr/>
                <p14:nvPr/>
              </p14:nvContentPartPr>
              <p14:xfrm>
                <a:off x="1472234" y="580708"/>
                <a:ext cx="286200" cy="506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3F0F97-6B1D-40F2-800C-5D2783EB2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4594" y="563068"/>
                  <a:ext cx="3218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B2959C-6EEC-4C7F-965C-6A0A2F1DF325}"/>
                    </a:ext>
                  </a:extLst>
                </p14:cNvPr>
                <p14:cNvContentPartPr/>
                <p14:nvPr/>
              </p14:nvContentPartPr>
              <p14:xfrm>
                <a:off x="1834754" y="809668"/>
                <a:ext cx="230040" cy="229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B2959C-6EEC-4C7F-965C-6A0A2F1DF3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6754" y="791668"/>
                  <a:ext cx="26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A2DD5C-8727-4F61-A5F9-264414CDB63F}"/>
                    </a:ext>
                  </a:extLst>
                </p14:cNvPr>
                <p14:cNvContentPartPr/>
                <p14:nvPr/>
              </p14:nvContentPartPr>
              <p14:xfrm>
                <a:off x="2213474" y="556228"/>
                <a:ext cx="344880" cy="516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A2DD5C-8727-4F61-A5F9-264414CDB6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95474" y="538588"/>
                  <a:ext cx="3805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2F8C66-9E47-4D18-B3F8-200FC3D9241B}"/>
                    </a:ext>
                  </a:extLst>
                </p14:cNvPr>
                <p14:cNvContentPartPr/>
                <p14:nvPr/>
              </p14:nvContentPartPr>
              <p14:xfrm>
                <a:off x="2750954" y="807508"/>
                <a:ext cx="171000" cy="241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2F8C66-9E47-4D18-B3F8-200FC3D924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314" y="789508"/>
                  <a:ext cx="206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827C25-E7B7-44A7-ABE7-8F7733AAD50E}"/>
                    </a:ext>
                  </a:extLst>
                </p14:cNvPr>
                <p14:cNvContentPartPr/>
                <p14:nvPr/>
              </p14:nvContentPartPr>
              <p14:xfrm>
                <a:off x="2869754" y="789868"/>
                <a:ext cx="32760" cy="55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827C25-E7B7-44A7-ABE7-8F7733AAD5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2114" y="771868"/>
                  <a:ext cx="68400" cy="59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D7DE62-9494-475E-B6CC-D860EC06C56F}"/>
              </a:ext>
            </a:extLst>
          </p:cNvPr>
          <p:cNvGrpSpPr/>
          <p:nvPr/>
        </p:nvGrpSpPr>
        <p:grpSpPr>
          <a:xfrm>
            <a:off x="930794" y="1770868"/>
            <a:ext cx="5654160" cy="737280"/>
            <a:chOff x="930794" y="1770868"/>
            <a:chExt cx="5654160" cy="73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D818F4-E3D1-4F35-AD23-8A9914DEE2B8}"/>
                    </a:ext>
                  </a:extLst>
                </p14:cNvPr>
                <p14:cNvContentPartPr/>
                <p14:nvPr/>
              </p14:nvContentPartPr>
              <p14:xfrm>
                <a:off x="939794" y="1840348"/>
                <a:ext cx="367920" cy="402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D818F4-E3D1-4F35-AD23-8A9914DEE2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154" y="1822708"/>
                  <a:ext cx="4035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69002F9-C364-4D86-8988-2B0743AAE180}"/>
                    </a:ext>
                  </a:extLst>
                </p14:cNvPr>
                <p14:cNvContentPartPr/>
                <p14:nvPr/>
              </p14:nvContentPartPr>
              <p14:xfrm>
                <a:off x="979034" y="1828828"/>
                <a:ext cx="198000" cy="2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69002F9-C364-4D86-8988-2B0743AAE1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1034" y="1810828"/>
                  <a:ext cx="23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E5562B-19E6-4677-A651-925BB5CF8E72}"/>
                    </a:ext>
                  </a:extLst>
                </p14:cNvPr>
                <p14:cNvContentPartPr/>
                <p14:nvPr/>
              </p14:nvContentPartPr>
              <p14:xfrm>
                <a:off x="930794" y="2007748"/>
                <a:ext cx="279720" cy="57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E5562B-19E6-4677-A651-925BB5CF8E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3154" y="1989748"/>
                  <a:ext cx="315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B55578-317B-4C48-BAD0-D11C874041D2}"/>
                    </a:ext>
                  </a:extLst>
                </p14:cNvPr>
                <p14:cNvContentPartPr/>
                <p14:nvPr/>
              </p14:nvContentPartPr>
              <p14:xfrm>
                <a:off x="1352714" y="2217268"/>
                <a:ext cx="17280" cy="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B55578-317B-4C48-BAD0-D11C874041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34714" y="2199628"/>
                  <a:ext cx="52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1576D2-0309-4624-AB9C-823AA9283825}"/>
                    </a:ext>
                  </a:extLst>
                </p14:cNvPr>
                <p14:cNvContentPartPr/>
                <p14:nvPr/>
              </p14:nvContentPartPr>
              <p14:xfrm>
                <a:off x="1418234" y="1770868"/>
                <a:ext cx="329400" cy="46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1576D2-0309-4624-AB9C-823AA9283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0594" y="1752868"/>
                  <a:ext cx="3650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EB0764-573C-47DD-B3C3-BA8671D7BEB6}"/>
                    </a:ext>
                  </a:extLst>
                </p14:cNvPr>
                <p14:cNvContentPartPr/>
                <p14:nvPr/>
              </p14:nvContentPartPr>
              <p14:xfrm>
                <a:off x="1857794" y="2085148"/>
                <a:ext cx="176400" cy="361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EB0764-573C-47DD-B3C3-BA8671D7BE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40154" y="2067508"/>
                  <a:ext cx="2120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2B980B-767E-46CB-8968-3D95DAA8DB9D}"/>
                    </a:ext>
                  </a:extLst>
                </p14:cNvPr>
                <p14:cNvContentPartPr/>
                <p14:nvPr/>
              </p14:nvContentPartPr>
              <p14:xfrm>
                <a:off x="1909274" y="2288548"/>
                <a:ext cx="166680" cy="17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2B980B-767E-46CB-8968-3D95DAA8DB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1634" y="2270908"/>
                  <a:ext cx="202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F26B2D-5421-418C-8C22-FC49854498D3}"/>
                    </a:ext>
                  </a:extLst>
                </p14:cNvPr>
                <p14:cNvContentPartPr/>
                <p14:nvPr/>
              </p14:nvContentPartPr>
              <p14:xfrm>
                <a:off x="2305274" y="2088388"/>
                <a:ext cx="232560" cy="1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F26B2D-5421-418C-8C22-FC49854498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7634" y="2070388"/>
                  <a:ext cx="268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02B60B-DBFA-434E-A0F8-64A65B6E9FD4}"/>
                    </a:ext>
                  </a:extLst>
                </p14:cNvPr>
                <p14:cNvContentPartPr/>
                <p14:nvPr/>
              </p14:nvContentPartPr>
              <p14:xfrm>
                <a:off x="2414714" y="1980388"/>
                <a:ext cx="12960" cy="285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02B60B-DBFA-434E-A0F8-64A65B6E9F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96714" y="1962748"/>
                  <a:ext cx="486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B3CD0B-F5EC-474C-9355-71506F12CEF7}"/>
                    </a:ext>
                  </a:extLst>
                </p14:cNvPr>
                <p14:cNvContentPartPr/>
                <p14:nvPr/>
              </p14:nvContentPartPr>
              <p14:xfrm>
                <a:off x="2777594" y="1880308"/>
                <a:ext cx="326880" cy="41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B3CD0B-F5EC-474C-9355-71506F12CE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59954" y="1862668"/>
                  <a:ext cx="362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EF9B32-5562-4FAF-965A-BE14C06ED9F3}"/>
                    </a:ext>
                  </a:extLst>
                </p14:cNvPr>
                <p14:cNvContentPartPr/>
                <p14:nvPr/>
              </p14:nvContentPartPr>
              <p14:xfrm>
                <a:off x="2755634" y="1874188"/>
                <a:ext cx="272520" cy="29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EF9B32-5562-4FAF-965A-BE14C06ED9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37634" y="1856188"/>
                  <a:ext cx="308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F80F0E-CBA6-4B9F-80AE-F116B95C0170}"/>
                    </a:ext>
                  </a:extLst>
                </p14:cNvPr>
                <p14:cNvContentPartPr/>
                <p14:nvPr/>
              </p14:nvContentPartPr>
              <p14:xfrm>
                <a:off x="2815034" y="1994068"/>
                <a:ext cx="228960" cy="39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F80F0E-CBA6-4B9F-80AE-F116B95C01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7394" y="1976428"/>
                  <a:ext cx="264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5AF28E-8769-4054-94FD-0165207D0B9B}"/>
                    </a:ext>
                  </a:extLst>
                </p14:cNvPr>
                <p14:cNvContentPartPr/>
                <p14:nvPr/>
              </p14:nvContentPartPr>
              <p14:xfrm>
                <a:off x="3096554" y="1864828"/>
                <a:ext cx="327960" cy="466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5AF28E-8769-4054-94FD-0165207D0B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78914" y="1847188"/>
                  <a:ext cx="363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7B0E49-CF2A-41D6-9DFD-120297DEC8E3}"/>
                    </a:ext>
                  </a:extLst>
                </p14:cNvPr>
                <p14:cNvContentPartPr/>
                <p14:nvPr/>
              </p14:nvContentPartPr>
              <p14:xfrm>
                <a:off x="3571034" y="2108908"/>
                <a:ext cx="179280" cy="28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7B0E49-CF2A-41D6-9DFD-120297DEC8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53394" y="2091268"/>
                  <a:ext cx="214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314C63-D1A2-42EE-B311-00C303580822}"/>
                    </a:ext>
                  </a:extLst>
                </p14:cNvPr>
                <p14:cNvContentPartPr/>
                <p14:nvPr/>
              </p14:nvContentPartPr>
              <p14:xfrm>
                <a:off x="3788474" y="2250028"/>
                <a:ext cx="124200" cy="167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314C63-D1A2-42EE-B311-00C3035808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0474" y="2232028"/>
                  <a:ext cx="159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0A69F7-CB82-47D7-8102-1D8443EFBBE0}"/>
                    </a:ext>
                  </a:extLst>
                </p14:cNvPr>
                <p14:cNvContentPartPr/>
                <p14:nvPr/>
              </p14:nvContentPartPr>
              <p14:xfrm>
                <a:off x="4171874" y="2111428"/>
                <a:ext cx="280440" cy="11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0A69F7-CB82-47D7-8102-1D8443EFBB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53874" y="2093788"/>
                  <a:ext cx="316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ED2B96E-9DEE-42B1-87AA-4A4BC13156F0}"/>
                    </a:ext>
                  </a:extLst>
                </p14:cNvPr>
                <p14:cNvContentPartPr/>
                <p14:nvPr/>
              </p14:nvContentPartPr>
              <p14:xfrm>
                <a:off x="4298954" y="1974268"/>
                <a:ext cx="20160" cy="28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ED2B96E-9DEE-42B1-87AA-4A4BC13156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80954" y="1956268"/>
                  <a:ext cx="558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0B0BF0-FA6C-44E1-9B34-6883C4DE502F}"/>
                    </a:ext>
                  </a:extLst>
                </p14:cNvPr>
                <p14:cNvContentPartPr/>
                <p14:nvPr/>
              </p14:nvContentPartPr>
              <p14:xfrm>
                <a:off x="4647794" y="1810828"/>
                <a:ext cx="317880" cy="27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0B0BF0-FA6C-44E1-9B34-6883C4DE50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29794" y="1793188"/>
                  <a:ext cx="353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96262A-67D3-440D-B840-1AF3BA012ED3}"/>
                    </a:ext>
                  </a:extLst>
                </p14:cNvPr>
                <p14:cNvContentPartPr/>
                <p14:nvPr/>
              </p14:nvContentPartPr>
              <p14:xfrm>
                <a:off x="4867394" y="1810108"/>
                <a:ext cx="21240" cy="46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96262A-67D3-440D-B840-1AF3BA012E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49754" y="1792108"/>
                  <a:ext cx="568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D79DDC-14A6-4E8A-88CD-A1FDE5550913}"/>
                    </a:ext>
                  </a:extLst>
                </p14:cNvPr>
                <p14:cNvContentPartPr/>
                <p14:nvPr/>
              </p14:nvContentPartPr>
              <p14:xfrm>
                <a:off x="5159354" y="1947628"/>
                <a:ext cx="340200" cy="325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D79DDC-14A6-4E8A-88CD-A1FDE55509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1354" y="1929988"/>
                  <a:ext cx="375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DDA7C2-8EEC-4F68-9058-DA05A4C798AA}"/>
                    </a:ext>
                  </a:extLst>
                </p14:cNvPr>
                <p14:cNvContentPartPr/>
                <p14:nvPr/>
              </p14:nvContentPartPr>
              <p14:xfrm>
                <a:off x="5201114" y="1825948"/>
                <a:ext cx="242280" cy="1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DDA7C2-8EEC-4F68-9058-DA05A4C798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3114" y="1808308"/>
                  <a:ext cx="277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B04A13-8682-43FA-BE80-1ADBF9217642}"/>
                    </a:ext>
                  </a:extLst>
                </p14:cNvPr>
                <p14:cNvContentPartPr/>
                <p14:nvPr/>
              </p14:nvContentPartPr>
              <p14:xfrm>
                <a:off x="5241794" y="1990108"/>
                <a:ext cx="178200" cy="31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B04A13-8682-43FA-BE80-1ADBF92176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4154" y="1972108"/>
                  <a:ext cx="213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142B91-C3D1-45EC-837D-226E7AFB5C28}"/>
                    </a:ext>
                  </a:extLst>
                </p14:cNvPr>
                <p14:cNvContentPartPr/>
                <p14:nvPr/>
              </p14:nvContentPartPr>
              <p14:xfrm>
                <a:off x="5554994" y="1851508"/>
                <a:ext cx="266400" cy="45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142B91-C3D1-45EC-837D-226E7AFB5C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37354" y="1833868"/>
                  <a:ext cx="302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CC5711-25A2-4EF5-B0EF-D3596D6C6476}"/>
                    </a:ext>
                  </a:extLst>
                </p14:cNvPr>
                <p14:cNvContentPartPr/>
                <p14:nvPr/>
              </p14:nvContentPartPr>
              <p14:xfrm>
                <a:off x="5894834" y="2249308"/>
                <a:ext cx="192960" cy="258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CC5711-25A2-4EF5-B0EF-D3596D6C64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77194" y="2231668"/>
                  <a:ext cx="228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E72008-506B-48FB-A47D-664390DD491E}"/>
                    </a:ext>
                  </a:extLst>
                </p14:cNvPr>
                <p14:cNvContentPartPr/>
                <p14:nvPr/>
              </p14:nvContentPartPr>
              <p14:xfrm>
                <a:off x="6269594" y="2045188"/>
                <a:ext cx="263520" cy="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E72008-506B-48FB-A47D-664390DD49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1594" y="2027548"/>
                  <a:ext cx="299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DCDE77-CA56-44FD-BF8C-CBFE672D6F70}"/>
                    </a:ext>
                  </a:extLst>
                </p14:cNvPr>
                <p14:cNvContentPartPr/>
                <p14:nvPr/>
              </p14:nvContentPartPr>
              <p14:xfrm>
                <a:off x="6326474" y="2133388"/>
                <a:ext cx="258480" cy="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DCDE77-CA56-44FD-BF8C-CBFE672D6F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08474" y="2115388"/>
                  <a:ext cx="2941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53E506-C597-42B0-844A-FC3E5B91F6CF}"/>
              </a:ext>
            </a:extLst>
          </p:cNvPr>
          <p:cNvGrpSpPr/>
          <p:nvPr/>
        </p:nvGrpSpPr>
        <p:grpSpPr>
          <a:xfrm>
            <a:off x="6870794" y="1864468"/>
            <a:ext cx="369360" cy="419040"/>
            <a:chOff x="6870794" y="1864468"/>
            <a:chExt cx="3693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3D599B-07F7-4AB2-86C7-B7A6F571D366}"/>
                    </a:ext>
                  </a:extLst>
                </p14:cNvPr>
                <p14:cNvContentPartPr/>
                <p14:nvPr/>
              </p14:nvContentPartPr>
              <p14:xfrm>
                <a:off x="6870794" y="1864468"/>
                <a:ext cx="369360" cy="419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3D599B-07F7-4AB2-86C7-B7A6F571D3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53154" y="1846828"/>
                  <a:ext cx="4050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7FBE3C-6D1F-4024-AA83-32D5F5050BDB}"/>
                    </a:ext>
                  </a:extLst>
                </p14:cNvPr>
                <p14:cNvContentPartPr/>
                <p14:nvPr/>
              </p14:nvContentPartPr>
              <p14:xfrm>
                <a:off x="7027394" y="1899748"/>
                <a:ext cx="119520" cy="316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7FBE3C-6D1F-4024-AA83-32D5F5050B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09394" y="1881748"/>
                  <a:ext cx="15516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8676EC-51F2-4DBF-8E0D-66A1F639B519}"/>
                  </a:ext>
                </a:extLst>
              </p14:cNvPr>
              <p14:cNvContentPartPr/>
              <p14:nvPr/>
            </p14:nvContentPartPr>
            <p14:xfrm>
              <a:off x="785714" y="960148"/>
              <a:ext cx="596880" cy="209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8676EC-51F2-4DBF-8E0D-66A1F639B5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8074" y="942508"/>
                <a:ext cx="63252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5E1801D-FBB9-4044-B3D8-545C5D35E193}"/>
              </a:ext>
            </a:extLst>
          </p:cNvPr>
          <p:cNvGrpSpPr/>
          <p:nvPr/>
        </p:nvGrpSpPr>
        <p:grpSpPr>
          <a:xfrm>
            <a:off x="1138874" y="2813788"/>
            <a:ext cx="572760" cy="441720"/>
            <a:chOff x="1138874" y="2813788"/>
            <a:chExt cx="5727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37392C-00A3-4658-9357-65C3AE00F0CF}"/>
                    </a:ext>
                  </a:extLst>
                </p14:cNvPr>
                <p14:cNvContentPartPr/>
                <p14:nvPr/>
              </p14:nvContentPartPr>
              <p14:xfrm>
                <a:off x="1138874" y="3035908"/>
                <a:ext cx="340920" cy="29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37392C-00A3-4658-9357-65C3AE00F0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1234" y="3018268"/>
                  <a:ext cx="376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707A11-6AA2-4226-BEFA-4C1F2E062F07}"/>
                    </a:ext>
                  </a:extLst>
                </p14:cNvPr>
                <p14:cNvContentPartPr/>
                <p14:nvPr/>
              </p14:nvContentPartPr>
              <p14:xfrm>
                <a:off x="1292234" y="2908108"/>
                <a:ext cx="4680" cy="30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707A11-6AA2-4226-BEFA-4C1F2E062F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4234" y="2890108"/>
                  <a:ext cx="40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20EB14-18A4-4A6A-8443-F63B5647B367}"/>
                    </a:ext>
                  </a:extLst>
                </p14:cNvPr>
                <p14:cNvContentPartPr/>
                <p14:nvPr/>
              </p14:nvContentPartPr>
              <p14:xfrm>
                <a:off x="1532714" y="2813788"/>
                <a:ext cx="178920" cy="44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20EB14-18A4-4A6A-8443-F63B5647B3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14714" y="2795788"/>
                  <a:ext cx="214560" cy="47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06DDDF-9D8E-4E1C-9CB8-CA735DCB05F4}"/>
                  </a:ext>
                </a:extLst>
              </p14:cNvPr>
              <p14:cNvContentPartPr/>
              <p14:nvPr/>
            </p14:nvContentPartPr>
            <p14:xfrm>
              <a:off x="799394" y="2367748"/>
              <a:ext cx="1451160" cy="378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06DDDF-9D8E-4E1C-9CB8-CA735DCB05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1394" y="2350108"/>
                <a:ext cx="14868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A51F439-1D1E-42C1-A34B-6BBC9E911406}"/>
                  </a:ext>
                </a:extLst>
              </p14:cNvPr>
              <p14:cNvContentPartPr/>
              <p14:nvPr/>
            </p14:nvContentPartPr>
            <p14:xfrm>
              <a:off x="5139554" y="2311948"/>
              <a:ext cx="1175760" cy="351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A51F439-1D1E-42C1-A34B-6BBC9E9114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21914" y="2293948"/>
                <a:ext cx="121140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1DB1B7D-0196-4166-BDFD-1EBEB13DF7E1}"/>
              </a:ext>
            </a:extLst>
          </p:cNvPr>
          <p:cNvGrpSpPr/>
          <p:nvPr/>
        </p:nvGrpSpPr>
        <p:grpSpPr>
          <a:xfrm>
            <a:off x="5378954" y="2879308"/>
            <a:ext cx="558000" cy="237600"/>
            <a:chOff x="5378954" y="2879308"/>
            <a:chExt cx="55800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2B21AF3-0B97-4516-9AA4-E891629C9ED7}"/>
                    </a:ext>
                  </a:extLst>
                </p14:cNvPr>
                <p14:cNvContentPartPr/>
                <p14:nvPr/>
              </p14:nvContentPartPr>
              <p14:xfrm>
                <a:off x="5378954" y="2968948"/>
                <a:ext cx="122400" cy="18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2B21AF3-0B97-4516-9AA4-E891629C9E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60954" y="2950948"/>
                  <a:ext cx="158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7228EFB-4C40-4989-B6EE-C21CEE341407}"/>
                    </a:ext>
                  </a:extLst>
                </p14:cNvPr>
                <p14:cNvContentPartPr/>
                <p14:nvPr/>
              </p14:nvContentPartPr>
              <p14:xfrm>
                <a:off x="5640314" y="2879308"/>
                <a:ext cx="296640" cy="237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7228EFB-4C40-4989-B6EE-C21CEE3414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22674" y="2861668"/>
                  <a:ext cx="3322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D5238DA-B645-4B72-ADBF-040A4CAD8D89}"/>
              </a:ext>
            </a:extLst>
          </p:cNvPr>
          <p:cNvGrpSpPr/>
          <p:nvPr/>
        </p:nvGrpSpPr>
        <p:grpSpPr>
          <a:xfrm>
            <a:off x="2247674" y="2855188"/>
            <a:ext cx="171360" cy="282960"/>
            <a:chOff x="2247674" y="2855188"/>
            <a:chExt cx="17136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B29103-3375-4861-91B4-763DA646F26F}"/>
                    </a:ext>
                  </a:extLst>
                </p14:cNvPr>
                <p14:cNvContentPartPr/>
                <p14:nvPr/>
              </p14:nvContentPartPr>
              <p14:xfrm>
                <a:off x="2247674" y="2959228"/>
                <a:ext cx="171360" cy="15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B29103-3375-4861-91B4-763DA646F2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29674" y="2941228"/>
                  <a:ext cx="207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C168F3-56C0-4278-A4EF-4A3344AB3F56}"/>
                    </a:ext>
                  </a:extLst>
                </p14:cNvPr>
                <p14:cNvContentPartPr/>
                <p14:nvPr/>
              </p14:nvContentPartPr>
              <p14:xfrm>
                <a:off x="2336954" y="2855188"/>
                <a:ext cx="27360" cy="282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C168F3-56C0-4278-A4EF-4A3344AB3F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9314" y="2837188"/>
                  <a:ext cx="630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A4F999-C16E-4C63-A9ED-A89D5F31C3B8}"/>
              </a:ext>
            </a:extLst>
          </p:cNvPr>
          <p:cNvGrpSpPr/>
          <p:nvPr/>
        </p:nvGrpSpPr>
        <p:grpSpPr>
          <a:xfrm>
            <a:off x="2735834" y="2765908"/>
            <a:ext cx="1562040" cy="514800"/>
            <a:chOff x="2735834" y="2765908"/>
            <a:chExt cx="156204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7E7A1E-C3DD-4A80-94BC-EE8C261BB39B}"/>
                    </a:ext>
                  </a:extLst>
                </p14:cNvPr>
                <p14:cNvContentPartPr/>
                <p14:nvPr/>
              </p14:nvContentPartPr>
              <p14:xfrm>
                <a:off x="2736914" y="2831068"/>
                <a:ext cx="358920" cy="330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7E7A1E-C3DD-4A80-94BC-EE8C261BB3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18914" y="2813428"/>
                  <a:ext cx="394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E66B04-1E9A-4795-9870-03E341964283}"/>
                    </a:ext>
                  </a:extLst>
                </p14:cNvPr>
                <p14:cNvContentPartPr/>
                <p14:nvPr/>
              </p14:nvContentPartPr>
              <p14:xfrm>
                <a:off x="2748434" y="2766268"/>
                <a:ext cx="243360" cy="23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E66B04-1E9A-4795-9870-03E3419642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30434" y="2748628"/>
                  <a:ext cx="279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6201CA-0613-4C86-93B9-D5003FC561EA}"/>
                    </a:ext>
                  </a:extLst>
                </p14:cNvPr>
                <p14:cNvContentPartPr/>
                <p14:nvPr/>
              </p14:nvContentPartPr>
              <p14:xfrm>
                <a:off x="2735834" y="2914228"/>
                <a:ext cx="231480" cy="29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6201CA-0613-4C86-93B9-D5003FC561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18194" y="2896588"/>
                  <a:ext cx="267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40C007C-15D1-485F-815A-B62AEE8B74F3}"/>
                    </a:ext>
                  </a:extLst>
                </p14:cNvPr>
                <p14:cNvContentPartPr/>
                <p14:nvPr/>
              </p14:nvContentPartPr>
              <p14:xfrm>
                <a:off x="3076754" y="2765908"/>
                <a:ext cx="238680" cy="430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40C007C-15D1-485F-815A-B62AEE8B74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8754" y="2747908"/>
                  <a:ext cx="2743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8CE181-634C-48F4-89DB-E11F91182BCB}"/>
                    </a:ext>
                  </a:extLst>
                </p14:cNvPr>
                <p14:cNvContentPartPr/>
                <p14:nvPr/>
              </p14:nvContentPartPr>
              <p14:xfrm>
                <a:off x="3426314" y="2977588"/>
                <a:ext cx="181800" cy="273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8CE181-634C-48F4-89DB-E11F91182B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08674" y="2959948"/>
                  <a:ext cx="217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C6C91C-0685-4D75-87CB-D5D1011F169C}"/>
                    </a:ext>
                  </a:extLst>
                </p14:cNvPr>
                <p14:cNvContentPartPr/>
                <p14:nvPr/>
              </p14:nvContentPartPr>
              <p14:xfrm>
                <a:off x="3673634" y="3100348"/>
                <a:ext cx="146160" cy="180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C6C91C-0685-4D75-87CB-D5D1011F16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55634" y="3082348"/>
                  <a:ext cx="181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7AD753-9E4E-4AFE-9AC8-41A89C869415}"/>
                    </a:ext>
                  </a:extLst>
                </p14:cNvPr>
                <p14:cNvContentPartPr/>
                <p14:nvPr/>
              </p14:nvContentPartPr>
              <p14:xfrm>
                <a:off x="4120034" y="3022228"/>
                <a:ext cx="177840" cy="1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7AD753-9E4E-4AFE-9AC8-41A89C8694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02394" y="3004588"/>
                  <a:ext cx="213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326359-E74E-4558-A0F1-EFD53C9120CC}"/>
                    </a:ext>
                  </a:extLst>
                </p14:cNvPr>
                <p14:cNvContentPartPr/>
                <p14:nvPr/>
              </p14:nvContentPartPr>
              <p14:xfrm>
                <a:off x="4213634" y="2955268"/>
                <a:ext cx="14760" cy="19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326359-E74E-4558-A0F1-EFD53C912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95634" y="2937268"/>
                  <a:ext cx="504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C9DC99-D865-4B41-8A04-27DF33CC9A15}"/>
              </a:ext>
            </a:extLst>
          </p:cNvPr>
          <p:cNvGrpSpPr/>
          <p:nvPr/>
        </p:nvGrpSpPr>
        <p:grpSpPr>
          <a:xfrm>
            <a:off x="4709354" y="2736748"/>
            <a:ext cx="542520" cy="453240"/>
            <a:chOff x="4709354" y="2736748"/>
            <a:chExt cx="54252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DA300C-0733-429A-84CC-5AB2186F785B}"/>
                    </a:ext>
                  </a:extLst>
                </p14:cNvPr>
                <p14:cNvContentPartPr/>
                <p14:nvPr/>
              </p14:nvContentPartPr>
              <p14:xfrm>
                <a:off x="4709354" y="2736748"/>
                <a:ext cx="262800" cy="263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DA300C-0733-429A-84CC-5AB2186F78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91354" y="2718748"/>
                  <a:ext cx="298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EAB2E12-2C2F-4BD6-A310-C58F7053DBEF}"/>
                    </a:ext>
                  </a:extLst>
                </p14:cNvPr>
                <p14:cNvContentPartPr/>
                <p14:nvPr/>
              </p14:nvContentPartPr>
              <p14:xfrm>
                <a:off x="4917794" y="2766988"/>
                <a:ext cx="24480" cy="423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EAB2E12-2C2F-4BD6-A310-C58F7053DB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00154" y="2749348"/>
                  <a:ext cx="601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F8EFA7B-4118-45E6-9B46-E746E38FFDBD}"/>
                    </a:ext>
                  </a:extLst>
                </p14:cNvPr>
                <p14:cNvContentPartPr/>
                <p14:nvPr/>
              </p14:nvContentPartPr>
              <p14:xfrm>
                <a:off x="5119034" y="2985508"/>
                <a:ext cx="132840" cy="154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F8EFA7B-4118-45E6-9B46-E746E38FFD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01394" y="2967868"/>
                  <a:ext cx="168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EF0F74-250B-413C-8C5B-7278DDB53E99}"/>
                    </a:ext>
                  </a:extLst>
                </p14:cNvPr>
                <p14:cNvContentPartPr/>
                <p14:nvPr/>
              </p14:nvContentPartPr>
              <p14:xfrm>
                <a:off x="5099594" y="2987308"/>
                <a:ext cx="106200" cy="170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EF0F74-250B-413C-8C5B-7278DDB53E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81594" y="2969308"/>
                  <a:ext cx="1418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B1A8F3-B1E4-4674-9E53-7754469D4C41}"/>
              </a:ext>
            </a:extLst>
          </p:cNvPr>
          <p:cNvGrpSpPr/>
          <p:nvPr/>
        </p:nvGrpSpPr>
        <p:grpSpPr>
          <a:xfrm>
            <a:off x="6430514" y="2958508"/>
            <a:ext cx="186120" cy="132120"/>
            <a:chOff x="6430514" y="2958508"/>
            <a:chExt cx="18612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882889-255C-4A13-9253-DE61F140512E}"/>
                    </a:ext>
                  </a:extLst>
                </p14:cNvPr>
                <p14:cNvContentPartPr/>
                <p14:nvPr/>
              </p14:nvContentPartPr>
              <p14:xfrm>
                <a:off x="6439514" y="2958508"/>
                <a:ext cx="146160" cy="1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882889-255C-4A13-9253-DE61F14051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21514" y="2940508"/>
                  <a:ext cx="181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014B2F-0E8D-4833-AED3-BEE5CD9177A6}"/>
                    </a:ext>
                  </a:extLst>
                </p14:cNvPr>
                <p14:cNvContentPartPr/>
                <p14:nvPr/>
              </p14:nvContentPartPr>
              <p14:xfrm>
                <a:off x="6430514" y="3071188"/>
                <a:ext cx="186120" cy="19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014B2F-0E8D-4833-AED3-BEE5CD9177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12514" y="3053548"/>
                  <a:ext cx="22176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A9A36EC-18A1-4B31-AFCC-CB42C4821C99}"/>
                  </a:ext>
                </a:extLst>
              </p14:cNvPr>
              <p14:cNvContentPartPr/>
              <p14:nvPr/>
            </p14:nvContentPartPr>
            <p14:xfrm>
              <a:off x="4574714" y="3555388"/>
              <a:ext cx="349200" cy="329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A9A36EC-18A1-4B31-AFCC-CB42C4821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56714" y="3537388"/>
                <a:ext cx="3848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04F79EE-DE5A-4DD8-A6C1-ABA02C397A95}"/>
                  </a:ext>
                </a:extLst>
              </p14:cNvPr>
              <p14:cNvContentPartPr/>
              <p14:nvPr/>
            </p14:nvContentPartPr>
            <p14:xfrm>
              <a:off x="4589114" y="3449188"/>
              <a:ext cx="217440" cy="11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04F79EE-DE5A-4DD8-A6C1-ABA02C397A9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71114" y="3431548"/>
                <a:ext cx="253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8AF3411-097F-486F-902E-69FF15524344}"/>
                  </a:ext>
                </a:extLst>
              </p14:cNvPr>
              <p14:cNvContentPartPr/>
              <p14:nvPr/>
            </p14:nvContentPartPr>
            <p14:xfrm>
              <a:off x="4552394" y="3559348"/>
              <a:ext cx="268920" cy="59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8AF3411-097F-486F-902E-69FF1552434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34754" y="3541708"/>
                <a:ext cx="3045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1B3B69E-F089-4C87-B9FF-0AFAA65E43A2}"/>
                  </a:ext>
                </a:extLst>
              </p14:cNvPr>
              <p14:cNvContentPartPr/>
              <p14:nvPr/>
            </p14:nvContentPartPr>
            <p14:xfrm>
              <a:off x="4852994" y="3440548"/>
              <a:ext cx="342720" cy="4662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1B3B69E-F089-4C87-B9FF-0AFAA65E43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35354" y="3422908"/>
                <a:ext cx="3783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81F10D-1890-4CF1-A1CA-7DA945C47DFC}"/>
                  </a:ext>
                </a:extLst>
              </p14:cNvPr>
              <p14:cNvContentPartPr/>
              <p14:nvPr/>
            </p14:nvContentPartPr>
            <p14:xfrm>
              <a:off x="5280674" y="3749428"/>
              <a:ext cx="157320" cy="240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81F10D-1890-4CF1-A1CA-7DA945C47DF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62674" y="3731788"/>
                <a:ext cx="1929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50624E2-237C-48B1-9C7C-8C1A6E6731A1}"/>
                  </a:ext>
                </a:extLst>
              </p14:cNvPr>
              <p14:cNvContentPartPr/>
              <p14:nvPr/>
            </p14:nvContentPartPr>
            <p14:xfrm>
              <a:off x="5486594" y="3853108"/>
              <a:ext cx="115920" cy="153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50624E2-237C-48B1-9C7C-8C1A6E6731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68594" y="3835108"/>
                <a:ext cx="1515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84A5CE-E63B-4387-9754-93BAF1822AF9}"/>
                  </a:ext>
                </a:extLst>
              </p14:cNvPr>
              <p14:cNvContentPartPr/>
              <p14:nvPr/>
            </p14:nvContentPartPr>
            <p14:xfrm>
              <a:off x="5953514" y="3711628"/>
              <a:ext cx="164880" cy="16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84A5CE-E63B-4387-9754-93BAF1822AF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35874" y="3693628"/>
                <a:ext cx="200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55D53A7-7049-431F-8CBD-CA076D68D759}"/>
                  </a:ext>
                </a:extLst>
              </p14:cNvPr>
              <p14:cNvContentPartPr/>
              <p14:nvPr/>
            </p14:nvContentPartPr>
            <p14:xfrm>
              <a:off x="5965034" y="3781828"/>
              <a:ext cx="193320" cy="20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55D53A7-7049-431F-8CBD-CA076D68D7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47394" y="3763828"/>
                <a:ext cx="228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334C9DC-CFA7-4AAB-8C56-2E2658F31916}"/>
                  </a:ext>
                </a:extLst>
              </p14:cNvPr>
              <p14:cNvContentPartPr/>
              <p14:nvPr/>
            </p14:nvContentPartPr>
            <p14:xfrm>
              <a:off x="6588914" y="3660148"/>
              <a:ext cx="293040" cy="21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334C9DC-CFA7-4AAB-8C56-2E2658F3191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570914" y="3642508"/>
                <a:ext cx="328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B5F0544-C302-404D-84D2-36099D3D316A}"/>
                  </a:ext>
                </a:extLst>
              </p14:cNvPr>
              <p14:cNvContentPartPr/>
              <p14:nvPr/>
            </p14:nvContentPartPr>
            <p14:xfrm>
              <a:off x="6728594" y="3511468"/>
              <a:ext cx="20880" cy="319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B5F0544-C302-404D-84D2-36099D3D316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10594" y="3493468"/>
                <a:ext cx="565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67021E6-FBB2-48E9-944D-43EEF7F604E3}"/>
                  </a:ext>
                </a:extLst>
              </p14:cNvPr>
              <p14:cNvContentPartPr/>
              <p14:nvPr/>
            </p14:nvContentPartPr>
            <p14:xfrm>
              <a:off x="6965834" y="3431188"/>
              <a:ext cx="237240" cy="420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67021E6-FBB2-48E9-944D-43EEF7F604E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48194" y="3413548"/>
                <a:ext cx="2728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EE5C8E1-E553-411B-8E2A-AF401E7038DF}"/>
                  </a:ext>
                </a:extLst>
              </p14:cNvPr>
              <p14:cNvContentPartPr/>
              <p14:nvPr/>
            </p14:nvContentPartPr>
            <p14:xfrm>
              <a:off x="6971234" y="3711268"/>
              <a:ext cx="358560" cy="14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EE5C8E1-E553-411B-8E2A-AF401E7038D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953594" y="3693628"/>
                <a:ext cx="394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0FF418F-00A7-4DA0-8F6F-805FE888D2AC}"/>
                  </a:ext>
                </a:extLst>
              </p14:cNvPr>
              <p14:cNvContentPartPr/>
              <p14:nvPr/>
            </p14:nvContentPartPr>
            <p14:xfrm>
              <a:off x="4234874" y="3384028"/>
              <a:ext cx="3603600" cy="854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0FF418F-00A7-4DA0-8F6F-805FE888D2A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17234" y="3366388"/>
                <a:ext cx="363924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8A3E7D4-132D-4508-A55C-190AC8BD174C}"/>
                  </a:ext>
                </a:extLst>
              </p14:cNvPr>
              <p14:cNvContentPartPr/>
              <p14:nvPr/>
            </p14:nvContentPartPr>
            <p14:xfrm>
              <a:off x="7667834" y="3426508"/>
              <a:ext cx="24480" cy="8053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8A3E7D4-132D-4508-A55C-190AC8BD174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650194" y="3408868"/>
                <a:ext cx="6012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16650DE-2579-4CF8-B18D-AA84FD76543C}"/>
                  </a:ext>
                </a:extLst>
              </p14:cNvPr>
              <p14:cNvContentPartPr/>
              <p14:nvPr/>
            </p14:nvContentPartPr>
            <p14:xfrm>
              <a:off x="614354" y="5185468"/>
              <a:ext cx="325080" cy="21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16650DE-2579-4CF8-B18D-AA84FD76543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6354" y="5167468"/>
                <a:ext cx="3607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18033B6-A9CC-4755-BBBB-6ED634DA7229}"/>
                  </a:ext>
                </a:extLst>
              </p14:cNvPr>
              <p14:cNvContentPartPr/>
              <p14:nvPr/>
            </p14:nvContentPartPr>
            <p14:xfrm>
              <a:off x="807314" y="5203108"/>
              <a:ext cx="69840" cy="370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18033B6-A9CC-4755-BBBB-6ED634DA722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89314" y="5185108"/>
                <a:ext cx="105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FF6859D-918A-412B-8414-4DDED1F2EB01}"/>
                  </a:ext>
                </a:extLst>
              </p14:cNvPr>
              <p14:cNvContentPartPr/>
              <p14:nvPr/>
            </p14:nvContentPartPr>
            <p14:xfrm>
              <a:off x="1000274" y="5276548"/>
              <a:ext cx="49320" cy="245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FF6859D-918A-412B-8414-4DDED1F2EB0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82274" y="5258908"/>
                <a:ext cx="849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9FF6C49-6AE4-4953-9B93-DFE96ED5D9D6}"/>
                  </a:ext>
                </a:extLst>
              </p14:cNvPr>
              <p14:cNvContentPartPr/>
              <p14:nvPr/>
            </p14:nvContentPartPr>
            <p14:xfrm>
              <a:off x="1161194" y="5353588"/>
              <a:ext cx="169920" cy="523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9FF6C49-6AE4-4953-9B93-DFE96ED5D9D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43554" y="5335588"/>
                <a:ext cx="20556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CE931C2-9B70-4A2E-A40C-7A8C7E229EA2}"/>
                  </a:ext>
                </a:extLst>
              </p14:cNvPr>
              <p14:cNvContentPartPr/>
              <p14:nvPr/>
            </p14:nvContentPartPr>
            <p14:xfrm>
              <a:off x="1354874" y="5398948"/>
              <a:ext cx="199440" cy="199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CE931C2-9B70-4A2E-A40C-7A8C7E229EA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337234" y="5381308"/>
                <a:ext cx="2350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A7B3195-67BD-45FC-8830-50876A23D991}"/>
                  </a:ext>
                </a:extLst>
              </p14:cNvPr>
              <p14:cNvContentPartPr/>
              <p14:nvPr/>
            </p14:nvContentPartPr>
            <p14:xfrm>
              <a:off x="1590314" y="5397148"/>
              <a:ext cx="165960" cy="2023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A7B3195-67BD-45FC-8830-50876A23D99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72314" y="5379148"/>
                <a:ext cx="2016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551F7EE-093C-4DC9-9DA8-7D4E5C092100}"/>
                  </a:ext>
                </a:extLst>
              </p14:cNvPr>
              <p14:cNvContentPartPr/>
              <p14:nvPr/>
            </p14:nvContentPartPr>
            <p14:xfrm>
              <a:off x="1874354" y="5200948"/>
              <a:ext cx="598680" cy="448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551F7EE-093C-4DC9-9DA8-7D4E5C09210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56354" y="5182948"/>
                <a:ext cx="6343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B2AD6F0-373E-49B1-9D8A-16A483362B85}"/>
                  </a:ext>
                </a:extLst>
              </p14:cNvPr>
              <p14:cNvContentPartPr/>
              <p14:nvPr/>
            </p14:nvContentPartPr>
            <p14:xfrm>
              <a:off x="2593634" y="5347828"/>
              <a:ext cx="604800" cy="271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B2AD6F0-373E-49B1-9D8A-16A483362B8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75634" y="5329828"/>
                <a:ext cx="640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8158F59-9927-4FA1-8E39-AF864F5E2FD0}"/>
                  </a:ext>
                </a:extLst>
              </p14:cNvPr>
              <p14:cNvContentPartPr/>
              <p14:nvPr/>
            </p14:nvContentPartPr>
            <p14:xfrm>
              <a:off x="3313274" y="5393908"/>
              <a:ext cx="662040" cy="243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8158F59-9927-4FA1-8E39-AF864F5E2FD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95634" y="5375908"/>
                <a:ext cx="6976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13AE995-376E-4310-A336-2C88AF073949}"/>
                  </a:ext>
                </a:extLst>
              </p14:cNvPr>
              <p14:cNvContentPartPr/>
              <p14:nvPr/>
            </p14:nvContentPartPr>
            <p14:xfrm>
              <a:off x="3708194" y="5178268"/>
              <a:ext cx="14760" cy="298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13AE995-376E-4310-A336-2C88AF07394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90554" y="5160268"/>
                <a:ext cx="50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BDA9944-DCAE-4281-A855-214583775990}"/>
                  </a:ext>
                </a:extLst>
              </p14:cNvPr>
              <p14:cNvContentPartPr/>
              <p14:nvPr/>
            </p14:nvContentPartPr>
            <p14:xfrm>
              <a:off x="4009874" y="5389588"/>
              <a:ext cx="222840" cy="2286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BDA9944-DCAE-4281-A855-21458377599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992234" y="5371588"/>
                <a:ext cx="2584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0FD656A-9AF9-43E7-B52A-B197D279B9A8}"/>
                  </a:ext>
                </a:extLst>
              </p14:cNvPr>
              <p14:cNvContentPartPr/>
              <p14:nvPr/>
            </p14:nvContentPartPr>
            <p14:xfrm>
              <a:off x="4240274" y="5384188"/>
              <a:ext cx="659160" cy="255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0FD656A-9AF9-43E7-B52A-B197D279B9A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22274" y="5366188"/>
                <a:ext cx="6948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4535440-CD33-4AF3-BF35-A6AA1032BC30}"/>
                  </a:ext>
                </a:extLst>
              </p14:cNvPr>
              <p14:cNvContentPartPr/>
              <p14:nvPr/>
            </p14:nvContentPartPr>
            <p14:xfrm>
              <a:off x="5341514" y="4852468"/>
              <a:ext cx="799200" cy="5461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4535440-CD33-4AF3-BF35-A6AA1032BC3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23874" y="4834828"/>
                <a:ext cx="8348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3F69325-E3B4-42EB-8A72-0BA164867895}"/>
                  </a:ext>
                </a:extLst>
              </p14:cNvPr>
              <p14:cNvContentPartPr/>
              <p14:nvPr/>
            </p14:nvContentPartPr>
            <p14:xfrm>
              <a:off x="6083474" y="4779748"/>
              <a:ext cx="161280" cy="2160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3F69325-E3B4-42EB-8A72-0BA16486789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65834" y="4761748"/>
                <a:ext cx="1969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EAC248C-74F6-4AAD-9320-4CA8CAACAF3E}"/>
                  </a:ext>
                </a:extLst>
              </p14:cNvPr>
              <p14:cNvContentPartPr/>
              <p14:nvPr/>
            </p14:nvContentPartPr>
            <p14:xfrm>
              <a:off x="5244674" y="5427748"/>
              <a:ext cx="808200" cy="874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EAC248C-74F6-4AAD-9320-4CA8CAACAF3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226674" y="5410108"/>
                <a:ext cx="843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88D73C2-E308-4DAD-A847-ECF5AD73BE48}"/>
                  </a:ext>
                </a:extLst>
              </p14:cNvPr>
              <p14:cNvContentPartPr/>
              <p14:nvPr/>
            </p14:nvContentPartPr>
            <p14:xfrm>
              <a:off x="6043514" y="5440708"/>
              <a:ext cx="166320" cy="2044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88D73C2-E308-4DAD-A847-ECF5AD73BE4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025514" y="5423068"/>
                <a:ext cx="201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53464EA-3397-45B5-A358-70E828AB5B06}"/>
                  </a:ext>
                </a:extLst>
              </p14:cNvPr>
              <p14:cNvContentPartPr/>
              <p14:nvPr/>
            </p14:nvContentPartPr>
            <p14:xfrm>
              <a:off x="5274914" y="5459788"/>
              <a:ext cx="560880" cy="709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53464EA-3397-45B5-A358-70E828AB5B0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256914" y="5442148"/>
                <a:ext cx="59652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72209CE-88D6-48F4-ABC4-14608A266EE4}"/>
                  </a:ext>
                </a:extLst>
              </p14:cNvPr>
              <p14:cNvContentPartPr/>
              <p14:nvPr/>
            </p14:nvContentPartPr>
            <p14:xfrm>
              <a:off x="5810234" y="5952988"/>
              <a:ext cx="264240" cy="4014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72209CE-88D6-48F4-ABC4-14608A266E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792594" y="5934988"/>
                <a:ext cx="2998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57A7CC3-2B9E-4F1A-AA95-43CC9143B8F3}"/>
                  </a:ext>
                </a:extLst>
              </p14:cNvPr>
              <p14:cNvContentPartPr/>
              <p14:nvPr/>
            </p14:nvContentPartPr>
            <p14:xfrm>
              <a:off x="6513314" y="4753468"/>
              <a:ext cx="52920" cy="408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57A7CC3-2B9E-4F1A-AA95-43CC9143B8F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495314" y="4735468"/>
                <a:ext cx="885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B0E01A6-3B6D-4FA5-9B7B-7EC28B16DEEA}"/>
                  </a:ext>
                </a:extLst>
              </p14:cNvPr>
              <p14:cNvContentPartPr/>
              <p14:nvPr/>
            </p14:nvContentPartPr>
            <p14:xfrm>
              <a:off x="6528794" y="4766788"/>
              <a:ext cx="110520" cy="150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B0E01A6-3B6D-4FA5-9B7B-7EC28B16DEE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510794" y="4749148"/>
                <a:ext cx="146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FB79C8A-D30B-4963-9B0C-EB811F09E8BF}"/>
                  </a:ext>
                </a:extLst>
              </p14:cNvPr>
              <p14:cNvContentPartPr/>
              <p14:nvPr/>
            </p14:nvContentPartPr>
            <p14:xfrm>
              <a:off x="6745514" y="4733308"/>
              <a:ext cx="310680" cy="180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FB79C8A-D30B-4963-9B0C-EB811F09E8B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27514" y="4715308"/>
                <a:ext cx="3463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907B618-1D58-4692-8711-5FF325EB3B67}"/>
                  </a:ext>
                </a:extLst>
              </p14:cNvPr>
              <p14:cNvContentPartPr/>
              <p14:nvPr/>
            </p14:nvContentPartPr>
            <p14:xfrm>
              <a:off x="7070954" y="4740868"/>
              <a:ext cx="306360" cy="202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907B618-1D58-4692-8711-5FF325EB3B6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053314" y="4722868"/>
                <a:ext cx="3420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2CE8D2E-E114-47A7-AA9C-6D7E224EBDA6}"/>
                  </a:ext>
                </a:extLst>
              </p14:cNvPr>
              <p14:cNvContentPartPr/>
              <p14:nvPr/>
            </p14:nvContentPartPr>
            <p14:xfrm>
              <a:off x="7292354" y="4657348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2CE8D2E-E114-47A7-AA9C-6D7E224EBDA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74714" y="46393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AD7AD82-7A6B-4F91-86EB-ED25E3E3D137}"/>
                  </a:ext>
                </a:extLst>
              </p14:cNvPr>
              <p14:cNvContentPartPr/>
              <p14:nvPr/>
            </p14:nvContentPartPr>
            <p14:xfrm>
              <a:off x="7442834" y="4727908"/>
              <a:ext cx="190440" cy="4021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AD7AD82-7A6B-4F91-86EB-ED25E3E3D13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424834" y="4710268"/>
                <a:ext cx="2260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5743710-079B-4F20-B0FF-0236A0C0CBCE}"/>
                  </a:ext>
                </a:extLst>
              </p14:cNvPr>
              <p14:cNvContentPartPr/>
              <p14:nvPr/>
            </p14:nvContentPartPr>
            <p14:xfrm>
              <a:off x="7633994" y="4594708"/>
              <a:ext cx="100800" cy="286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5743710-079B-4F20-B0FF-0236A0C0CBC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616354" y="4577068"/>
                <a:ext cx="1364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F01DD28-3F27-4B69-88E9-D9A4E9EB2990}"/>
                  </a:ext>
                </a:extLst>
              </p14:cNvPr>
              <p14:cNvContentPartPr/>
              <p14:nvPr/>
            </p14:nvContentPartPr>
            <p14:xfrm>
              <a:off x="7816514" y="4507588"/>
              <a:ext cx="374760" cy="3589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F01DD28-3F27-4B69-88E9-D9A4E9EB299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798514" y="4489948"/>
                <a:ext cx="4104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6D8838D-92B8-41DA-99CE-ED18F64F6BA0}"/>
                  </a:ext>
                </a:extLst>
              </p14:cNvPr>
              <p14:cNvContentPartPr/>
              <p14:nvPr/>
            </p14:nvContentPartPr>
            <p14:xfrm>
              <a:off x="8275514" y="4669228"/>
              <a:ext cx="802080" cy="215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6D8838D-92B8-41DA-99CE-ED18F64F6BA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7514" y="4651588"/>
                <a:ext cx="837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B53FD06-F577-41B8-8036-AEBDA2AEBB83}"/>
                  </a:ext>
                </a:extLst>
              </p14:cNvPr>
              <p14:cNvContentPartPr/>
              <p14:nvPr/>
            </p14:nvContentPartPr>
            <p14:xfrm>
              <a:off x="8858354" y="4245868"/>
              <a:ext cx="57240" cy="1699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B53FD06-F577-41B8-8036-AEBDA2AEBB8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40354" y="4228228"/>
                <a:ext cx="92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01D5824-E0E6-4A64-8CC1-3836BC62481A}"/>
                  </a:ext>
                </a:extLst>
              </p14:cNvPr>
              <p14:cNvContentPartPr/>
              <p14:nvPr/>
            </p14:nvContentPartPr>
            <p14:xfrm>
              <a:off x="8591234" y="4396348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01D5824-E0E6-4A64-8CC1-3836BC62481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573594" y="43787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906D1E8-90B8-4AA7-8640-BA8CCDEB2002}"/>
                  </a:ext>
                </a:extLst>
              </p14:cNvPr>
              <p14:cNvContentPartPr/>
              <p14:nvPr/>
            </p14:nvContentPartPr>
            <p14:xfrm>
              <a:off x="9649994" y="4974868"/>
              <a:ext cx="109800" cy="1130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906D1E8-90B8-4AA7-8640-BA8CCDEB200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9631994" y="4957228"/>
                <a:ext cx="145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3D9470-5FDE-4EBB-9955-3A5456FD142B}"/>
                  </a:ext>
                </a:extLst>
              </p14:cNvPr>
              <p14:cNvContentPartPr/>
              <p14:nvPr/>
            </p14:nvContentPartPr>
            <p14:xfrm>
              <a:off x="6584954" y="5445028"/>
              <a:ext cx="176760" cy="225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3D9470-5FDE-4EBB-9955-3A5456FD142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566954" y="5427388"/>
                <a:ext cx="212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EE9C1E8-3E00-4675-AC75-82FF91A0CA4E}"/>
                  </a:ext>
                </a:extLst>
              </p14:cNvPr>
              <p14:cNvContentPartPr/>
              <p14:nvPr/>
            </p14:nvContentPartPr>
            <p14:xfrm>
              <a:off x="6802394" y="5482468"/>
              <a:ext cx="168480" cy="230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EE9C1E8-3E00-4675-AC75-82FF91A0CA4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784394" y="5464468"/>
                <a:ext cx="2041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4677221-5D00-427B-A2F7-F469CB1BEB4B}"/>
                  </a:ext>
                </a:extLst>
              </p14:cNvPr>
              <p14:cNvContentPartPr/>
              <p14:nvPr/>
            </p14:nvContentPartPr>
            <p14:xfrm>
              <a:off x="7050434" y="5507308"/>
              <a:ext cx="23400" cy="145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4677221-5D00-427B-A2F7-F469CB1BEB4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032794" y="5489308"/>
                <a:ext cx="59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D317D66-4B37-4158-BCEE-AC77B91078ED}"/>
                  </a:ext>
                </a:extLst>
              </p14:cNvPr>
              <p14:cNvContentPartPr/>
              <p14:nvPr/>
            </p14:nvContentPartPr>
            <p14:xfrm>
              <a:off x="7038194" y="5432068"/>
              <a:ext cx="360" cy="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D317D66-4B37-4158-BCEE-AC77B91078E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020194" y="54140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58AA06-EA2D-4C62-9DF1-AD85384660F4}"/>
                  </a:ext>
                </a:extLst>
              </p14:cNvPr>
              <p14:cNvContentPartPr/>
              <p14:nvPr/>
            </p14:nvContentPartPr>
            <p14:xfrm>
              <a:off x="7168874" y="5381668"/>
              <a:ext cx="427680" cy="348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58AA06-EA2D-4C62-9DF1-AD85384660F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150874" y="5364028"/>
                <a:ext cx="4633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B22C4EF-121F-4D02-81A3-519A01489DB6}"/>
                  </a:ext>
                </a:extLst>
              </p14:cNvPr>
              <p14:cNvContentPartPr/>
              <p14:nvPr/>
            </p14:nvContentPartPr>
            <p14:xfrm>
              <a:off x="7735514" y="5564908"/>
              <a:ext cx="140040" cy="36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B22C4EF-121F-4D02-81A3-519A01489DB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717514" y="5546908"/>
                <a:ext cx="175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2357769-1F80-4AD4-A614-1E29D628CACE}"/>
                  </a:ext>
                </a:extLst>
              </p14:cNvPr>
              <p14:cNvContentPartPr/>
              <p14:nvPr/>
            </p14:nvContentPartPr>
            <p14:xfrm>
              <a:off x="8038994" y="5412628"/>
              <a:ext cx="294840" cy="237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2357769-1F80-4AD4-A614-1E29D628CAC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020994" y="5394988"/>
                <a:ext cx="330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91E1FCE-CCA1-44EB-881F-6EDA0FF789FC}"/>
                  </a:ext>
                </a:extLst>
              </p14:cNvPr>
              <p14:cNvContentPartPr/>
              <p14:nvPr/>
            </p14:nvContentPartPr>
            <p14:xfrm>
              <a:off x="8387834" y="5298148"/>
              <a:ext cx="556200" cy="3546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91E1FCE-CCA1-44EB-881F-6EDA0FF789F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69834" y="5280508"/>
                <a:ext cx="5918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53C86D3-A288-4B7E-9BAE-D1CD150C9F28}"/>
                  </a:ext>
                </a:extLst>
              </p14:cNvPr>
              <p14:cNvContentPartPr/>
              <p14:nvPr/>
            </p14:nvContentPartPr>
            <p14:xfrm>
              <a:off x="8986514" y="5419828"/>
              <a:ext cx="850680" cy="2768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53C86D3-A288-4B7E-9BAE-D1CD150C9F2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68874" y="5402188"/>
                <a:ext cx="8863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BC289CD-0D60-4F49-8FF0-CA7885EC5380}"/>
                  </a:ext>
                </a:extLst>
              </p14:cNvPr>
              <p14:cNvContentPartPr/>
              <p14:nvPr/>
            </p14:nvContentPartPr>
            <p14:xfrm>
              <a:off x="9338594" y="5337388"/>
              <a:ext cx="5760" cy="28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BC289CD-0D60-4F49-8FF0-CA7885EC538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320594" y="5319748"/>
                <a:ext cx="41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54753A9-3164-4B7B-828A-ECACEBC6A52D}"/>
                  </a:ext>
                </a:extLst>
              </p14:cNvPr>
              <p14:cNvContentPartPr/>
              <p14:nvPr/>
            </p14:nvContentPartPr>
            <p14:xfrm>
              <a:off x="6669554" y="6116788"/>
              <a:ext cx="249840" cy="190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54753A9-3164-4B7B-828A-ECACEBC6A52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51554" y="6098788"/>
                <a:ext cx="285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CD136E9-7D27-4117-B5C7-6F0063F82F8D}"/>
                  </a:ext>
                </a:extLst>
              </p14:cNvPr>
              <p14:cNvContentPartPr/>
              <p14:nvPr/>
            </p14:nvContentPartPr>
            <p14:xfrm>
              <a:off x="6879794" y="5878468"/>
              <a:ext cx="53640" cy="64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CD136E9-7D27-4117-B5C7-6F0063F82F8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61794" y="5860468"/>
                <a:ext cx="89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C7175DD-56D4-4974-AFB0-6372B08F4E02}"/>
                  </a:ext>
                </a:extLst>
              </p14:cNvPr>
              <p14:cNvContentPartPr/>
              <p14:nvPr/>
            </p14:nvContentPartPr>
            <p14:xfrm>
              <a:off x="6974834" y="6168988"/>
              <a:ext cx="322560" cy="189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C7175DD-56D4-4974-AFB0-6372B08F4E0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57194" y="6151348"/>
                <a:ext cx="3582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BF3F2EE-3ADC-485B-B03D-2D7E773FCE18}"/>
                  </a:ext>
                </a:extLst>
              </p14:cNvPr>
              <p14:cNvContentPartPr/>
              <p14:nvPr/>
            </p14:nvContentPartPr>
            <p14:xfrm>
              <a:off x="7191914" y="6112108"/>
              <a:ext cx="360" cy="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BF3F2EE-3ADC-485B-B03D-2D7E773FCE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74274" y="60944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FB21A20-46C5-4235-AD8B-A09180242B27}"/>
                  </a:ext>
                </a:extLst>
              </p14:cNvPr>
              <p14:cNvContentPartPr/>
              <p14:nvPr/>
            </p14:nvContentPartPr>
            <p14:xfrm>
              <a:off x="7374434" y="6046948"/>
              <a:ext cx="512640" cy="347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FB21A20-46C5-4235-AD8B-A09180242B2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356794" y="6029308"/>
                <a:ext cx="5482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7AB00C9-7E1D-4075-A403-7F5AD0EF27EA}"/>
                  </a:ext>
                </a:extLst>
              </p14:cNvPr>
              <p14:cNvContentPartPr/>
              <p14:nvPr/>
            </p14:nvContentPartPr>
            <p14:xfrm>
              <a:off x="8001554" y="6190588"/>
              <a:ext cx="137520" cy="20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7AB00C9-7E1D-4075-A403-7F5AD0EF27E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983554" y="6172588"/>
                <a:ext cx="173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37B81CA-2816-450C-93EC-422095877A92}"/>
                  </a:ext>
                </a:extLst>
              </p14:cNvPr>
              <p14:cNvContentPartPr/>
              <p14:nvPr/>
            </p14:nvContentPartPr>
            <p14:xfrm>
              <a:off x="8376674" y="6015628"/>
              <a:ext cx="174240" cy="335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37B81CA-2816-450C-93EC-422095877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359034" y="5997988"/>
                <a:ext cx="2098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0268E1F-A67E-4D87-A4F3-60A63EDAAB51}"/>
                  </a:ext>
                </a:extLst>
              </p14:cNvPr>
              <p14:cNvContentPartPr/>
              <p14:nvPr/>
            </p14:nvContentPartPr>
            <p14:xfrm>
              <a:off x="8634794" y="6171148"/>
              <a:ext cx="704880" cy="212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0268E1F-A67E-4D87-A4F3-60A63EDAAB5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617154" y="6153508"/>
                <a:ext cx="7405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D42BA87-1720-488C-8A5F-41993833AA08}"/>
                  </a:ext>
                </a:extLst>
              </p14:cNvPr>
              <p14:cNvContentPartPr/>
              <p14:nvPr/>
            </p14:nvContentPartPr>
            <p14:xfrm>
              <a:off x="9374954" y="4741948"/>
              <a:ext cx="264600" cy="4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D42BA87-1720-488C-8A5F-41993833AA0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357314" y="4724308"/>
                <a:ext cx="300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653FC9B-7C91-4847-B3A9-7222EB687CEF}"/>
                  </a:ext>
                </a:extLst>
              </p14:cNvPr>
              <p14:cNvContentPartPr/>
              <p14:nvPr/>
            </p14:nvContentPartPr>
            <p14:xfrm>
              <a:off x="9633074" y="4641148"/>
              <a:ext cx="226800" cy="1972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653FC9B-7C91-4847-B3A9-7222EB687CE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15074" y="4623508"/>
                <a:ext cx="262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DCABEF4-4507-4E7B-A16F-5DAD239DFFAE}"/>
                  </a:ext>
                </a:extLst>
              </p14:cNvPr>
              <p14:cNvContentPartPr/>
              <p14:nvPr/>
            </p14:nvContentPartPr>
            <p14:xfrm>
              <a:off x="9620474" y="4609108"/>
              <a:ext cx="255240" cy="225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DCABEF4-4507-4E7B-A16F-5DAD239DFFAE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02834" y="4591468"/>
                <a:ext cx="2908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63C2E0B-112E-459C-AA43-B48E13E4901A}"/>
                  </a:ext>
                </a:extLst>
              </p14:cNvPr>
              <p14:cNvContentPartPr/>
              <p14:nvPr/>
            </p14:nvContentPartPr>
            <p14:xfrm>
              <a:off x="9310874" y="4719628"/>
              <a:ext cx="286200" cy="133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63C2E0B-112E-459C-AA43-B48E13E4901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292874" y="4701988"/>
                <a:ext cx="321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58CB97A-83B8-4B14-B425-BED40231963D}"/>
                  </a:ext>
                </a:extLst>
              </p14:cNvPr>
              <p14:cNvContentPartPr/>
              <p14:nvPr/>
            </p14:nvContentPartPr>
            <p14:xfrm>
              <a:off x="10008554" y="4570948"/>
              <a:ext cx="93240" cy="3348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58CB97A-83B8-4B14-B425-BED40231963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90554" y="4552948"/>
                <a:ext cx="128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DFA0DFC-7A5C-4A74-A594-EADA0D999EBD}"/>
                  </a:ext>
                </a:extLst>
              </p14:cNvPr>
              <p14:cNvContentPartPr/>
              <p14:nvPr/>
            </p14:nvContentPartPr>
            <p14:xfrm>
              <a:off x="10015754" y="4592188"/>
              <a:ext cx="153000" cy="1785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DFA0DFC-7A5C-4A74-A594-EADA0D999EB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997754" y="4574548"/>
                <a:ext cx="1886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125D7F4-116B-46C2-96E9-74CD17B7F82D}"/>
                  </a:ext>
                </a:extLst>
              </p14:cNvPr>
              <p14:cNvContentPartPr/>
              <p14:nvPr/>
            </p14:nvContentPartPr>
            <p14:xfrm>
              <a:off x="10213034" y="4623868"/>
              <a:ext cx="237600" cy="162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125D7F4-116B-46C2-96E9-74CD17B7F82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195034" y="4605868"/>
                <a:ext cx="273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55CC108-29D2-4F9A-8450-0EA4035FB234}"/>
                  </a:ext>
                </a:extLst>
              </p14:cNvPr>
              <p14:cNvContentPartPr/>
              <p14:nvPr/>
            </p14:nvContentPartPr>
            <p14:xfrm>
              <a:off x="10503554" y="4501828"/>
              <a:ext cx="563040" cy="2768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55CC108-29D2-4F9A-8450-0EA4035FB234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0485914" y="4484188"/>
                <a:ext cx="5986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A064C55-331C-41F4-BB03-46733201B1F0}"/>
                  </a:ext>
                </a:extLst>
              </p14:cNvPr>
              <p14:cNvContentPartPr/>
              <p14:nvPr/>
            </p14:nvContentPartPr>
            <p14:xfrm>
              <a:off x="11024474" y="4412548"/>
              <a:ext cx="491040" cy="3348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A064C55-331C-41F4-BB03-46733201B1F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006474" y="4394548"/>
                <a:ext cx="5266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177EB66-D99C-4EB9-BD48-158BD6DD995B}"/>
                  </a:ext>
                </a:extLst>
              </p14:cNvPr>
              <p14:cNvContentPartPr/>
              <p14:nvPr/>
            </p14:nvContentPartPr>
            <p14:xfrm>
              <a:off x="11581394" y="4618108"/>
              <a:ext cx="48240" cy="1252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177EB66-D99C-4EB9-BD48-158BD6DD995B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563394" y="4600108"/>
                <a:ext cx="83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550EC55-ED22-4549-AA95-10A20F82467D}"/>
                  </a:ext>
                </a:extLst>
              </p14:cNvPr>
              <p14:cNvContentPartPr/>
              <p14:nvPr/>
            </p14:nvContentPartPr>
            <p14:xfrm>
              <a:off x="11581394" y="4518028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550EC55-ED22-4549-AA95-10A20F82467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563394" y="45003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6D220DD-1511-4FD5-806E-1EA615CAE23C}"/>
                  </a:ext>
                </a:extLst>
              </p14:cNvPr>
              <p14:cNvContentPartPr/>
              <p14:nvPr/>
            </p14:nvContentPartPr>
            <p14:xfrm>
              <a:off x="11656994" y="4609108"/>
              <a:ext cx="180000" cy="997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6D220DD-1511-4FD5-806E-1EA615CAE23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638994" y="4591468"/>
                <a:ext cx="215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5B4B2A-03A3-4136-B30E-4DF3552F19DF}"/>
                  </a:ext>
                </a:extLst>
              </p14:cNvPr>
              <p14:cNvContentPartPr/>
              <p14:nvPr/>
            </p14:nvContentPartPr>
            <p14:xfrm>
              <a:off x="11837714" y="4551508"/>
              <a:ext cx="179640" cy="1699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5B4B2A-03A3-4136-B30E-4DF3552F19D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820074" y="4533868"/>
                <a:ext cx="2152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1CD13CB-64E9-43DF-B2F5-BCD9D9BB635A}"/>
                  </a:ext>
                </a:extLst>
              </p14:cNvPr>
              <p14:cNvContentPartPr/>
              <p14:nvPr/>
            </p14:nvContentPartPr>
            <p14:xfrm>
              <a:off x="6742634" y="5198428"/>
              <a:ext cx="59400" cy="1602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1CD13CB-64E9-43DF-B2F5-BCD9D9BB635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724634" y="5180428"/>
                <a:ext cx="950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BB520D4-D13C-45DA-93A8-518C0F98D2BE}"/>
              </a:ext>
            </a:extLst>
          </p:cNvPr>
          <p:cNvGrpSpPr/>
          <p:nvPr/>
        </p:nvGrpSpPr>
        <p:grpSpPr>
          <a:xfrm>
            <a:off x="9741434" y="5187988"/>
            <a:ext cx="2409480" cy="366840"/>
            <a:chOff x="9741434" y="5187988"/>
            <a:chExt cx="240948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0853F6-2EF2-4ECC-9ED7-129F358EEAC3}"/>
                    </a:ext>
                  </a:extLst>
                </p14:cNvPr>
                <p14:cNvContentPartPr/>
                <p14:nvPr/>
              </p14:nvContentPartPr>
              <p14:xfrm>
                <a:off x="9831434" y="5419108"/>
                <a:ext cx="245880" cy="16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0853F6-2EF2-4ECC-9ED7-129F358EEAC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13434" y="5401468"/>
                  <a:ext cx="281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C9EBC0-B0B9-44FB-B58A-AEF558595CDB}"/>
                    </a:ext>
                  </a:extLst>
                </p14:cNvPr>
                <p14:cNvContentPartPr/>
                <p14:nvPr/>
              </p14:nvContentPartPr>
              <p14:xfrm>
                <a:off x="10047434" y="5296708"/>
                <a:ext cx="209520" cy="258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C9EBC0-B0B9-44FB-B58A-AEF558595CD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29794" y="5278708"/>
                  <a:ext cx="245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8AF73CE-1205-49F1-9E0D-2E4DFA31596B}"/>
                    </a:ext>
                  </a:extLst>
                </p14:cNvPr>
                <p14:cNvContentPartPr/>
                <p14:nvPr/>
              </p14:nvContentPartPr>
              <p14:xfrm>
                <a:off x="10046354" y="5284828"/>
                <a:ext cx="208080" cy="225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8AF73CE-1205-49F1-9E0D-2E4DFA3159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28354" y="5266828"/>
                  <a:ext cx="243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11E6222-F319-4CD7-92B7-38740FF6E86D}"/>
                    </a:ext>
                  </a:extLst>
                </p14:cNvPr>
                <p14:cNvContentPartPr/>
                <p14:nvPr/>
              </p14:nvContentPartPr>
              <p14:xfrm>
                <a:off x="9741434" y="5374468"/>
                <a:ext cx="316440" cy="291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11E6222-F319-4CD7-92B7-38740FF6E8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723434" y="5356468"/>
                  <a:ext cx="352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55122C1-D194-4F6E-A1AD-29D4FE9B1482}"/>
                    </a:ext>
                  </a:extLst>
                </p14:cNvPr>
                <p14:cNvContentPartPr/>
                <p14:nvPr/>
              </p14:nvContentPartPr>
              <p14:xfrm>
                <a:off x="10415354" y="5299588"/>
                <a:ext cx="402120" cy="218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55122C1-D194-4F6E-A1AD-29D4FE9B148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97714" y="5281948"/>
                  <a:ext cx="437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B379B29-FE7E-48FE-8A26-59127D8957ED}"/>
                    </a:ext>
                  </a:extLst>
                </p14:cNvPr>
                <p14:cNvContentPartPr/>
                <p14:nvPr/>
              </p14:nvContentPartPr>
              <p14:xfrm>
                <a:off x="10831514" y="5317948"/>
                <a:ext cx="244080" cy="181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B379B29-FE7E-48FE-8A26-59127D8957E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13514" y="5299948"/>
                  <a:ext cx="27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9E68B1-894E-4D1B-9ABB-FFFA78958FDD}"/>
                    </a:ext>
                  </a:extLst>
                </p14:cNvPr>
                <p14:cNvContentPartPr/>
                <p14:nvPr/>
              </p14:nvContentPartPr>
              <p14:xfrm>
                <a:off x="11095394" y="5187988"/>
                <a:ext cx="177480" cy="298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9E68B1-894E-4D1B-9ABB-FFFA78958F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77754" y="5169988"/>
                  <a:ext cx="213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AD68C2C-F564-46CB-88B8-C5CE65926F7A}"/>
                    </a:ext>
                  </a:extLst>
                </p14:cNvPr>
                <p14:cNvContentPartPr/>
                <p14:nvPr/>
              </p14:nvContentPartPr>
              <p14:xfrm>
                <a:off x="11298434" y="5339908"/>
                <a:ext cx="32400" cy="89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AD68C2C-F564-46CB-88B8-C5CE65926F7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80434" y="5321908"/>
                  <a:ext cx="6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11A0C0-CCCB-418F-B3E2-70FA406FD03B}"/>
                    </a:ext>
                  </a:extLst>
                </p14:cNvPr>
                <p14:cNvContentPartPr/>
                <p14:nvPr/>
              </p14:nvContentPartPr>
              <p14:xfrm>
                <a:off x="11313554" y="5254228"/>
                <a:ext cx="151560" cy="220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11A0C0-CCCB-418F-B3E2-70FA406FD03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95554" y="5236588"/>
                  <a:ext cx="187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5A5BDE-18BB-41FD-8018-0F5D6443DEB0}"/>
                    </a:ext>
                  </a:extLst>
                </p14:cNvPr>
                <p14:cNvContentPartPr/>
                <p14:nvPr/>
              </p14:nvContentPartPr>
              <p14:xfrm>
                <a:off x="11507594" y="5311828"/>
                <a:ext cx="108000" cy="144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5A5BDE-18BB-41FD-8018-0F5D6443DEB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89594" y="5293828"/>
                  <a:ext cx="143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C519F4-0557-4814-AD0C-422F1FC0BA75}"/>
                    </a:ext>
                  </a:extLst>
                </p14:cNvPr>
                <p14:cNvContentPartPr/>
                <p14:nvPr/>
              </p14:nvContentPartPr>
              <p14:xfrm>
                <a:off x="11701274" y="5259988"/>
                <a:ext cx="183960" cy="173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C519F4-0557-4814-AD0C-422F1FC0BA7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83634" y="5241988"/>
                  <a:ext cx="219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9E7A22D-EB90-43D3-8DE6-25D211F2AD32}"/>
                    </a:ext>
                  </a:extLst>
                </p14:cNvPr>
                <p14:cNvContentPartPr/>
                <p14:nvPr/>
              </p14:nvContentPartPr>
              <p14:xfrm>
                <a:off x="11692634" y="5208508"/>
                <a:ext cx="196200" cy="21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9E7A22D-EB90-43D3-8DE6-25D211F2AD3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74634" y="5190868"/>
                  <a:ext cx="231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288A29-8F52-4EB6-8944-5C765C748434}"/>
                    </a:ext>
                  </a:extLst>
                </p14:cNvPr>
                <p14:cNvContentPartPr/>
                <p14:nvPr/>
              </p14:nvContentPartPr>
              <p14:xfrm>
                <a:off x="11713874" y="5296708"/>
                <a:ext cx="182880" cy="99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288A29-8F52-4EB6-8944-5C765C74843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95874" y="5278708"/>
                  <a:ext cx="218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09C4BF-8336-444F-AF8A-D7085097AF0C}"/>
                    </a:ext>
                  </a:extLst>
                </p14:cNvPr>
                <p14:cNvContentPartPr/>
                <p14:nvPr/>
              </p14:nvContentPartPr>
              <p14:xfrm>
                <a:off x="11973434" y="5216788"/>
                <a:ext cx="177480" cy="2203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09C4BF-8336-444F-AF8A-D7085097AF0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955794" y="5198788"/>
                  <a:ext cx="21312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9368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3D78A-3C36-4ABF-AF16-BA15EE54489A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26D6C-36F7-4279-BA75-253077CB35E7}"/>
              </a:ext>
            </a:extLst>
          </p:cNvPr>
          <p:cNvSpPr txBox="1"/>
          <p:nvPr/>
        </p:nvSpPr>
        <p:spPr>
          <a:xfrm>
            <a:off x="689317" y="1477108"/>
            <a:ext cx="10452295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2Mg(s) + 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(g)       =        2MgO(s)</a:t>
            </a:r>
          </a:p>
          <a:p>
            <a:pPr algn="ctr"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 + Zn(s)    =     Cu(s) + Zn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(ac)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Semirreacciones: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82F0E6-C604-46EC-9B75-99F5E16849CB}"/>
              </a:ext>
            </a:extLst>
          </p:cNvPr>
          <p:cNvGrpSpPr/>
          <p:nvPr/>
        </p:nvGrpSpPr>
        <p:grpSpPr>
          <a:xfrm>
            <a:off x="1836554" y="1831708"/>
            <a:ext cx="545760" cy="204120"/>
            <a:chOff x="1836554" y="1831708"/>
            <a:chExt cx="54576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6862A6-B445-41F5-845C-249B18552930}"/>
                    </a:ext>
                  </a:extLst>
                </p14:cNvPr>
                <p14:cNvContentPartPr/>
                <p14:nvPr/>
              </p14:nvContentPartPr>
              <p14:xfrm>
                <a:off x="1836554" y="1926748"/>
                <a:ext cx="460080" cy="19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6862A6-B445-41F5-845C-249B185529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18914" y="1909108"/>
                  <a:ext cx="495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8EBA60-D45E-41AE-A20A-DAD04DC8A8E0}"/>
                    </a:ext>
                  </a:extLst>
                </p14:cNvPr>
                <p14:cNvContentPartPr/>
                <p14:nvPr/>
              </p14:nvContentPartPr>
              <p14:xfrm>
                <a:off x="2253434" y="1831708"/>
                <a:ext cx="128880" cy="20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8EBA60-D45E-41AE-A20A-DAD04DC8A8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5794" y="1814068"/>
                  <a:ext cx="16452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326EF3-6AC6-4673-BB68-30403CEC9554}"/>
                  </a:ext>
                </a:extLst>
              </p14:cNvPr>
              <p14:cNvContentPartPr/>
              <p14:nvPr/>
            </p14:nvContentPartPr>
            <p14:xfrm>
              <a:off x="3387074" y="2003068"/>
              <a:ext cx="527040" cy="13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326EF3-6AC6-4673-BB68-30403CEC95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9434" y="1985068"/>
                <a:ext cx="5626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CD55080-1BA0-4BC6-BDA7-4785FFBA631B}"/>
              </a:ext>
            </a:extLst>
          </p:cNvPr>
          <p:cNvGrpSpPr/>
          <p:nvPr/>
        </p:nvGrpSpPr>
        <p:grpSpPr>
          <a:xfrm>
            <a:off x="3447554" y="1319788"/>
            <a:ext cx="470880" cy="309960"/>
            <a:chOff x="3447554" y="1319788"/>
            <a:chExt cx="47088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18F285-3678-43FC-B4CC-56FAF4E06EBD}"/>
                    </a:ext>
                  </a:extLst>
                </p14:cNvPr>
                <p14:cNvContentPartPr/>
                <p14:nvPr/>
              </p14:nvContentPartPr>
              <p14:xfrm>
                <a:off x="3546554" y="1372348"/>
                <a:ext cx="194400" cy="20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18F285-3678-43FC-B4CC-56FAF4E06E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8914" y="1354348"/>
                  <a:ext cx="23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A7CD93-DDDA-42E7-BF47-791705849C18}"/>
                    </a:ext>
                  </a:extLst>
                </p14:cNvPr>
                <p14:cNvContentPartPr/>
                <p14:nvPr/>
              </p14:nvContentPartPr>
              <p14:xfrm>
                <a:off x="3577514" y="1392148"/>
                <a:ext cx="105480" cy="163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A7CD93-DDDA-42E7-BF47-791705849C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9514" y="1374508"/>
                  <a:ext cx="14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FD7987-FBD0-48A0-BF13-A26264FFD154}"/>
                    </a:ext>
                  </a:extLst>
                </p14:cNvPr>
                <p14:cNvContentPartPr/>
                <p14:nvPr/>
              </p14:nvContentPartPr>
              <p14:xfrm>
                <a:off x="3450074" y="1388188"/>
                <a:ext cx="360" cy="208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FD7987-FBD0-48A0-BF13-A26264FFD1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2434" y="1370548"/>
                  <a:ext cx="36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745DF3-10A5-4D09-89C0-1727E25924EE}"/>
                    </a:ext>
                  </a:extLst>
                </p14:cNvPr>
                <p14:cNvContentPartPr/>
                <p14:nvPr/>
              </p14:nvContentPartPr>
              <p14:xfrm>
                <a:off x="3447554" y="1319788"/>
                <a:ext cx="470880" cy="309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745DF3-10A5-4D09-89C0-1727E25924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9914" y="1301788"/>
                  <a:ext cx="506520" cy="34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635575-1D4B-46DA-9BEE-138E4B0D08DE}"/>
                  </a:ext>
                </a:extLst>
              </p14:cNvPr>
              <p14:cNvContentPartPr/>
              <p14:nvPr/>
            </p14:nvContentPartPr>
            <p14:xfrm>
              <a:off x="4595234" y="2016388"/>
              <a:ext cx="673920" cy="84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635575-1D4B-46DA-9BEE-138E4B0D08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77234" y="1998748"/>
                <a:ext cx="70956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32ACE6A-89B3-41A3-86D3-065F0881CE2E}"/>
              </a:ext>
            </a:extLst>
          </p:cNvPr>
          <p:cNvGrpSpPr/>
          <p:nvPr/>
        </p:nvGrpSpPr>
        <p:grpSpPr>
          <a:xfrm>
            <a:off x="4667954" y="1257868"/>
            <a:ext cx="466920" cy="312480"/>
            <a:chOff x="4667954" y="1257868"/>
            <a:chExt cx="4669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E4E03C-2885-4C86-A950-DB12D1657604}"/>
                    </a:ext>
                  </a:extLst>
                </p14:cNvPr>
                <p14:cNvContentPartPr/>
                <p14:nvPr/>
              </p14:nvContentPartPr>
              <p14:xfrm>
                <a:off x="4783514" y="1315468"/>
                <a:ext cx="151560" cy="149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E4E03C-2885-4C86-A950-DB12D16576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5874" y="1297468"/>
                  <a:ext cx="187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A422DF-59F4-4EF0-811D-53CE3ECE8219}"/>
                    </a:ext>
                  </a:extLst>
                </p14:cNvPr>
                <p14:cNvContentPartPr/>
                <p14:nvPr/>
              </p14:nvContentPartPr>
              <p14:xfrm>
                <a:off x="4829234" y="1337788"/>
                <a:ext cx="75240" cy="122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A422DF-59F4-4EF0-811D-53CE3ECE82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11234" y="1320148"/>
                  <a:ext cx="110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C1058F-1977-431E-95D0-F1956C97A230}"/>
                    </a:ext>
                  </a:extLst>
                </p14:cNvPr>
                <p14:cNvContentPartPr/>
                <p14:nvPr/>
              </p14:nvContentPartPr>
              <p14:xfrm>
                <a:off x="4674434" y="1348948"/>
                <a:ext cx="19080" cy="172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C1058F-1977-431E-95D0-F1956C97A2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56434" y="1331308"/>
                  <a:ext cx="54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96A67B-A401-4817-A00D-5ECE1310ACBD}"/>
                    </a:ext>
                  </a:extLst>
                </p14:cNvPr>
                <p14:cNvContentPartPr/>
                <p14:nvPr/>
              </p14:nvContentPartPr>
              <p14:xfrm>
                <a:off x="4702874" y="1278028"/>
                <a:ext cx="416520" cy="2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96A67B-A401-4817-A00D-5ECE1310AC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4874" y="1260028"/>
                  <a:ext cx="452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A6C204-0061-4E5C-B2A7-BEB76A0EB166}"/>
                    </a:ext>
                  </a:extLst>
                </p14:cNvPr>
                <p14:cNvContentPartPr/>
                <p14:nvPr/>
              </p14:nvContentPartPr>
              <p14:xfrm>
                <a:off x="4667954" y="1257868"/>
                <a:ext cx="466920" cy="31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A6C204-0061-4E5C-B2A7-BEB76A0EB1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9954" y="1240228"/>
                  <a:ext cx="50256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A0EE53-8442-4192-B58F-D439CFCEF586}"/>
              </a:ext>
            </a:extLst>
          </p:cNvPr>
          <p:cNvGrpSpPr/>
          <p:nvPr/>
        </p:nvGrpSpPr>
        <p:grpSpPr>
          <a:xfrm>
            <a:off x="7492514" y="1350748"/>
            <a:ext cx="820800" cy="304560"/>
            <a:chOff x="7492514" y="1350748"/>
            <a:chExt cx="82080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F850B4-A502-4AB9-9B78-F109DF3A7231}"/>
                    </a:ext>
                  </a:extLst>
                </p14:cNvPr>
                <p14:cNvContentPartPr/>
                <p14:nvPr/>
              </p14:nvContentPartPr>
              <p14:xfrm>
                <a:off x="7537154" y="1508428"/>
                <a:ext cx="93600" cy="13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F850B4-A502-4AB9-9B78-F109DF3A72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19154" y="1490428"/>
                  <a:ext cx="129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4A0A28-EBF3-43F6-9099-694F20821633}"/>
                    </a:ext>
                  </a:extLst>
                </p14:cNvPr>
                <p14:cNvContentPartPr/>
                <p14:nvPr/>
              </p14:nvContentPartPr>
              <p14:xfrm>
                <a:off x="7584314" y="1454068"/>
                <a:ext cx="16200" cy="11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4A0A28-EBF3-43F6-9099-694F208216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6314" y="1436068"/>
                  <a:ext cx="51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60EDA7-680A-462F-B1B0-39A86294ADED}"/>
                    </a:ext>
                  </a:extLst>
                </p14:cNvPr>
                <p14:cNvContentPartPr/>
                <p14:nvPr/>
              </p14:nvContentPartPr>
              <p14:xfrm>
                <a:off x="7647674" y="1445788"/>
                <a:ext cx="122040" cy="111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60EDA7-680A-462F-B1B0-39A86294AD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29674" y="1428148"/>
                  <a:ext cx="157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9F32EE-7B73-4A25-A328-7D4CCAB1BEBF}"/>
                    </a:ext>
                  </a:extLst>
                </p14:cNvPr>
                <p14:cNvContentPartPr/>
                <p14:nvPr/>
              </p14:nvContentPartPr>
              <p14:xfrm>
                <a:off x="7492514" y="1400428"/>
                <a:ext cx="360720" cy="254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9F32EE-7B73-4A25-A328-7D4CCAB1BE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74874" y="1382428"/>
                  <a:ext cx="396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4A362A-A8B0-4AD0-BC1D-A177007413D1}"/>
                    </a:ext>
                  </a:extLst>
                </p14:cNvPr>
                <p14:cNvContentPartPr/>
                <p14:nvPr/>
              </p14:nvContentPartPr>
              <p14:xfrm>
                <a:off x="7496114" y="1481068"/>
                <a:ext cx="2160" cy="146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4A362A-A8B0-4AD0-BC1D-A177007413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78474" y="1463428"/>
                  <a:ext cx="37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58A3E1-77C6-45E7-BD2B-23FBC160EBD9}"/>
                    </a:ext>
                  </a:extLst>
                </p14:cNvPr>
                <p14:cNvContentPartPr/>
                <p14:nvPr/>
              </p14:nvContentPartPr>
              <p14:xfrm>
                <a:off x="7504034" y="1377028"/>
                <a:ext cx="313920" cy="13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58A3E1-77C6-45E7-BD2B-23FBC160EB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86394" y="1359028"/>
                  <a:ext cx="349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78AD2B-EDE7-496C-BC75-EB875F0D4F92}"/>
                    </a:ext>
                  </a:extLst>
                </p14:cNvPr>
                <p14:cNvContentPartPr/>
                <p14:nvPr/>
              </p14:nvContentPartPr>
              <p14:xfrm>
                <a:off x="7991834" y="1501948"/>
                <a:ext cx="63360" cy="1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78AD2B-EDE7-496C-BC75-EB875F0D4F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74194" y="1484308"/>
                  <a:ext cx="9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559A0A-7BF3-4A62-860A-BA5977BC825C}"/>
                    </a:ext>
                  </a:extLst>
                </p14:cNvPr>
                <p14:cNvContentPartPr/>
                <p14:nvPr/>
              </p14:nvContentPartPr>
              <p14:xfrm>
                <a:off x="8130434" y="1458028"/>
                <a:ext cx="97200" cy="116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559A0A-7BF3-4A62-860A-BA5977BC82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12794" y="1440028"/>
                  <a:ext cx="13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3A0A0A-88B4-4CDE-8CF7-5F8EC8371628}"/>
                    </a:ext>
                  </a:extLst>
                </p14:cNvPr>
                <p14:cNvContentPartPr/>
                <p14:nvPr/>
              </p14:nvContentPartPr>
              <p14:xfrm>
                <a:off x="7966634" y="1415188"/>
                <a:ext cx="14760" cy="210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3A0A0A-88B4-4CDE-8CF7-5F8EC83716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48634" y="1397548"/>
                  <a:ext cx="5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3DA0FF-138C-4AB4-9629-4079F5C0D303}"/>
                    </a:ext>
                  </a:extLst>
                </p14:cNvPr>
                <p14:cNvContentPartPr/>
                <p14:nvPr/>
              </p14:nvContentPartPr>
              <p14:xfrm>
                <a:off x="7990754" y="1350748"/>
                <a:ext cx="322560" cy="29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3DA0FF-138C-4AB4-9629-4079F5C0D3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73114" y="1332748"/>
                  <a:ext cx="358200" cy="33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968972D-B42D-463A-A22D-36595668B215}"/>
                  </a:ext>
                </a:extLst>
              </p14:cNvPr>
              <p14:cNvContentPartPr/>
              <p14:nvPr/>
            </p14:nvContentPartPr>
            <p14:xfrm>
              <a:off x="3727634" y="1065988"/>
              <a:ext cx="309960" cy="214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968972D-B42D-463A-A22D-36595668B2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9994" y="1047988"/>
                <a:ext cx="34560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F27A379-077A-46ED-B91B-94A5FC8B02F5}"/>
              </a:ext>
            </a:extLst>
          </p:cNvPr>
          <p:cNvGrpSpPr/>
          <p:nvPr/>
        </p:nvGrpSpPr>
        <p:grpSpPr>
          <a:xfrm>
            <a:off x="3730514" y="982828"/>
            <a:ext cx="4488480" cy="489600"/>
            <a:chOff x="3730514" y="982828"/>
            <a:chExt cx="44884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67A500-96F3-479D-B38D-4FC35C0EE67F}"/>
                    </a:ext>
                  </a:extLst>
                </p14:cNvPr>
                <p14:cNvContentPartPr/>
                <p14:nvPr/>
              </p14:nvContentPartPr>
              <p14:xfrm>
                <a:off x="3730514" y="982828"/>
                <a:ext cx="3735000" cy="328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67A500-96F3-479D-B38D-4FC35C0EE6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2514" y="964828"/>
                  <a:ext cx="3770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C7DFDD-8F30-42CB-A274-4C6E0962A8A2}"/>
                    </a:ext>
                  </a:extLst>
                </p14:cNvPr>
                <p14:cNvContentPartPr/>
                <p14:nvPr/>
              </p14:nvContentPartPr>
              <p14:xfrm>
                <a:off x="7313954" y="1197028"/>
                <a:ext cx="208440" cy="14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C7DFDD-8F30-42CB-A274-4C6E0962A8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95954" y="1179388"/>
                  <a:ext cx="244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F88579-C5B6-4E79-A97F-3FE983C60DB4}"/>
                    </a:ext>
                  </a:extLst>
                </p14:cNvPr>
                <p14:cNvContentPartPr/>
                <p14:nvPr/>
              </p14:nvContentPartPr>
              <p14:xfrm>
                <a:off x="5123714" y="1052308"/>
                <a:ext cx="3021120" cy="420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F88579-C5B6-4E79-A97F-3FE983C60D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5714" y="1034668"/>
                  <a:ext cx="30567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8ED47E-5E97-43D8-8B72-EE469A0EE859}"/>
                    </a:ext>
                  </a:extLst>
                </p14:cNvPr>
                <p14:cNvContentPartPr/>
                <p14:nvPr/>
              </p14:nvContentPartPr>
              <p14:xfrm>
                <a:off x="7987154" y="1173628"/>
                <a:ext cx="231840" cy="127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8ED47E-5E97-43D8-8B72-EE469A0EE8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69514" y="1155988"/>
                  <a:ext cx="26748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3121847-DDE9-49C2-B7B2-52D74F8B58F0}"/>
                  </a:ext>
                </a:extLst>
              </p14:cNvPr>
              <p14:cNvContentPartPr/>
              <p14:nvPr/>
            </p14:nvContentPartPr>
            <p14:xfrm>
              <a:off x="9868874" y="1078588"/>
              <a:ext cx="354240" cy="119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3121847-DDE9-49C2-B7B2-52D74F8B58F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50874" y="1060948"/>
                <a:ext cx="3898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4755FBB-3B00-4208-B966-8162604B5F3B}"/>
              </a:ext>
            </a:extLst>
          </p:cNvPr>
          <p:cNvGrpSpPr/>
          <p:nvPr/>
        </p:nvGrpSpPr>
        <p:grpSpPr>
          <a:xfrm>
            <a:off x="9062834" y="1056988"/>
            <a:ext cx="551880" cy="379800"/>
            <a:chOff x="9062834" y="1056988"/>
            <a:chExt cx="5518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ED192E-7434-4271-95FF-40DB13DBA665}"/>
                    </a:ext>
                  </a:extLst>
                </p14:cNvPr>
                <p14:cNvContentPartPr/>
                <p14:nvPr/>
              </p14:nvContentPartPr>
              <p14:xfrm>
                <a:off x="9062834" y="1074628"/>
                <a:ext cx="156960" cy="271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ED192E-7434-4271-95FF-40DB13DBA6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44834" y="1056988"/>
                  <a:ext cx="192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6FFA47-0947-46F6-8D32-BA3C5BEE1512}"/>
                    </a:ext>
                  </a:extLst>
                </p14:cNvPr>
                <p14:cNvContentPartPr/>
                <p14:nvPr/>
              </p14:nvContentPartPr>
              <p14:xfrm>
                <a:off x="9245714" y="1208908"/>
                <a:ext cx="74520" cy="227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6FFA47-0947-46F6-8D32-BA3C5BEE15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27714" y="1191268"/>
                  <a:ext cx="110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056E68-2D6A-4282-B2E4-7D8F4EEF71F2}"/>
                    </a:ext>
                  </a:extLst>
                </p14:cNvPr>
                <p14:cNvContentPartPr/>
                <p14:nvPr/>
              </p14:nvContentPartPr>
              <p14:xfrm>
                <a:off x="9474314" y="1056988"/>
                <a:ext cx="140400" cy="21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056E68-2D6A-4282-B2E4-7D8F4EEF71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56314" y="1038988"/>
                  <a:ext cx="176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44ADB9-3AC8-4FD9-966A-53ED4929E251}"/>
                    </a:ext>
                  </a:extLst>
                </p14:cNvPr>
                <p14:cNvContentPartPr/>
                <p14:nvPr/>
              </p14:nvContentPartPr>
              <p14:xfrm>
                <a:off x="9538754" y="1075348"/>
                <a:ext cx="36720" cy="170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44ADB9-3AC8-4FD9-966A-53ED4929E2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0754" y="1057708"/>
                  <a:ext cx="723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4B8521-1468-42A2-AF5E-6E630BAAB408}"/>
              </a:ext>
            </a:extLst>
          </p:cNvPr>
          <p:cNvGrpSpPr/>
          <p:nvPr/>
        </p:nvGrpSpPr>
        <p:grpSpPr>
          <a:xfrm>
            <a:off x="10467554" y="1011268"/>
            <a:ext cx="292320" cy="204120"/>
            <a:chOff x="10467554" y="1011268"/>
            <a:chExt cx="29232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ADF2EE-FEE3-44A9-9AD6-C65B57A36E6B}"/>
                    </a:ext>
                  </a:extLst>
                </p14:cNvPr>
                <p14:cNvContentPartPr/>
                <p14:nvPr/>
              </p14:nvContentPartPr>
              <p14:xfrm>
                <a:off x="10467554" y="1104868"/>
                <a:ext cx="132840" cy="9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ADF2EE-FEE3-44A9-9AD6-C65B57A36E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49554" y="1087228"/>
                  <a:ext cx="16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0DA82F-3ED4-43A5-A7C9-05CB724CE036}"/>
                    </a:ext>
                  </a:extLst>
                </p14:cNvPr>
                <p14:cNvContentPartPr/>
                <p14:nvPr/>
              </p14:nvContentPartPr>
              <p14:xfrm>
                <a:off x="10510034" y="1011268"/>
                <a:ext cx="22680" cy="172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0DA82F-3ED4-43A5-A7C9-05CB724CE0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92394" y="993628"/>
                  <a:ext cx="58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E8C32B-D818-431C-83A0-D5F517804097}"/>
                    </a:ext>
                  </a:extLst>
                </p14:cNvPr>
                <p14:cNvContentPartPr/>
                <p14:nvPr/>
              </p14:nvContentPartPr>
              <p14:xfrm>
                <a:off x="10610474" y="1041868"/>
                <a:ext cx="149400" cy="173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E8C32B-D818-431C-83A0-D5F5178040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92474" y="1023868"/>
                  <a:ext cx="18504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E6E96A2-4433-405B-BBCC-F44B8CD576FA}"/>
                  </a:ext>
                </a:extLst>
              </p14:cNvPr>
              <p14:cNvContentPartPr/>
              <p14:nvPr/>
            </p14:nvContentPartPr>
            <p14:xfrm>
              <a:off x="9091274" y="1569268"/>
              <a:ext cx="173160" cy="219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E6E96A2-4433-405B-BBCC-F44B8CD576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73274" y="1551268"/>
                <a:ext cx="20880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E8D9752-29AD-462B-BF1F-2D967685BC2B}"/>
              </a:ext>
            </a:extLst>
          </p:cNvPr>
          <p:cNvGrpSpPr/>
          <p:nvPr/>
        </p:nvGrpSpPr>
        <p:grpSpPr>
          <a:xfrm>
            <a:off x="9517874" y="1533268"/>
            <a:ext cx="1148400" cy="215640"/>
            <a:chOff x="9517874" y="1533268"/>
            <a:chExt cx="114840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44FFDD-4EBB-43E9-85F6-98422D8425C3}"/>
                    </a:ext>
                  </a:extLst>
                </p14:cNvPr>
                <p14:cNvContentPartPr/>
                <p14:nvPr/>
              </p14:nvContentPartPr>
              <p14:xfrm>
                <a:off x="9517874" y="1533268"/>
                <a:ext cx="185400" cy="215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44FFDD-4EBB-43E9-85F6-98422D8425C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00234" y="1515268"/>
                  <a:ext cx="221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95B4A1-444E-4C20-9958-1964DDCC3D82}"/>
                    </a:ext>
                  </a:extLst>
                </p14:cNvPr>
                <p14:cNvContentPartPr/>
                <p14:nvPr/>
              </p14:nvContentPartPr>
              <p14:xfrm>
                <a:off x="9570794" y="1602028"/>
                <a:ext cx="47520" cy="146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95B4A1-444E-4C20-9958-1964DDCC3D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52794" y="1584028"/>
                  <a:ext cx="83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F03C9D-B960-47E8-A98F-D8A125A18E63}"/>
                    </a:ext>
                  </a:extLst>
                </p14:cNvPr>
                <p14:cNvContentPartPr/>
                <p14:nvPr/>
              </p14:nvContentPartPr>
              <p14:xfrm>
                <a:off x="9854474" y="1665028"/>
                <a:ext cx="317160" cy="1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F03C9D-B960-47E8-A98F-D8A125A18E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36834" y="1647388"/>
                  <a:ext cx="352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4C8C5E-B2C8-42D6-83D2-D6C61A9B5B2D}"/>
                    </a:ext>
                  </a:extLst>
                </p14:cNvPr>
                <p14:cNvContentPartPr/>
                <p14:nvPr/>
              </p14:nvContentPartPr>
              <p14:xfrm>
                <a:off x="10149674" y="1579708"/>
                <a:ext cx="51480" cy="13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4C8C5E-B2C8-42D6-83D2-D6C61A9B5B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32034" y="1562068"/>
                  <a:ext cx="87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765C24-EF5C-4E1A-8B4C-6CF59539DD08}"/>
                    </a:ext>
                  </a:extLst>
                </p14:cNvPr>
                <p14:cNvContentPartPr/>
                <p14:nvPr/>
              </p14:nvContentPartPr>
              <p14:xfrm>
                <a:off x="10309154" y="1627588"/>
                <a:ext cx="109800" cy="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765C24-EF5C-4E1A-8B4C-6CF59539DD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91154" y="1609948"/>
                  <a:ext cx="145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9A41AC-F6AD-47F9-833A-33769CAE822C}"/>
                    </a:ext>
                  </a:extLst>
                </p14:cNvPr>
                <p14:cNvContentPartPr/>
                <p14:nvPr/>
              </p14:nvContentPartPr>
              <p14:xfrm>
                <a:off x="10518314" y="1577188"/>
                <a:ext cx="147960" cy="158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9A41AC-F6AD-47F9-833A-33769CAE82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00314" y="1559188"/>
                  <a:ext cx="1836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26446DE-4147-41AF-A857-65F2D7C40D23}"/>
              </a:ext>
            </a:extLst>
          </p:cNvPr>
          <p:cNvGrpSpPr/>
          <p:nvPr/>
        </p:nvGrpSpPr>
        <p:grpSpPr>
          <a:xfrm>
            <a:off x="11007554" y="946828"/>
            <a:ext cx="682560" cy="286200"/>
            <a:chOff x="11007554" y="946828"/>
            <a:chExt cx="68256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C29105-D765-4337-8D4A-B19530D98ACD}"/>
                    </a:ext>
                  </a:extLst>
                </p14:cNvPr>
                <p14:cNvContentPartPr/>
                <p14:nvPr/>
              </p14:nvContentPartPr>
              <p14:xfrm>
                <a:off x="11007554" y="1106308"/>
                <a:ext cx="107280" cy="117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C29105-D765-4337-8D4A-B19530D98A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89554" y="1088308"/>
                  <a:ext cx="142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A48FD2-7FEB-474D-8160-4856116E5D41}"/>
                    </a:ext>
                  </a:extLst>
                </p14:cNvPr>
                <p14:cNvContentPartPr/>
                <p14:nvPr/>
              </p14:nvContentPartPr>
              <p14:xfrm>
                <a:off x="11141834" y="1122508"/>
                <a:ext cx="113400" cy="110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A48FD2-7FEB-474D-8160-4856116E5D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23834" y="1104868"/>
                  <a:ext cx="14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16B100-8ADA-49B7-9DE1-D89327806BA3}"/>
                    </a:ext>
                  </a:extLst>
                </p14:cNvPr>
                <p14:cNvContentPartPr/>
                <p14:nvPr/>
              </p14:nvContentPartPr>
              <p14:xfrm>
                <a:off x="11149754" y="1107388"/>
                <a:ext cx="77040" cy="10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16B100-8ADA-49B7-9DE1-D89327806B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32114" y="1089748"/>
                  <a:ext cx="112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B1254B-A384-40B6-9451-E738530C507C}"/>
                    </a:ext>
                  </a:extLst>
                </p14:cNvPr>
                <p14:cNvContentPartPr/>
                <p14:nvPr/>
              </p14:nvContentPartPr>
              <p14:xfrm>
                <a:off x="11250194" y="1122508"/>
                <a:ext cx="19800" cy="90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B1254B-A384-40B6-9451-E738530C50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32554" y="1104868"/>
                  <a:ext cx="55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58A053-DEFB-4937-B8A9-D44683641796}"/>
                    </a:ext>
                  </a:extLst>
                </p14:cNvPr>
                <p14:cNvContentPartPr/>
                <p14:nvPr/>
              </p14:nvContentPartPr>
              <p14:xfrm>
                <a:off x="11305274" y="983548"/>
                <a:ext cx="384840" cy="24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58A053-DEFB-4937-B8A9-D446836417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87634" y="965548"/>
                  <a:ext cx="42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17EA7D6-96D3-4BE4-9B92-B99C9523415B}"/>
                    </a:ext>
                  </a:extLst>
                </p14:cNvPr>
                <p14:cNvContentPartPr/>
                <p14:nvPr/>
              </p14:nvContentPartPr>
              <p14:xfrm>
                <a:off x="11307794" y="952228"/>
                <a:ext cx="21240" cy="68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17EA7D6-96D3-4BE4-9B92-B99C952341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89794" y="934228"/>
                  <a:ext cx="5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5E169E-CD2D-4C1C-AD2B-349738FB1A05}"/>
                    </a:ext>
                  </a:extLst>
                </p14:cNvPr>
                <p14:cNvContentPartPr/>
                <p14:nvPr/>
              </p14:nvContentPartPr>
              <p14:xfrm>
                <a:off x="11280074" y="946828"/>
                <a:ext cx="33840" cy="37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5E169E-CD2D-4C1C-AD2B-349738FB1A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62074" y="929188"/>
                  <a:ext cx="694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F52F48-B478-4411-8BFD-9A0756A41606}"/>
              </a:ext>
            </a:extLst>
          </p:cNvPr>
          <p:cNvGrpSpPr/>
          <p:nvPr/>
        </p:nvGrpSpPr>
        <p:grpSpPr>
          <a:xfrm>
            <a:off x="10873274" y="1500868"/>
            <a:ext cx="1029600" cy="261720"/>
            <a:chOff x="10873274" y="1500868"/>
            <a:chExt cx="1029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F1A17B-7E74-422D-87E6-53D43A28BB87}"/>
                    </a:ext>
                  </a:extLst>
                </p14:cNvPr>
                <p14:cNvContentPartPr/>
                <p14:nvPr/>
              </p14:nvContentPartPr>
              <p14:xfrm>
                <a:off x="10920434" y="1618948"/>
                <a:ext cx="108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F1A17B-7E74-422D-87E6-53D43A28BB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02434" y="1600948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C65F8F-1CB8-466B-9046-20D2EB6C896E}"/>
                    </a:ext>
                  </a:extLst>
                </p14:cNvPr>
                <p14:cNvContentPartPr/>
                <p14:nvPr/>
              </p14:nvContentPartPr>
              <p14:xfrm>
                <a:off x="10873274" y="1587628"/>
                <a:ext cx="191520" cy="115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C65F8F-1CB8-466B-9046-20D2EB6C896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55274" y="1569628"/>
                  <a:ext cx="227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A6E958-F44F-4AA2-AC76-A0321B4986AA}"/>
                    </a:ext>
                  </a:extLst>
                </p14:cNvPr>
                <p14:cNvContentPartPr/>
                <p14:nvPr/>
              </p14:nvContentPartPr>
              <p14:xfrm>
                <a:off x="11044634" y="1574308"/>
                <a:ext cx="101160" cy="141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A6E958-F44F-4AA2-AC76-A0321B4986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26634" y="1556668"/>
                  <a:ext cx="136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D4824F-C9BB-4527-9382-713C46C79C5E}"/>
                    </a:ext>
                  </a:extLst>
                </p14:cNvPr>
                <p14:cNvContentPartPr/>
                <p14:nvPr/>
              </p14:nvContentPartPr>
              <p14:xfrm>
                <a:off x="11192594" y="1500868"/>
                <a:ext cx="352800" cy="23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D4824F-C9BB-4527-9382-713C46C79C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74594" y="1483228"/>
                  <a:ext cx="388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368567-CDE5-48EB-B34B-D0E1C5B94391}"/>
                    </a:ext>
                  </a:extLst>
                </p14:cNvPr>
                <p14:cNvContentPartPr/>
                <p14:nvPr/>
              </p14:nvContentPartPr>
              <p14:xfrm>
                <a:off x="11586794" y="1581868"/>
                <a:ext cx="316080" cy="180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368567-CDE5-48EB-B34B-D0E1C5B943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568794" y="1564228"/>
                  <a:ext cx="3517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30D4340-7A75-4D69-A79F-59C0425CA3BF}"/>
              </a:ext>
            </a:extLst>
          </p:cNvPr>
          <p:cNvGrpSpPr/>
          <p:nvPr/>
        </p:nvGrpSpPr>
        <p:grpSpPr>
          <a:xfrm>
            <a:off x="1718114" y="2500588"/>
            <a:ext cx="507240" cy="213120"/>
            <a:chOff x="1718114" y="2500588"/>
            <a:chExt cx="50724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EE3859-000A-4B85-A559-E3F0E83066CA}"/>
                    </a:ext>
                  </a:extLst>
                </p14:cNvPr>
                <p14:cNvContentPartPr/>
                <p14:nvPr/>
              </p14:nvContentPartPr>
              <p14:xfrm>
                <a:off x="1718114" y="2603908"/>
                <a:ext cx="292320" cy="33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EE3859-000A-4B85-A559-E3F0E83066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00474" y="2585908"/>
                  <a:ext cx="32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C841B28-8F16-4C9E-A4D5-EB5034C089BE}"/>
                    </a:ext>
                  </a:extLst>
                </p14:cNvPr>
                <p14:cNvContentPartPr/>
                <p14:nvPr/>
              </p14:nvContentPartPr>
              <p14:xfrm>
                <a:off x="2028794" y="2500588"/>
                <a:ext cx="196560" cy="213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C841B28-8F16-4C9E-A4D5-EB5034C089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10794" y="2482948"/>
                  <a:ext cx="2322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E2055C-1880-4ED0-A2A6-DFF251994B83}"/>
              </a:ext>
            </a:extLst>
          </p:cNvPr>
          <p:cNvGrpSpPr/>
          <p:nvPr/>
        </p:nvGrpSpPr>
        <p:grpSpPr>
          <a:xfrm>
            <a:off x="3184394" y="2271268"/>
            <a:ext cx="377640" cy="341280"/>
            <a:chOff x="3184394" y="2271268"/>
            <a:chExt cx="37764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DCA9614-A1FF-4352-AD6C-55E44DD64EA3}"/>
                    </a:ext>
                  </a:extLst>
                </p14:cNvPr>
                <p14:cNvContentPartPr/>
                <p14:nvPr/>
              </p14:nvContentPartPr>
              <p14:xfrm>
                <a:off x="3206354" y="2323108"/>
                <a:ext cx="26280" cy="265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DCA9614-A1FF-4352-AD6C-55E44DD64E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88354" y="2305108"/>
                  <a:ext cx="6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CE37F6-39E6-4BB3-AAC5-F0B94DFD8D05}"/>
                    </a:ext>
                  </a:extLst>
                </p14:cNvPr>
                <p14:cNvContentPartPr/>
                <p14:nvPr/>
              </p14:nvContentPartPr>
              <p14:xfrm>
                <a:off x="3184394" y="2271268"/>
                <a:ext cx="377640" cy="341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CE37F6-39E6-4BB3-AAC5-F0B94DFD8D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6394" y="2253268"/>
                  <a:ext cx="41328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C14D0C2-B7BF-48FE-95B2-1B106A5F916F}"/>
              </a:ext>
            </a:extLst>
          </p:cNvPr>
          <p:cNvGrpSpPr/>
          <p:nvPr/>
        </p:nvGrpSpPr>
        <p:grpSpPr>
          <a:xfrm>
            <a:off x="4659314" y="2079028"/>
            <a:ext cx="388080" cy="272520"/>
            <a:chOff x="4659314" y="2079028"/>
            <a:chExt cx="38808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E893BD-78C1-47D3-AAEB-C7CCF8D226E2}"/>
                    </a:ext>
                  </a:extLst>
                </p14:cNvPr>
                <p14:cNvContentPartPr/>
                <p14:nvPr/>
              </p14:nvContentPartPr>
              <p14:xfrm>
                <a:off x="4763354" y="2150668"/>
                <a:ext cx="178560" cy="160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E893BD-78C1-47D3-AAEB-C7CCF8D226E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45354" y="2132668"/>
                  <a:ext cx="214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E053F3C-467A-42E1-8E81-24E656F59302}"/>
                    </a:ext>
                  </a:extLst>
                </p14:cNvPr>
                <p14:cNvContentPartPr/>
                <p14:nvPr/>
              </p14:nvContentPartPr>
              <p14:xfrm>
                <a:off x="4827794" y="2159668"/>
                <a:ext cx="49680" cy="141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E053F3C-467A-42E1-8E81-24E656F593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09794" y="2142028"/>
                  <a:ext cx="85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A904D2-E6BF-43C1-81DF-39648C380F50}"/>
                    </a:ext>
                  </a:extLst>
                </p14:cNvPr>
                <p14:cNvContentPartPr/>
                <p14:nvPr/>
              </p14:nvContentPartPr>
              <p14:xfrm>
                <a:off x="4670834" y="2151748"/>
                <a:ext cx="1080" cy="180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A904D2-E6BF-43C1-81DF-39648C380F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52834" y="2133748"/>
                  <a:ext cx="36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132465-A146-47AF-A7B0-5E84BAADC418}"/>
                    </a:ext>
                  </a:extLst>
                </p14:cNvPr>
                <p14:cNvContentPartPr/>
                <p14:nvPr/>
              </p14:nvContentPartPr>
              <p14:xfrm>
                <a:off x="4659314" y="2079028"/>
                <a:ext cx="388080" cy="272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132465-A146-47AF-A7B0-5E84BAADC4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1314" y="2061028"/>
                  <a:ext cx="4237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9F01EA7-D3A4-4D8D-825A-01ADBA113E5B}"/>
              </a:ext>
            </a:extLst>
          </p:cNvPr>
          <p:cNvGrpSpPr/>
          <p:nvPr/>
        </p:nvGrpSpPr>
        <p:grpSpPr>
          <a:xfrm>
            <a:off x="6606194" y="2138788"/>
            <a:ext cx="314640" cy="276120"/>
            <a:chOff x="6606194" y="2138788"/>
            <a:chExt cx="31464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36614A-954F-450A-8B94-A0A830678873}"/>
                    </a:ext>
                  </a:extLst>
                </p14:cNvPr>
                <p14:cNvContentPartPr/>
                <p14:nvPr/>
              </p14:nvContentPartPr>
              <p14:xfrm>
                <a:off x="6657314" y="2182708"/>
                <a:ext cx="172440" cy="153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36614A-954F-450A-8B94-A0A8306788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39314" y="2164708"/>
                  <a:ext cx="208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4B65CA-A7B9-47B7-848C-61BF490544FB}"/>
                    </a:ext>
                  </a:extLst>
                </p14:cNvPr>
                <p14:cNvContentPartPr/>
                <p14:nvPr/>
              </p14:nvContentPartPr>
              <p14:xfrm>
                <a:off x="6722114" y="2202868"/>
                <a:ext cx="73440" cy="131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4B65CA-A7B9-47B7-848C-61BF490544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04114" y="2185228"/>
                  <a:ext cx="109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BBB976-018C-46A9-80C0-CE861C49C472}"/>
                    </a:ext>
                  </a:extLst>
                </p14:cNvPr>
                <p14:cNvContentPartPr/>
                <p14:nvPr/>
              </p14:nvContentPartPr>
              <p14:xfrm>
                <a:off x="6606194" y="2169388"/>
                <a:ext cx="23040" cy="245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BBB976-018C-46A9-80C0-CE861C49C4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88194" y="2151388"/>
                  <a:ext cx="58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D2AA1E-E2A9-4D77-AAC9-D035B6204FE3}"/>
                    </a:ext>
                  </a:extLst>
                </p14:cNvPr>
                <p14:cNvContentPartPr/>
                <p14:nvPr/>
              </p14:nvContentPartPr>
              <p14:xfrm>
                <a:off x="6611954" y="2138788"/>
                <a:ext cx="308880" cy="246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D2AA1E-E2A9-4D77-AAC9-D035B6204F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93954" y="2121148"/>
                  <a:ext cx="34452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9A4FCBF-F1D5-4E92-ACC1-E349FEF0F551}"/>
                  </a:ext>
                </a:extLst>
              </p14:cNvPr>
              <p14:cNvContentPartPr/>
              <p14:nvPr/>
            </p14:nvContentPartPr>
            <p14:xfrm>
              <a:off x="8060234" y="2236348"/>
              <a:ext cx="387000" cy="366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9A4FCBF-F1D5-4E92-ACC1-E349FEF0F55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42234" y="2218348"/>
                <a:ext cx="4226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CBDF5D9-533B-4204-A044-4098C2A93D1A}"/>
                  </a:ext>
                </a:extLst>
              </p14:cNvPr>
              <p14:cNvContentPartPr/>
              <p14:nvPr/>
            </p14:nvContentPartPr>
            <p14:xfrm>
              <a:off x="3370154" y="2557468"/>
              <a:ext cx="3083400" cy="4327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CBDF5D9-533B-4204-A044-4098C2A93D1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52154" y="2539828"/>
                <a:ext cx="311904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BCEC1C04-3E3A-454C-B249-1FC4B16EE1CE}"/>
              </a:ext>
            </a:extLst>
          </p:cNvPr>
          <p:cNvGrpSpPr/>
          <p:nvPr/>
        </p:nvGrpSpPr>
        <p:grpSpPr>
          <a:xfrm>
            <a:off x="5065034" y="1927108"/>
            <a:ext cx="3121200" cy="353880"/>
            <a:chOff x="5065034" y="1927108"/>
            <a:chExt cx="312120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08919A-B178-4565-9BC6-0197458BDED5}"/>
                    </a:ext>
                  </a:extLst>
                </p14:cNvPr>
                <p14:cNvContentPartPr/>
                <p14:nvPr/>
              </p14:nvContentPartPr>
              <p14:xfrm>
                <a:off x="7446434" y="1958068"/>
                <a:ext cx="316800" cy="107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08919A-B178-4565-9BC6-0197458BDE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28434" y="1940428"/>
                  <a:ext cx="352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5AD8D8-C0DD-49DA-97F7-AFD202C24D09}"/>
                    </a:ext>
                  </a:extLst>
                </p14:cNvPr>
                <p14:cNvContentPartPr/>
                <p14:nvPr/>
              </p14:nvContentPartPr>
              <p14:xfrm>
                <a:off x="7729394" y="1967068"/>
                <a:ext cx="456840" cy="102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5AD8D8-C0DD-49DA-97F7-AFD202C24D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11394" y="1949068"/>
                  <a:ext cx="492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4DA56F-C439-4AEB-95F3-2E0E3FD34B41}"/>
                    </a:ext>
                  </a:extLst>
                </p14:cNvPr>
                <p14:cNvContentPartPr/>
                <p14:nvPr/>
              </p14:nvContentPartPr>
              <p14:xfrm>
                <a:off x="5065034" y="1927108"/>
                <a:ext cx="2855880" cy="32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4DA56F-C439-4AEB-95F3-2E0E3FD34B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47394" y="1909108"/>
                  <a:ext cx="28915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639EED-6F16-4F3B-A2C1-8DF178E40425}"/>
                    </a:ext>
                  </a:extLst>
                </p14:cNvPr>
                <p14:cNvContentPartPr/>
                <p14:nvPr/>
              </p14:nvContentPartPr>
              <p14:xfrm>
                <a:off x="7756034" y="2180908"/>
                <a:ext cx="200880" cy="100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639EED-6F16-4F3B-A2C1-8DF178E4042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38034" y="2162908"/>
                  <a:ext cx="2365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F1998EB-3D78-49B3-A5E7-6427D10C9B66}"/>
              </a:ext>
            </a:extLst>
          </p:cNvPr>
          <p:cNvGrpSpPr/>
          <p:nvPr/>
        </p:nvGrpSpPr>
        <p:grpSpPr>
          <a:xfrm>
            <a:off x="9185594" y="2152828"/>
            <a:ext cx="461160" cy="181440"/>
            <a:chOff x="9185594" y="2152828"/>
            <a:chExt cx="46116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490EC3-5C18-4A98-ADF0-20028A86F7BE}"/>
                    </a:ext>
                  </a:extLst>
                </p14:cNvPr>
                <p14:cNvContentPartPr/>
                <p14:nvPr/>
              </p14:nvContentPartPr>
              <p14:xfrm>
                <a:off x="9185594" y="2157148"/>
                <a:ext cx="288360" cy="177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490EC3-5C18-4A98-ADF0-20028A86F7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67954" y="2139508"/>
                  <a:ext cx="324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E0B058-78D6-4263-A44C-156BD89F0F53}"/>
                    </a:ext>
                  </a:extLst>
                </p14:cNvPr>
                <p14:cNvContentPartPr/>
                <p14:nvPr/>
              </p14:nvContentPartPr>
              <p14:xfrm>
                <a:off x="9463154" y="2160028"/>
                <a:ext cx="117720" cy="65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E0B058-78D6-4263-A44C-156BD89F0F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45154" y="2142028"/>
                  <a:ext cx="153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8C8D44-EC94-4CA1-9557-FE41C863F61F}"/>
                    </a:ext>
                  </a:extLst>
                </p14:cNvPr>
                <p14:cNvContentPartPr/>
                <p14:nvPr/>
              </p14:nvContentPartPr>
              <p14:xfrm>
                <a:off x="9584834" y="2170828"/>
                <a:ext cx="61920" cy="17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8C8D44-EC94-4CA1-9557-FE41C863F6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7194" y="2153188"/>
                  <a:ext cx="9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63E085-20CC-44F7-A600-FCB0B2C4A926}"/>
                    </a:ext>
                  </a:extLst>
                </p14:cNvPr>
                <p14:cNvContentPartPr/>
                <p14:nvPr/>
              </p14:nvContentPartPr>
              <p14:xfrm>
                <a:off x="9584834" y="2152828"/>
                <a:ext cx="37440" cy="104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63E085-20CC-44F7-A600-FCB0B2C4A9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67194" y="2135188"/>
                  <a:ext cx="730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93F443-DC38-4F92-AAB3-713108605A4D}"/>
              </a:ext>
            </a:extLst>
          </p:cNvPr>
          <p:cNvGrpSpPr/>
          <p:nvPr/>
        </p:nvGrpSpPr>
        <p:grpSpPr>
          <a:xfrm>
            <a:off x="9894434" y="2108548"/>
            <a:ext cx="831240" cy="248040"/>
            <a:chOff x="9894434" y="2108548"/>
            <a:chExt cx="8312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075DCA9-BB8C-437C-98F8-A47968E95B54}"/>
                    </a:ext>
                  </a:extLst>
                </p14:cNvPr>
                <p14:cNvContentPartPr/>
                <p14:nvPr/>
              </p14:nvContentPartPr>
              <p14:xfrm>
                <a:off x="9894434" y="2258308"/>
                <a:ext cx="217440" cy="6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075DCA9-BB8C-437C-98F8-A47968E95B5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76794" y="2240308"/>
                  <a:ext cx="253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2DEE2E8-2433-4D2E-A7FC-B46E585486EF}"/>
                    </a:ext>
                  </a:extLst>
                </p14:cNvPr>
                <p14:cNvContentPartPr/>
                <p14:nvPr/>
              </p14:nvContentPartPr>
              <p14:xfrm>
                <a:off x="10074074" y="2219428"/>
                <a:ext cx="95400" cy="86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2DEE2E8-2433-4D2E-A7FC-B46E585486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56434" y="2201788"/>
                  <a:ext cx="131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56F5D2-3328-4A01-8A12-D88FFA95C76D}"/>
                    </a:ext>
                  </a:extLst>
                </p14:cNvPr>
                <p14:cNvContentPartPr/>
                <p14:nvPr/>
              </p14:nvContentPartPr>
              <p14:xfrm>
                <a:off x="10268834" y="2168668"/>
                <a:ext cx="329040" cy="187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56F5D2-3328-4A01-8A12-D88FFA95C7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50834" y="2150668"/>
                  <a:ext cx="364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EAC6F2-ACA7-4437-8812-70257BE07D7D}"/>
                    </a:ext>
                  </a:extLst>
                </p14:cNvPr>
                <p14:cNvContentPartPr/>
                <p14:nvPr/>
              </p14:nvContentPartPr>
              <p14:xfrm>
                <a:off x="10564394" y="2108548"/>
                <a:ext cx="161280" cy="11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EAC6F2-ACA7-4437-8812-70257BE07D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46754" y="2090548"/>
                  <a:ext cx="196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74A8EB-F254-4567-A8A7-E074DD125059}"/>
              </a:ext>
            </a:extLst>
          </p:cNvPr>
          <p:cNvGrpSpPr/>
          <p:nvPr/>
        </p:nvGrpSpPr>
        <p:grpSpPr>
          <a:xfrm>
            <a:off x="9244274" y="2553508"/>
            <a:ext cx="839160" cy="228600"/>
            <a:chOff x="9244274" y="2553508"/>
            <a:chExt cx="8391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25698A3-85B6-4771-80CA-BCA995D9AE02}"/>
                    </a:ext>
                  </a:extLst>
                </p14:cNvPr>
                <p14:cNvContentPartPr/>
                <p14:nvPr/>
              </p14:nvContentPartPr>
              <p14:xfrm>
                <a:off x="9271994" y="2553508"/>
                <a:ext cx="139320" cy="228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25698A3-85B6-4771-80CA-BCA995D9AE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53994" y="2535508"/>
                  <a:ext cx="174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5A3B56-BD43-4ADA-A149-5560F4197347}"/>
                    </a:ext>
                  </a:extLst>
                </p14:cNvPr>
                <p14:cNvContentPartPr/>
                <p14:nvPr/>
              </p14:nvContentPartPr>
              <p14:xfrm>
                <a:off x="9244274" y="2682388"/>
                <a:ext cx="162360" cy="11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5A3B56-BD43-4ADA-A149-5560F41973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26634" y="2664388"/>
                  <a:ext cx="198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F6AB01-33D7-402D-9904-0789988B50B3}"/>
                    </a:ext>
                  </a:extLst>
                </p14:cNvPr>
                <p14:cNvContentPartPr/>
                <p14:nvPr/>
              </p14:nvContentPartPr>
              <p14:xfrm>
                <a:off x="9443714" y="2655748"/>
                <a:ext cx="101880" cy="10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F6AB01-33D7-402D-9904-0789988B50B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5714" y="2638108"/>
                  <a:ext cx="137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BD826C-7A66-4C5D-AE65-EF65D391E5BA}"/>
                    </a:ext>
                  </a:extLst>
                </p14:cNvPr>
                <p14:cNvContentPartPr/>
                <p14:nvPr/>
              </p14:nvContentPartPr>
              <p14:xfrm>
                <a:off x="9570794" y="2586988"/>
                <a:ext cx="58680" cy="71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BD826C-7A66-4C5D-AE65-EF65D391E5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52794" y="2569348"/>
                  <a:ext cx="94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97FEF3A-B669-4DED-B806-CFF5C3C1151B}"/>
                    </a:ext>
                  </a:extLst>
                </p14:cNvPr>
                <p14:cNvContentPartPr/>
                <p14:nvPr/>
              </p14:nvContentPartPr>
              <p14:xfrm>
                <a:off x="9811994" y="2637028"/>
                <a:ext cx="271440" cy="107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97FEF3A-B669-4DED-B806-CFF5C3C115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93994" y="2619028"/>
                  <a:ext cx="3070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E5BAAE-800B-47C3-AC44-3EFC30F02E13}"/>
              </a:ext>
            </a:extLst>
          </p:cNvPr>
          <p:cNvGrpSpPr/>
          <p:nvPr/>
        </p:nvGrpSpPr>
        <p:grpSpPr>
          <a:xfrm>
            <a:off x="10218434" y="2511748"/>
            <a:ext cx="592560" cy="237960"/>
            <a:chOff x="10218434" y="2511748"/>
            <a:chExt cx="59256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0B64DB-A938-4651-82A0-E43A8E7D588F}"/>
                    </a:ext>
                  </a:extLst>
                </p14:cNvPr>
                <p14:cNvContentPartPr/>
                <p14:nvPr/>
              </p14:nvContentPartPr>
              <p14:xfrm>
                <a:off x="10218434" y="2574388"/>
                <a:ext cx="205920" cy="159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0B64DB-A938-4651-82A0-E43A8E7D58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00434" y="2556388"/>
                  <a:ext cx="241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22CED4B-4803-495B-B5F6-B113BD488E65}"/>
                    </a:ext>
                  </a:extLst>
                </p14:cNvPr>
                <p14:cNvContentPartPr/>
                <p14:nvPr/>
              </p14:nvContentPartPr>
              <p14:xfrm>
                <a:off x="10238954" y="2666188"/>
                <a:ext cx="119520" cy="6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22CED4B-4803-495B-B5F6-B113BD488E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20954" y="2648548"/>
                  <a:ext cx="155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278030-704A-4A54-90E1-75C646A6D31D}"/>
                    </a:ext>
                  </a:extLst>
                </p14:cNvPr>
                <p14:cNvContentPartPr/>
                <p14:nvPr/>
              </p14:nvContentPartPr>
              <p14:xfrm>
                <a:off x="10464674" y="2629468"/>
                <a:ext cx="112320" cy="120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278030-704A-4A54-90E1-75C646A6D3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47034" y="2611828"/>
                  <a:ext cx="147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87E936-2C55-483C-82BE-B56B9110737F}"/>
                    </a:ext>
                  </a:extLst>
                </p14:cNvPr>
                <p14:cNvContentPartPr/>
                <p14:nvPr/>
              </p14:nvContentPartPr>
              <p14:xfrm>
                <a:off x="10616234" y="2522188"/>
                <a:ext cx="88560" cy="101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87E936-2C55-483C-82BE-B56B911073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98234" y="2504548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4417D0A-78E8-49FE-A4DD-69BBBC12978F}"/>
                    </a:ext>
                  </a:extLst>
                </p14:cNvPr>
                <p14:cNvContentPartPr/>
                <p14:nvPr/>
              </p14:nvContentPartPr>
              <p14:xfrm>
                <a:off x="10742234" y="2511748"/>
                <a:ext cx="68760" cy="118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4417D0A-78E8-49FE-A4DD-69BBBC1297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24594" y="2494108"/>
                  <a:ext cx="1044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2CCE9D2-E0F5-4D2B-9E01-D5D1635C8339}"/>
              </a:ext>
            </a:extLst>
          </p:cNvPr>
          <p:cNvGrpSpPr/>
          <p:nvPr/>
        </p:nvGrpSpPr>
        <p:grpSpPr>
          <a:xfrm>
            <a:off x="10980914" y="2122948"/>
            <a:ext cx="797400" cy="233640"/>
            <a:chOff x="10980914" y="2122948"/>
            <a:chExt cx="79740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BF1748-4B9E-4805-BA6F-77879C814C84}"/>
                    </a:ext>
                  </a:extLst>
                </p14:cNvPr>
                <p14:cNvContentPartPr/>
                <p14:nvPr/>
              </p14:nvContentPartPr>
              <p14:xfrm>
                <a:off x="10980914" y="2230228"/>
                <a:ext cx="172080" cy="126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BF1748-4B9E-4805-BA6F-77879C814C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62914" y="2212228"/>
                  <a:ext cx="20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E585830-DAF0-4076-A96C-4D3466E6C135}"/>
                    </a:ext>
                  </a:extLst>
                </p14:cNvPr>
                <p14:cNvContentPartPr/>
                <p14:nvPr/>
              </p14:nvContentPartPr>
              <p14:xfrm>
                <a:off x="11210954" y="2122948"/>
                <a:ext cx="298800" cy="212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E585830-DAF0-4076-A96C-4D3466E6C1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92954" y="2104948"/>
                  <a:ext cx="334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0F8232A-C805-4EFB-9133-A5D1ACFA2455}"/>
                    </a:ext>
                  </a:extLst>
                </p14:cNvPr>
                <p14:cNvContentPartPr/>
                <p14:nvPr/>
              </p14:nvContentPartPr>
              <p14:xfrm>
                <a:off x="11550434" y="2207548"/>
                <a:ext cx="227880" cy="141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0F8232A-C805-4EFB-9133-A5D1ACFA24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32794" y="2189548"/>
                  <a:ext cx="2635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251063B-035B-44E5-B18E-9CD2D8424F58}"/>
              </a:ext>
            </a:extLst>
          </p:cNvPr>
          <p:cNvGrpSpPr/>
          <p:nvPr/>
        </p:nvGrpSpPr>
        <p:grpSpPr>
          <a:xfrm>
            <a:off x="10965074" y="2508148"/>
            <a:ext cx="799920" cy="271080"/>
            <a:chOff x="10965074" y="2508148"/>
            <a:chExt cx="79992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371E57-B295-48CE-A026-CDBBCB96A1AA}"/>
                    </a:ext>
                  </a:extLst>
                </p14:cNvPr>
                <p14:cNvContentPartPr/>
                <p14:nvPr/>
              </p14:nvContentPartPr>
              <p14:xfrm>
                <a:off x="10965074" y="2674468"/>
                <a:ext cx="111240" cy="100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371E57-B295-48CE-A026-CDBBCB96A1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47434" y="2656468"/>
                  <a:ext cx="146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1FFF43-0DD4-4ACD-9FEC-E6ADFEF45E57}"/>
                    </a:ext>
                  </a:extLst>
                </p14:cNvPr>
                <p14:cNvContentPartPr/>
                <p14:nvPr/>
              </p14:nvContentPartPr>
              <p14:xfrm>
                <a:off x="11130314" y="2650348"/>
                <a:ext cx="149760" cy="109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51FFF43-0DD4-4ACD-9FEC-E6ADFEF45E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12314" y="2632348"/>
                  <a:ext cx="185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B612AD4-D0A3-472E-AECF-A8B6AB6F50EC}"/>
                    </a:ext>
                  </a:extLst>
                </p14:cNvPr>
                <p14:cNvContentPartPr/>
                <p14:nvPr/>
              </p14:nvContentPartPr>
              <p14:xfrm>
                <a:off x="11147954" y="2638468"/>
                <a:ext cx="74160" cy="122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B612AD4-D0A3-472E-AECF-A8B6AB6F50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30314" y="2620468"/>
                  <a:ext cx="109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477CCC-1762-461D-B52D-055C5BB604F3}"/>
                    </a:ext>
                  </a:extLst>
                </p14:cNvPr>
                <p14:cNvContentPartPr/>
                <p14:nvPr/>
              </p14:nvContentPartPr>
              <p14:xfrm>
                <a:off x="11309234" y="2567188"/>
                <a:ext cx="25200" cy="145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477CCC-1762-461D-B52D-055C5BB604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91234" y="2549188"/>
                  <a:ext cx="6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F0F14F3-170B-4F43-83AA-BFEB4A670852}"/>
                    </a:ext>
                  </a:extLst>
                </p14:cNvPr>
                <p14:cNvContentPartPr/>
                <p14:nvPr/>
              </p14:nvContentPartPr>
              <p14:xfrm>
                <a:off x="11381954" y="2508148"/>
                <a:ext cx="383040" cy="271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F0F14F3-170B-4F43-83AA-BFEB4A67085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363954" y="2490508"/>
                  <a:ext cx="41868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DAA3A77-6C0D-4456-80B7-D18DE3C43F05}"/>
                  </a:ext>
                </a:extLst>
              </p14:cNvPr>
              <p14:cNvContentPartPr/>
              <p14:nvPr/>
            </p14:nvContentPartPr>
            <p14:xfrm>
              <a:off x="785714" y="3317068"/>
              <a:ext cx="2666520" cy="99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DAA3A77-6C0D-4456-80B7-D18DE3C43F0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8074" y="3299068"/>
                <a:ext cx="270216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7D387A-A82B-4F52-82D6-03EDE4A51A43}"/>
              </a:ext>
            </a:extLst>
          </p:cNvPr>
          <p:cNvGrpSpPr/>
          <p:nvPr/>
        </p:nvGrpSpPr>
        <p:grpSpPr>
          <a:xfrm>
            <a:off x="385754" y="3458548"/>
            <a:ext cx="1535760" cy="506160"/>
            <a:chOff x="385754" y="3458548"/>
            <a:chExt cx="153576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C76B3C-2265-4F1C-868A-5FC675CF512E}"/>
                    </a:ext>
                  </a:extLst>
                </p14:cNvPr>
                <p14:cNvContentPartPr/>
                <p14:nvPr/>
              </p14:nvContentPartPr>
              <p14:xfrm>
                <a:off x="385754" y="3776788"/>
                <a:ext cx="140760" cy="164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C76B3C-2265-4F1C-868A-5FC675CF51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7754" y="3758788"/>
                  <a:ext cx="176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060CDFC-1804-4516-8EDE-6489B44C66EE}"/>
                    </a:ext>
                  </a:extLst>
                </p14:cNvPr>
                <p14:cNvContentPartPr/>
                <p14:nvPr/>
              </p14:nvContentPartPr>
              <p14:xfrm>
                <a:off x="601754" y="3800188"/>
                <a:ext cx="110520" cy="139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060CDFC-1804-4516-8EDE-6489B44C66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3754" y="3782548"/>
                  <a:ext cx="146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6D982D2-18CE-4B81-BF52-AD7F484029B6}"/>
                    </a:ext>
                  </a:extLst>
                </p14:cNvPr>
                <p14:cNvContentPartPr/>
                <p14:nvPr/>
              </p14:nvContentPartPr>
              <p14:xfrm>
                <a:off x="598154" y="3799108"/>
                <a:ext cx="98280" cy="165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6D982D2-18CE-4B81-BF52-AD7F484029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0514" y="3781108"/>
                  <a:ext cx="133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BA8A698-3301-4A4F-860B-2162E05F1DA8}"/>
                    </a:ext>
                  </a:extLst>
                </p14:cNvPr>
                <p14:cNvContentPartPr/>
                <p14:nvPr/>
              </p14:nvContentPartPr>
              <p14:xfrm>
                <a:off x="751154" y="3812068"/>
                <a:ext cx="28080" cy="109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BA8A698-3301-4A4F-860B-2162E05F1D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3514" y="3794428"/>
                  <a:ext cx="63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AE7FB3-543B-4F80-BB1C-725D3F8E2E5F}"/>
                    </a:ext>
                  </a:extLst>
                </p14:cNvPr>
                <p14:cNvContentPartPr/>
                <p14:nvPr/>
              </p14:nvContentPartPr>
              <p14:xfrm>
                <a:off x="712994" y="3726748"/>
                <a:ext cx="3060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AE7FB3-543B-4F80-BB1C-725D3F8E2E5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4994" y="3708748"/>
                  <a:ext cx="66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E5B0B09-7845-4948-B161-86610B8BBAC8}"/>
                    </a:ext>
                  </a:extLst>
                </p14:cNvPr>
                <p14:cNvContentPartPr/>
                <p14:nvPr/>
              </p14:nvContentPartPr>
              <p14:xfrm>
                <a:off x="887954" y="3678148"/>
                <a:ext cx="366120" cy="253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E5B0B09-7845-4948-B161-86610B8BBAC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9954" y="3660148"/>
                  <a:ext cx="401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197B5FF-08F3-4D75-87C6-6EB0CAC047FD}"/>
                    </a:ext>
                  </a:extLst>
                </p14:cNvPr>
                <p14:cNvContentPartPr/>
                <p14:nvPr/>
              </p14:nvContentPartPr>
              <p14:xfrm>
                <a:off x="1319234" y="3756268"/>
                <a:ext cx="602280" cy="177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197B5FF-08F3-4D75-87C6-6EB0CAC047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01594" y="3738628"/>
                  <a:ext cx="637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1493C6-BEA5-4FC3-9BD0-1BF7C6D25825}"/>
                    </a:ext>
                  </a:extLst>
                </p14:cNvPr>
                <p14:cNvContentPartPr/>
                <p14:nvPr/>
              </p14:nvContentPartPr>
              <p14:xfrm>
                <a:off x="1701194" y="3458548"/>
                <a:ext cx="31320" cy="132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1493C6-BEA5-4FC3-9BD0-1BF7C6D2582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83554" y="3440548"/>
                  <a:ext cx="66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0571E0-6A78-4192-9EF3-DF2DB93F1F1E}"/>
                    </a:ext>
                  </a:extLst>
                </p14:cNvPr>
                <p14:cNvContentPartPr/>
                <p14:nvPr/>
              </p14:nvContentPartPr>
              <p14:xfrm>
                <a:off x="1378274" y="3684268"/>
                <a:ext cx="16200" cy="442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0571E0-6A78-4192-9EF3-DF2DB93F1F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60634" y="3666268"/>
                  <a:ext cx="518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4E469C9-DAEC-4AA6-8912-D7A758EEF99F}"/>
              </a:ext>
            </a:extLst>
          </p:cNvPr>
          <p:cNvGrpSpPr/>
          <p:nvPr/>
        </p:nvGrpSpPr>
        <p:grpSpPr>
          <a:xfrm>
            <a:off x="392594" y="4099348"/>
            <a:ext cx="1549440" cy="441720"/>
            <a:chOff x="392594" y="4099348"/>
            <a:chExt cx="15494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04E007-976E-423B-B4B9-51CA02F2A932}"/>
                    </a:ext>
                  </a:extLst>
                </p14:cNvPr>
                <p14:cNvContentPartPr/>
                <p14:nvPr/>
              </p14:nvContentPartPr>
              <p14:xfrm>
                <a:off x="392594" y="4334068"/>
                <a:ext cx="297720" cy="187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04E007-976E-423B-B4B9-51CA02F2A9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4594" y="4316068"/>
                  <a:ext cx="333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593933-D5C6-40AA-908E-F5D35D631A69}"/>
                    </a:ext>
                  </a:extLst>
                </p14:cNvPr>
                <p14:cNvContentPartPr/>
                <p14:nvPr/>
              </p14:nvContentPartPr>
              <p14:xfrm>
                <a:off x="680234" y="4294108"/>
                <a:ext cx="421560" cy="233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593933-D5C6-40AA-908E-F5D35D631A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2594" y="4276468"/>
                  <a:ext cx="457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5710DA-DC2F-4DDA-ACB2-D7A08FF78CD2}"/>
                    </a:ext>
                  </a:extLst>
                </p14:cNvPr>
                <p14:cNvContentPartPr/>
                <p14:nvPr/>
              </p14:nvContentPartPr>
              <p14:xfrm>
                <a:off x="1116554" y="4381228"/>
                <a:ext cx="137520" cy="153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5710DA-DC2F-4DDA-ACB2-D7A08FF78CD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8914" y="4363228"/>
                  <a:ext cx="173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BEA87D-C73D-42B0-A8E7-0D7960F25481}"/>
                    </a:ext>
                  </a:extLst>
                </p14:cNvPr>
                <p14:cNvContentPartPr/>
                <p14:nvPr/>
              </p14:nvContentPartPr>
              <p14:xfrm>
                <a:off x="1249394" y="4337308"/>
                <a:ext cx="692640" cy="203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BEA87D-C73D-42B0-A8E7-0D7960F254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31394" y="4319668"/>
                  <a:ext cx="728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B0F55D1-2304-46A7-B16A-827A91B8EE9A}"/>
                    </a:ext>
                  </a:extLst>
                </p14:cNvPr>
                <p14:cNvContentPartPr/>
                <p14:nvPr/>
              </p14:nvContentPartPr>
              <p14:xfrm>
                <a:off x="1627394" y="4099348"/>
                <a:ext cx="63360" cy="98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B0F55D1-2304-46A7-B16A-827A91B8EE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09754" y="4081708"/>
                  <a:ext cx="99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667965A-8216-4363-B6C1-1FC3D96058C4}"/>
                    </a:ext>
                  </a:extLst>
                </p14:cNvPr>
                <p14:cNvContentPartPr/>
                <p14:nvPr/>
              </p14:nvContentPartPr>
              <p14:xfrm>
                <a:off x="1380074" y="4230748"/>
                <a:ext cx="3960" cy="1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667965A-8216-4363-B6C1-1FC3D96058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62434" y="4213108"/>
                  <a:ext cx="39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3DF0E89-531D-4954-9BF6-250DD072B77F}"/>
              </a:ext>
            </a:extLst>
          </p:cNvPr>
          <p:cNvGrpSpPr/>
          <p:nvPr/>
        </p:nvGrpSpPr>
        <p:grpSpPr>
          <a:xfrm>
            <a:off x="1180994" y="2362708"/>
            <a:ext cx="336960" cy="497520"/>
            <a:chOff x="1180994" y="2362708"/>
            <a:chExt cx="33696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F9ECD8C-9D62-4D29-BCD8-769E64EADDED}"/>
                    </a:ext>
                  </a:extLst>
                </p14:cNvPr>
                <p14:cNvContentPartPr/>
                <p14:nvPr/>
              </p14:nvContentPartPr>
              <p14:xfrm>
                <a:off x="1239674" y="2516788"/>
                <a:ext cx="5760" cy="190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F9ECD8C-9D62-4D29-BCD8-769E64EADD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21674" y="2498788"/>
                  <a:ext cx="41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22631C-A45C-4F77-9EF2-0EDD2C24BE01}"/>
                    </a:ext>
                  </a:extLst>
                </p14:cNvPr>
                <p14:cNvContentPartPr/>
                <p14:nvPr/>
              </p14:nvContentPartPr>
              <p14:xfrm>
                <a:off x="1180994" y="2474308"/>
                <a:ext cx="227880" cy="264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22631C-A45C-4F77-9EF2-0EDD2C24BE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2994" y="2456308"/>
                  <a:ext cx="2635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24C25D2-426F-4601-93D2-6D84D9DF118F}"/>
                    </a:ext>
                  </a:extLst>
                </p14:cNvPr>
                <p14:cNvContentPartPr/>
                <p14:nvPr/>
              </p14:nvContentPartPr>
              <p14:xfrm>
                <a:off x="1337594" y="2362708"/>
                <a:ext cx="180360" cy="497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24C25D2-426F-4601-93D2-6D84D9DF11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9594" y="2345068"/>
                  <a:ext cx="2160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30404F4-DCE2-49FB-8D82-B3F9FDF887BD}"/>
              </a:ext>
            </a:extLst>
          </p:cNvPr>
          <p:cNvGrpSpPr/>
          <p:nvPr/>
        </p:nvGrpSpPr>
        <p:grpSpPr>
          <a:xfrm>
            <a:off x="9085874" y="2637388"/>
            <a:ext cx="2679120" cy="347400"/>
            <a:chOff x="9085874" y="2637388"/>
            <a:chExt cx="267912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8AEFE6D-3B92-4369-9066-F8E95113B138}"/>
                    </a:ext>
                  </a:extLst>
                </p14:cNvPr>
                <p14:cNvContentPartPr/>
                <p14:nvPr/>
              </p14:nvContentPartPr>
              <p14:xfrm>
                <a:off x="9085874" y="2637388"/>
                <a:ext cx="2631960" cy="347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8AEFE6D-3B92-4369-9066-F8E95113B1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68234" y="2619748"/>
                  <a:ext cx="2667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A69506-FB74-4B7C-9CAE-05C139FAA0FF}"/>
                    </a:ext>
                  </a:extLst>
                </p14:cNvPr>
                <p14:cNvContentPartPr/>
                <p14:nvPr/>
              </p14:nvContentPartPr>
              <p14:xfrm>
                <a:off x="11737994" y="2640628"/>
                <a:ext cx="27000" cy="267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A69506-FB74-4B7C-9CAE-05C139FAA0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19994" y="2622988"/>
                  <a:ext cx="626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7A4B5D9-BF3D-4344-98E5-3FE0BF5ED269}"/>
              </a:ext>
            </a:extLst>
          </p:cNvPr>
          <p:cNvGrpSpPr/>
          <p:nvPr/>
        </p:nvGrpSpPr>
        <p:grpSpPr>
          <a:xfrm>
            <a:off x="2706674" y="3619828"/>
            <a:ext cx="1023480" cy="291600"/>
            <a:chOff x="2706674" y="3619828"/>
            <a:chExt cx="102348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A92EC9B-8B40-41C3-A2F0-FD1E666553E8}"/>
                    </a:ext>
                  </a:extLst>
                </p14:cNvPr>
                <p14:cNvContentPartPr/>
                <p14:nvPr/>
              </p14:nvContentPartPr>
              <p14:xfrm>
                <a:off x="2706674" y="3619828"/>
                <a:ext cx="324360" cy="259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A92EC9B-8B40-41C3-A2F0-FD1E666553E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88674" y="3601828"/>
                  <a:ext cx="360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E619E2-8B09-40C3-8872-E257EFB9367A}"/>
                    </a:ext>
                  </a:extLst>
                </p14:cNvPr>
                <p14:cNvContentPartPr/>
                <p14:nvPr/>
              </p14:nvContentPartPr>
              <p14:xfrm>
                <a:off x="2758874" y="3714148"/>
                <a:ext cx="189720" cy="26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E619E2-8B09-40C3-8872-E257EFB936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41234" y="3696508"/>
                  <a:ext cx="225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5279BB-497C-4B31-A13B-3AD5FE2B99CA}"/>
                    </a:ext>
                  </a:extLst>
                </p14:cNvPr>
                <p14:cNvContentPartPr/>
                <p14:nvPr/>
              </p14:nvContentPartPr>
              <p14:xfrm>
                <a:off x="3032114" y="3722788"/>
                <a:ext cx="198720" cy="130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5279BB-497C-4B31-A13B-3AD5FE2B99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14474" y="3704788"/>
                  <a:ext cx="234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19DF448-8EA5-41A0-971F-AA6762CA6157}"/>
                    </a:ext>
                  </a:extLst>
                </p14:cNvPr>
                <p14:cNvContentPartPr/>
                <p14:nvPr/>
              </p14:nvContentPartPr>
              <p14:xfrm>
                <a:off x="3312554" y="3718828"/>
                <a:ext cx="91800" cy="192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19DF448-8EA5-41A0-971F-AA6762CA61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4554" y="3700828"/>
                  <a:ext cx="127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7280F4-AFEE-469C-B620-AB6A7434636A}"/>
                    </a:ext>
                  </a:extLst>
                </p14:cNvPr>
                <p14:cNvContentPartPr/>
                <p14:nvPr/>
              </p14:nvContentPartPr>
              <p14:xfrm>
                <a:off x="3458354" y="3755548"/>
                <a:ext cx="160560" cy="149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7280F4-AFEE-469C-B620-AB6A7434636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40354" y="3737548"/>
                  <a:ext cx="196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3B378F9-901D-4EFE-BF92-1C842F5B72AD}"/>
                    </a:ext>
                  </a:extLst>
                </p14:cNvPr>
                <p14:cNvContentPartPr/>
                <p14:nvPr/>
              </p14:nvContentPartPr>
              <p14:xfrm>
                <a:off x="3656714" y="3721708"/>
                <a:ext cx="73440" cy="180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3B378F9-901D-4EFE-BF92-1C842F5B72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38714" y="3704068"/>
                  <a:ext cx="1090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8DB4B0-C84C-4C9F-8E35-A05A987586BA}"/>
              </a:ext>
            </a:extLst>
          </p:cNvPr>
          <p:cNvGrpSpPr/>
          <p:nvPr/>
        </p:nvGrpSpPr>
        <p:grpSpPr>
          <a:xfrm>
            <a:off x="4271234" y="3407788"/>
            <a:ext cx="2421720" cy="532080"/>
            <a:chOff x="4271234" y="3407788"/>
            <a:chExt cx="242172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983845-D55C-4AEF-985C-7305CC2EE9F5}"/>
                    </a:ext>
                  </a:extLst>
                </p14:cNvPr>
                <p14:cNvContentPartPr/>
                <p14:nvPr/>
              </p14:nvContentPartPr>
              <p14:xfrm>
                <a:off x="4271234" y="3673108"/>
                <a:ext cx="441720" cy="35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983845-D55C-4AEF-985C-7305CC2EE9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53594" y="3655108"/>
                  <a:ext cx="47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97AAC09-C9F6-479A-93C0-7E5C2230AFE0}"/>
                    </a:ext>
                  </a:extLst>
                </p14:cNvPr>
                <p14:cNvContentPartPr/>
                <p14:nvPr/>
              </p14:nvContentPartPr>
              <p14:xfrm>
                <a:off x="4698194" y="3598588"/>
                <a:ext cx="187920" cy="243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97AAC09-C9F6-479A-93C0-7E5C2230AF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80194" y="3580948"/>
                  <a:ext cx="2235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EF32FBC-7A67-4349-8020-A8BE15361377}"/>
                    </a:ext>
                  </a:extLst>
                </p14:cNvPr>
                <p14:cNvContentPartPr/>
                <p14:nvPr/>
              </p14:nvContentPartPr>
              <p14:xfrm>
                <a:off x="5157554" y="3557908"/>
                <a:ext cx="324360" cy="324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EF32FBC-7A67-4349-8020-A8BE1536137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39554" y="3539908"/>
                  <a:ext cx="360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15B7587-09BC-4BDB-B81D-5EFBE495FBCA}"/>
                    </a:ext>
                  </a:extLst>
                </p14:cNvPr>
                <p14:cNvContentPartPr/>
                <p14:nvPr/>
              </p14:nvContentPartPr>
              <p14:xfrm>
                <a:off x="5204714" y="3716308"/>
                <a:ext cx="200520" cy="21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15B7587-09BC-4BDB-B81D-5EFBE495FB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86714" y="3698308"/>
                  <a:ext cx="236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6AC7070-D6B9-489D-8EAC-0062D61A8A76}"/>
                    </a:ext>
                  </a:extLst>
                </p14:cNvPr>
                <p14:cNvContentPartPr/>
                <p14:nvPr/>
              </p14:nvContentPartPr>
              <p14:xfrm>
                <a:off x="5499194" y="3718468"/>
                <a:ext cx="198000" cy="154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6AC7070-D6B9-489D-8EAC-0062D61A8A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81194" y="3700828"/>
                  <a:ext cx="233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6CBB205-EE95-4893-95CD-83EBA6585D27}"/>
                    </a:ext>
                  </a:extLst>
                </p14:cNvPr>
                <p14:cNvContentPartPr/>
                <p14:nvPr/>
              </p14:nvContentPartPr>
              <p14:xfrm>
                <a:off x="5720594" y="3407788"/>
                <a:ext cx="190800" cy="180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6CBB205-EE95-4893-95CD-83EBA6585D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02594" y="3389788"/>
                  <a:ext cx="226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65208C2-A933-4877-B2B6-7E57662A8856}"/>
                    </a:ext>
                  </a:extLst>
                </p14:cNvPr>
                <p14:cNvContentPartPr/>
                <p14:nvPr/>
              </p14:nvContentPartPr>
              <p14:xfrm>
                <a:off x="5960714" y="3469708"/>
                <a:ext cx="154440" cy="19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65208C2-A933-4877-B2B6-7E57662A885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43074" y="3452068"/>
                  <a:ext cx="190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99878D2-47D4-4572-AC89-E37A96B9E423}"/>
                    </a:ext>
                  </a:extLst>
                </p14:cNvPr>
                <p14:cNvContentPartPr/>
                <p14:nvPr/>
              </p14:nvContentPartPr>
              <p14:xfrm>
                <a:off x="6040634" y="3417868"/>
                <a:ext cx="11880" cy="168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99878D2-47D4-4572-AC89-E37A96B9E4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2994" y="3399868"/>
                  <a:ext cx="47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398307A-D5AA-487A-90CE-15565493F1C3}"/>
                    </a:ext>
                  </a:extLst>
                </p14:cNvPr>
                <p14:cNvContentPartPr/>
                <p14:nvPr/>
              </p14:nvContentPartPr>
              <p14:xfrm>
                <a:off x="6021914" y="3756268"/>
                <a:ext cx="68040" cy="148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398307A-D5AA-487A-90CE-15565493F1C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04274" y="3738268"/>
                  <a:ext cx="10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E505352-E7B6-4C77-A22E-932133ACD252}"/>
                    </a:ext>
                  </a:extLst>
                </p14:cNvPr>
                <p14:cNvContentPartPr/>
                <p14:nvPr/>
              </p14:nvContentPartPr>
              <p14:xfrm>
                <a:off x="6150434" y="3773188"/>
                <a:ext cx="195840" cy="132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E505352-E7B6-4C77-A22E-932133ACD2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32434" y="3755548"/>
                  <a:ext cx="231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3316671-3F9F-485C-963B-BE88F4614FF8}"/>
                    </a:ext>
                  </a:extLst>
                </p14:cNvPr>
                <p14:cNvContentPartPr/>
                <p14:nvPr/>
              </p14:nvContentPartPr>
              <p14:xfrm>
                <a:off x="6388034" y="3768148"/>
                <a:ext cx="141480" cy="132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3316671-3F9F-485C-963B-BE88F4614FF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70034" y="3750508"/>
                  <a:ext cx="177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2CEE481-F3DC-4CF4-B676-715AC09667E9}"/>
                    </a:ext>
                  </a:extLst>
                </p14:cNvPr>
                <p14:cNvContentPartPr/>
                <p14:nvPr/>
              </p14:nvContentPartPr>
              <p14:xfrm>
                <a:off x="6573794" y="3705868"/>
                <a:ext cx="119160" cy="234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2CEE481-F3DC-4CF4-B676-715AC09667E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55794" y="3687868"/>
                  <a:ext cx="15480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D74EDA4-A3FC-42E3-9650-C19B172188E4}"/>
              </a:ext>
            </a:extLst>
          </p:cNvPr>
          <p:cNvGrpSpPr/>
          <p:nvPr/>
        </p:nvGrpSpPr>
        <p:grpSpPr>
          <a:xfrm>
            <a:off x="2748434" y="4194748"/>
            <a:ext cx="1314360" cy="400680"/>
            <a:chOff x="2748434" y="4194748"/>
            <a:chExt cx="131436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557EAF6-8C68-463B-A929-1181F0934AC5}"/>
                    </a:ext>
                  </a:extLst>
                </p14:cNvPr>
                <p14:cNvContentPartPr/>
                <p14:nvPr/>
              </p14:nvContentPartPr>
              <p14:xfrm>
                <a:off x="2748434" y="4232188"/>
                <a:ext cx="449640" cy="28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557EAF6-8C68-463B-A929-1181F0934A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30434" y="4214548"/>
                  <a:ext cx="485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ACD770-16C1-4443-83F5-2F3E3D10A062}"/>
                    </a:ext>
                  </a:extLst>
                </p14:cNvPr>
                <p14:cNvContentPartPr/>
                <p14:nvPr/>
              </p14:nvContentPartPr>
              <p14:xfrm>
                <a:off x="3228674" y="4230388"/>
                <a:ext cx="146880" cy="127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ACD770-16C1-4443-83F5-2F3E3D10A0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11034" y="4212748"/>
                  <a:ext cx="182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61C55A5-EADB-4B58-92E6-78B202E5F6A1}"/>
                    </a:ext>
                  </a:extLst>
                </p14:cNvPr>
                <p14:cNvContentPartPr/>
                <p14:nvPr/>
              </p14:nvContentPartPr>
              <p14:xfrm>
                <a:off x="3401474" y="4194748"/>
                <a:ext cx="100080" cy="179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61C55A5-EADB-4B58-92E6-78B202E5F6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83474" y="4177108"/>
                  <a:ext cx="135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6F16C6-8020-4B95-A294-817C4C6A9B54}"/>
                    </a:ext>
                  </a:extLst>
                </p14:cNvPr>
                <p14:cNvContentPartPr/>
                <p14:nvPr/>
              </p14:nvContentPartPr>
              <p14:xfrm>
                <a:off x="3514514" y="4466908"/>
                <a:ext cx="100800" cy="128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6F16C6-8020-4B95-A294-817C4C6A9B5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96514" y="4448908"/>
                  <a:ext cx="136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9C0E7BA-7B7D-4486-884F-F2C96379217A}"/>
                    </a:ext>
                  </a:extLst>
                </p14:cNvPr>
                <p14:cNvContentPartPr/>
                <p14:nvPr/>
              </p14:nvContentPartPr>
              <p14:xfrm>
                <a:off x="3662114" y="4432348"/>
                <a:ext cx="177480" cy="125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9C0E7BA-7B7D-4486-884F-F2C96379217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44114" y="4414708"/>
                  <a:ext cx="21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1156EC-2134-43E6-BD87-754D351B6E6C}"/>
                    </a:ext>
                  </a:extLst>
                </p14:cNvPr>
                <p14:cNvContentPartPr/>
                <p14:nvPr/>
              </p14:nvContentPartPr>
              <p14:xfrm>
                <a:off x="3855074" y="4413988"/>
                <a:ext cx="103680" cy="117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1156EC-2134-43E6-BD87-754D351B6E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37074" y="4396348"/>
                  <a:ext cx="139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39744EC-C5BD-446D-A56E-FEFE09655701}"/>
                    </a:ext>
                  </a:extLst>
                </p14:cNvPr>
                <p14:cNvContentPartPr/>
                <p14:nvPr/>
              </p14:nvContentPartPr>
              <p14:xfrm>
                <a:off x="3959114" y="4379428"/>
                <a:ext cx="103680" cy="187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39744EC-C5BD-446D-A56E-FEFE0965570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41114" y="4361788"/>
                  <a:ext cx="1393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BDEEF56-71E7-4316-97A4-6039EE388E0C}"/>
              </a:ext>
            </a:extLst>
          </p:cNvPr>
          <p:cNvGrpSpPr/>
          <p:nvPr/>
        </p:nvGrpSpPr>
        <p:grpSpPr>
          <a:xfrm>
            <a:off x="4544474" y="4231828"/>
            <a:ext cx="1709640" cy="381600"/>
            <a:chOff x="4544474" y="4231828"/>
            <a:chExt cx="170964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B56B534-0B9E-40CC-97DC-B892FFD1651A}"/>
                    </a:ext>
                  </a:extLst>
                </p14:cNvPr>
                <p14:cNvContentPartPr/>
                <p14:nvPr/>
              </p14:nvContentPartPr>
              <p14:xfrm>
                <a:off x="4544474" y="4383748"/>
                <a:ext cx="290520" cy="55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B56B534-0B9E-40CC-97DC-B892FFD1651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26474" y="4365748"/>
                  <a:ext cx="326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58846AE-3479-4161-AEEA-A1545D61039A}"/>
                    </a:ext>
                  </a:extLst>
                </p14:cNvPr>
                <p14:cNvContentPartPr/>
                <p14:nvPr/>
              </p14:nvContentPartPr>
              <p14:xfrm>
                <a:off x="4794314" y="4326868"/>
                <a:ext cx="136080" cy="162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58846AE-3479-4161-AEEA-A1545D61039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76674" y="4309228"/>
                  <a:ext cx="171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4A0AA0-4028-489A-AE82-A467A5255430}"/>
                    </a:ext>
                  </a:extLst>
                </p14:cNvPr>
                <p14:cNvContentPartPr/>
                <p14:nvPr/>
              </p14:nvContentPartPr>
              <p14:xfrm>
                <a:off x="5218754" y="4231828"/>
                <a:ext cx="524520" cy="328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4A0AA0-4028-489A-AE82-A467A525543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00754" y="4213828"/>
                  <a:ext cx="560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7A6B840-BFC8-4DFA-BBE4-FB5F2ABE0483}"/>
                    </a:ext>
                  </a:extLst>
                </p14:cNvPr>
                <p14:cNvContentPartPr/>
                <p14:nvPr/>
              </p14:nvContentPartPr>
              <p14:xfrm>
                <a:off x="5853434" y="4434868"/>
                <a:ext cx="102240" cy="131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7A6B840-BFC8-4DFA-BBE4-FB5F2ABE04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35434" y="4417228"/>
                  <a:ext cx="137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883FFE-CAAE-44CD-B6C5-D4A0594ABD23}"/>
                    </a:ext>
                  </a:extLst>
                </p14:cNvPr>
                <p14:cNvContentPartPr/>
                <p14:nvPr/>
              </p14:nvContentPartPr>
              <p14:xfrm>
                <a:off x="5977634" y="4396348"/>
                <a:ext cx="125640" cy="141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883FFE-CAAE-44CD-B6C5-D4A0594ABD2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59994" y="4378708"/>
                  <a:ext cx="161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58B8C16-B8E7-4ABC-BB33-3D96F9924274}"/>
                    </a:ext>
                  </a:extLst>
                </p14:cNvPr>
                <p14:cNvContentPartPr/>
                <p14:nvPr/>
              </p14:nvContentPartPr>
              <p14:xfrm>
                <a:off x="6134954" y="4389148"/>
                <a:ext cx="119160" cy="2242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58B8C16-B8E7-4ABC-BB33-3D96F99242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17314" y="4371508"/>
                  <a:ext cx="1548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092E113-780F-442D-A685-A2D0317C2191}"/>
              </a:ext>
            </a:extLst>
          </p:cNvPr>
          <p:cNvGrpSpPr/>
          <p:nvPr/>
        </p:nvGrpSpPr>
        <p:grpSpPr>
          <a:xfrm>
            <a:off x="109274" y="3484828"/>
            <a:ext cx="186480" cy="625320"/>
            <a:chOff x="109274" y="3484828"/>
            <a:chExt cx="18648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9B26CCD-65EC-4A10-9B5B-7FFEE6E0D376}"/>
                    </a:ext>
                  </a:extLst>
                </p14:cNvPr>
                <p14:cNvContentPartPr/>
                <p14:nvPr/>
              </p14:nvContentPartPr>
              <p14:xfrm>
                <a:off x="109274" y="3646468"/>
                <a:ext cx="106920" cy="254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9B26CCD-65EC-4A10-9B5B-7FFEE6E0D37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1274" y="3628828"/>
                  <a:ext cx="142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398F0A-1E0E-4CBB-A55A-A1E150EC0812}"/>
                    </a:ext>
                  </a:extLst>
                </p14:cNvPr>
                <p14:cNvContentPartPr/>
                <p14:nvPr/>
              </p14:nvContentPartPr>
              <p14:xfrm>
                <a:off x="110714" y="3484828"/>
                <a:ext cx="185040" cy="625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398F0A-1E0E-4CBB-A55A-A1E150EC081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714" y="3467188"/>
                  <a:ext cx="220680" cy="66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8D33DA5-6AF7-4875-BA45-BB1C410749CD}"/>
              </a:ext>
            </a:extLst>
          </p:cNvPr>
          <p:cNvGrpSpPr/>
          <p:nvPr/>
        </p:nvGrpSpPr>
        <p:grpSpPr>
          <a:xfrm>
            <a:off x="7045034" y="3486268"/>
            <a:ext cx="1046520" cy="411480"/>
            <a:chOff x="7045034" y="3486268"/>
            <a:chExt cx="104652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F1544AF-C282-4557-A24A-2BEE0F7CC8F8}"/>
                    </a:ext>
                  </a:extLst>
                </p14:cNvPr>
                <p14:cNvContentPartPr/>
                <p14:nvPr/>
              </p14:nvContentPartPr>
              <p14:xfrm>
                <a:off x="7045034" y="3774628"/>
                <a:ext cx="221040" cy="30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F1544AF-C282-4557-A24A-2BEE0F7CC8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27394" y="3756628"/>
                  <a:ext cx="256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E1163D-506F-46C1-9FD4-9ED3B7E9F5EA}"/>
                    </a:ext>
                  </a:extLst>
                </p14:cNvPr>
                <p14:cNvContentPartPr/>
                <p14:nvPr/>
              </p14:nvContentPartPr>
              <p14:xfrm>
                <a:off x="7157354" y="3691468"/>
                <a:ext cx="45720" cy="206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E1163D-506F-46C1-9FD4-9ED3B7E9F5E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39714" y="3673468"/>
                  <a:ext cx="81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9854904-E349-4EFF-B788-76D6AE657488}"/>
                    </a:ext>
                  </a:extLst>
                </p14:cNvPr>
                <p14:cNvContentPartPr/>
                <p14:nvPr/>
              </p14:nvContentPartPr>
              <p14:xfrm>
                <a:off x="7496474" y="3541708"/>
                <a:ext cx="229320" cy="311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9854904-E349-4EFF-B788-76D6AE6574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78834" y="3524068"/>
                  <a:ext cx="264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3EBB342-D04C-47E8-80CA-2586F5776310}"/>
                    </a:ext>
                  </a:extLst>
                </p14:cNvPr>
                <p14:cNvContentPartPr/>
                <p14:nvPr/>
              </p14:nvContentPartPr>
              <p14:xfrm>
                <a:off x="7875914" y="3657628"/>
                <a:ext cx="215640" cy="163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3EBB342-D04C-47E8-80CA-2586F577631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58274" y="3639628"/>
                  <a:ext cx="251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098007-FECD-4806-9D7E-2052DC879869}"/>
                    </a:ext>
                  </a:extLst>
                </p14:cNvPr>
                <p14:cNvContentPartPr/>
                <p14:nvPr/>
              </p14:nvContentPartPr>
              <p14:xfrm>
                <a:off x="7875194" y="3486268"/>
                <a:ext cx="200880" cy="45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098007-FECD-4806-9D7E-2052DC8798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857554" y="3468268"/>
                  <a:ext cx="2365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20191B5-7313-44D1-AAE6-F799833691AA}"/>
              </a:ext>
            </a:extLst>
          </p:cNvPr>
          <p:cNvGrpSpPr/>
          <p:nvPr/>
        </p:nvGrpSpPr>
        <p:grpSpPr>
          <a:xfrm>
            <a:off x="48434" y="4119508"/>
            <a:ext cx="260640" cy="569160"/>
            <a:chOff x="48434" y="4119508"/>
            <a:chExt cx="2606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DA601CA-910D-4744-859B-1CE55BDC12DB}"/>
                    </a:ext>
                  </a:extLst>
                </p14:cNvPr>
                <p14:cNvContentPartPr/>
                <p14:nvPr/>
              </p14:nvContentPartPr>
              <p14:xfrm>
                <a:off x="48434" y="4302388"/>
                <a:ext cx="183600" cy="247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DA601CA-910D-4744-859B-1CE55BDC12D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434" y="4284388"/>
                  <a:ext cx="219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A5C98D-F77F-4349-94B4-27CDB361F110}"/>
                    </a:ext>
                  </a:extLst>
                </p14:cNvPr>
                <p14:cNvContentPartPr/>
                <p14:nvPr/>
              </p14:nvContentPartPr>
              <p14:xfrm>
                <a:off x="78674" y="4119508"/>
                <a:ext cx="230400" cy="569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A5C98D-F77F-4349-94B4-27CDB361F11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674" y="4101868"/>
                  <a:ext cx="266040" cy="60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A7D04DC-E52A-452A-8117-6AE1F1505F2D}"/>
              </a:ext>
            </a:extLst>
          </p:cNvPr>
          <p:cNvGrpSpPr/>
          <p:nvPr/>
        </p:nvGrpSpPr>
        <p:grpSpPr>
          <a:xfrm>
            <a:off x="2065154" y="4231108"/>
            <a:ext cx="542880" cy="253080"/>
            <a:chOff x="2065154" y="4231108"/>
            <a:chExt cx="54288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F5988A-18EA-4FC1-BCD4-8BDC07316551}"/>
                    </a:ext>
                  </a:extLst>
                </p14:cNvPr>
                <p14:cNvContentPartPr/>
                <p14:nvPr/>
              </p14:nvContentPartPr>
              <p14:xfrm>
                <a:off x="2065154" y="4231108"/>
                <a:ext cx="156960" cy="253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F5988A-18EA-4FC1-BCD4-8BDC073165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47154" y="4213108"/>
                  <a:ext cx="19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0774DE-EA63-4D18-AABF-519EBFA19B62}"/>
                    </a:ext>
                  </a:extLst>
                </p14:cNvPr>
                <p14:cNvContentPartPr/>
                <p14:nvPr/>
              </p14:nvContentPartPr>
              <p14:xfrm>
                <a:off x="2235434" y="4368988"/>
                <a:ext cx="111240" cy="114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0774DE-EA63-4D18-AABF-519EBFA19B6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17794" y="4351348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0F4282-417D-4159-8BFC-2D8409E2E052}"/>
                    </a:ext>
                  </a:extLst>
                </p14:cNvPr>
                <p14:cNvContentPartPr/>
                <p14:nvPr/>
              </p14:nvContentPartPr>
              <p14:xfrm>
                <a:off x="2238674" y="4281868"/>
                <a:ext cx="127440" cy="25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0F4282-417D-4159-8BFC-2D8409E2E0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20674" y="4264228"/>
                  <a:ext cx="163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068878B-C286-4F4B-A366-FB9653839759}"/>
                    </a:ext>
                  </a:extLst>
                </p14:cNvPr>
                <p14:cNvContentPartPr/>
                <p14:nvPr/>
              </p14:nvContentPartPr>
              <p14:xfrm>
                <a:off x="2484194" y="4379428"/>
                <a:ext cx="123840" cy="147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068878B-C286-4F4B-A366-FB965383975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66194" y="4361788"/>
                  <a:ext cx="159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30E4945-C835-4559-A7E1-8E3491F2A932}"/>
                    </a:ext>
                  </a:extLst>
                </p14:cNvPr>
                <p14:cNvContentPartPr/>
                <p14:nvPr/>
              </p14:nvContentPartPr>
              <p14:xfrm>
                <a:off x="2519834" y="4315708"/>
                <a:ext cx="30600" cy="161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30E4945-C835-4559-A7E1-8E3491F2A93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01834" y="4297708"/>
                  <a:ext cx="6624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F6F316F-0800-4145-97AE-0AD65E05D04D}"/>
                  </a:ext>
                </a:extLst>
              </p14:cNvPr>
              <p14:cNvContentPartPr/>
              <p14:nvPr/>
            </p14:nvContentPartPr>
            <p14:xfrm>
              <a:off x="7412954" y="3942028"/>
              <a:ext cx="861120" cy="748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F6F316F-0800-4145-97AE-0AD65E05D04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395314" y="3924028"/>
                <a:ext cx="896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F8CE418-4FAC-46BA-8C24-1AE607E50B0B}"/>
                  </a:ext>
                </a:extLst>
              </p14:cNvPr>
              <p14:cNvContentPartPr/>
              <p14:nvPr/>
            </p14:nvContentPartPr>
            <p14:xfrm>
              <a:off x="2004674" y="4576348"/>
              <a:ext cx="496800" cy="435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F8CE418-4FAC-46BA-8C24-1AE607E50B0B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986674" y="4558708"/>
                <a:ext cx="532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934B062-9253-47AF-B621-4901433DA326}"/>
                  </a:ext>
                </a:extLst>
              </p14:cNvPr>
              <p14:cNvContentPartPr/>
              <p14:nvPr/>
            </p14:nvContentPartPr>
            <p14:xfrm>
              <a:off x="2001794" y="4690108"/>
              <a:ext cx="7846560" cy="25848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934B062-9253-47AF-B621-4901433DA32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984154" y="4672468"/>
                <a:ext cx="7882200" cy="2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3BB5CD4-4C39-4A15-93F4-BA191E54F1D9}"/>
              </a:ext>
            </a:extLst>
          </p:cNvPr>
          <p:cNvGrpSpPr/>
          <p:nvPr/>
        </p:nvGrpSpPr>
        <p:grpSpPr>
          <a:xfrm>
            <a:off x="32234" y="4973428"/>
            <a:ext cx="1894680" cy="524520"/>
            <a:chOff x="32234" y="4973428"/>
            <a:chExt cx="189468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A7EEC1-CD7E-4287-963A-8BBC18615FAC}"/>
                    </a:ext>
                  </a:extLst>
                </p14:cNvPr>
                <p14:cNvContentPartPr/>
                <p14:nvPr/>
              </p14:nvContentPartPr>
              <p14:xfrm>
                <a:off x="102794" y="5109508"/>
                <a:ext cx="263520" cy="169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A7EEC1-CD7E-4287-963A-8BBC18615F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794" y="5091508"/>
                  <a:ext cx="299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92C38A-A2EA-43C9-9613-9FB2CC7DBD5F}"/>
                    </a:ext>
                  </a:extLst>
                </p14:cNvPr>
                <p14:cNvContentPartPr/>
                <p14:nvPr/>
              </p14:nvContentPartPr>
              <p14:xfrm>
                <a:off x="32234" y="5026348"/>
                <a:ext cx="228960" cy="338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92C38A-A2EA-43C9-9613-9FB2CC7DBD5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594" y="5008348"/>
                  <a:ext cx="264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3D6A85A-062B-434E-BDCB-EBEE58BCADDC}"/>
                    </a:ext>
                  </a:extLst>
                </p14:cNvPr>
                <p14:cNvContentPartPr/>
                <p14:nvPr/>
              </p14:nvContentPartPr>
              <p14:xfrm>
                <a:off x="104594" y="5095828"/>
                <a:ext cx="208440" cy="21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3D6A85A-062B-434E-BDCB-EBEE58BCADD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594" y="5077828"/>
                  <a:ext cx="24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242C8FE-BD3D-4D16-9D70-1BAD1B031A22}"/>
                    </a:ext>
                  </a:extLst>
                </p14:cNvPr>
                <p14:cNvContentPartPr/>
                <p14:nvPr/>
              </p14:nvContentPartPr>
              <p14:xfrm>
                <a:off x="328514" y="5067748"/>
                <a:ext cx="168480" cy="136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242C8FE-BD3D-4D16-9D70-1BAD1B031A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0874" y="5050108"/>
                  <a:ext cx="204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FF2D694-501D-424A-8C06-44FCC34E7070}"/>
                    </a:ext>
                  </a:extLst>
                </p14:cNvPr>
                <p14:cNvContentPartPr/>
                <p14:nvPr/>
              </p14:nvContentPartPr>
              <p14:xfrm>
                <a:off x="682394" y="5108068"/>
                <a:ext cx="165240" cy="389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FF2D694-501D-424A-8C06-44FCC34E707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4394" y="5090068"/>
                  <a:ext cx="200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A8615E4-1BF8-40A1-BB85-15C226F460EF}"/>
                    </a:ext>
                  </a:extLst>
                </p14:cNvPr>
                <p14:cNvContentPartPr/>
                <p14:nvPr/>
              </p14:nvContentPartPr>
              <p14:xfrm>
                <a:off x="907034" y="4998268"/>
                <a:ext cx="326160" cy="330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A8615E4-1BF8-40A1-BB85-15C226F460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9034" y="4980268"/>
                  <a:ext cx="361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32F81A2-4318-4ADD-BAC6-848D31E84191}"/>
                    </a:ext>
                  </a:extLst>
                </p14:cNvPr>
                <p14:cNvContentPartPr/>
                <p14:nvPr/>
              </p14:nvContentPartPr>
              <p14:xfrm>
                <a:off x="1270634" y="4973428"/>
                <a:ext cx="162360" cy="319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32F81A2-4318-4ADD-BAC6-848D31E8419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52994" y="4955428"/>
                  <a:ext cx="198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020DFEB-7E86-4CD1-9937-DA857FD86B0D}"/>
                    </a:ext>
                  </a:extLst>
                </p14:cNvPr>
                <p14:cNvContentPartPr/>
                <p14:nvPr/>
              </p14:nvContentPartPr>
              <p14:xfrm>
                <a:off x="1468274" y="5005828"/>
                <a:ext cx="458640" cy="335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020DFEB-7E86-4CD1-9937-DA857FD86B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50274" y="4988188"/>
                  <a:ext cx="49428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57A6CCC-237E-4E08-BAF6-85FDE5C73E53}"/>
              </a:ext>
            </a:extLst>
          </p:cNvPr>
          <p:cNvGrpSpPr/>
          <p:nvPr/>
        </p:nvGrpSpPr>
        <p:grpSpPr>
          <a:xfrm>
            <a:off x="2500034" y="4844188"/>
            <a:ext cx="3715560" cy="612360"/>
            <a:chOff x="2500034" y="4844188"/>
            <a:chExt cx="371556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D8CFB89-BA68-4E32-8463-F2355269C273}"/>
                    </a:ext>
                  </a:extLst>
                </p14:cNvPr>
                <p14:cNvContentPartPr/>
                <p14:nvPr/>
              </p14:nvContentPartPr>
              <p14:xfrm>
                <a:off x="2500034" y="4976308"/>
                <a:ext cx="304920" cy="322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D8CFB89-BA68-4E32-8463-F2355269C27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82394" y="4958668"/>
                  <a:ext cx="340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008A224-7D43-479F-B0E2-0978EB56A66D}"/>
                    </a:ext>
                  </a:extLst>
                </p14:cNvPr>
                <p14:cNvContentPartPr/>
                <p14:nvPr/>
              </p14:nvContentPartPr>
              <p14:xfrm>
                <a:off x="2559794" y="5099788"/>
                <a:ext cx="238680" cy="23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008A224-7D43-479F-B0E2-0978EB56A66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41794" y="5082148"/>
                  <a:ext cx="274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E138E1D-08AE-43E5-ABAD-518472F02215}"/>
                    </a:ext>
                  </a:extLst>
                </p14:cNvPr>
                <p14:cNvContentPartPr/>
                <p14:nvPr/>
              </p14:nvContentPartPr>
              <p14:xfrm>
                <a:off x="2896034" y="5142268"/>
                <a:ext cx="217440" cy="1404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E138E1D-08AE-43E5-ABAD-518472F0221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878034" y="5124268"/>
                  <a:ext cx="25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2464553-9508-4BFD-84EE-296FBCC79051}"/>
                    </a:ext>
                  </a:extLst>
                </p14:cNvPr>
                <p14:cNvContentPartPr/>
                <p14:nvPr/>
              </p14:nvContentPartPr>
              <p14:xfrm>
                <a:off x="3192674" y="5153428"/>
                <a:ext cx="120960" cy="152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2464553-9508-4BFD-84EE-296FBCC7905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75034" y="5135788"/>
                  <a:ext cx="156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44A6F2-515B-4143-82C6-58A919AC2982}"/>
                    </a:ext>
                  </a:extLst>
                </p14:cNvPr>
                <p14:cNvContentPartPr/>
                <p14:nvPr/>
              </p14:nvContentPartPr>
              <p14:xfrm>
                <a:off x="3316874" y="5167828"/>
                <a:ext cx="150840" cy="153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44A6F2-515B-4143-82C6-58A919AC298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98874" y="5150188"/>
                  <a:ext cx="186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55038EF-434D-4BF4-A383-1576FAB7AA9F}"/>
                    </a:ext>
                  </a:extLst>
                </p14:cNvPr>
                <p14:cNvContentPartPr/>
                <p14:nvPr/>
              </p14:nvContentPartPr>
              <p14:xfrm>
                <a:off x="3465554" y="5184748"/>
                <a:ext cx="91080" cy="193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55038EF-434D-4BF4-A383-1576FAB7AA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47554" y="5166748"/>
                  <a:ext cx="12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4B6068A-0746-4778-AFBD-FB3434248E37}"/>
                    </a:ext>
                  </a:extLst>
                </p14:cNvPr>
                <p14:cNvContentPartPr/>
                <p14:nvPr/>
              </p14:nvContentPartPr>
              <p14:xfrm>
                <a:off x="3765074" y="5218948"/>
                <a:ext cx="128520" cy="4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4B6068A-0746-4778-AFBD-FB3434248E3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47434" y="5200948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77B439-F8CF-4A46-90C5-EE69C972BEB0}"/>
                    </a:ext>
                  </a:extLst>
                </p14:cNvPr>
                <p14:cNvContentPartPr/>
                <p14:nvPr/>
              </p14:nvContentPartPr>
              <p14:xfrm>
                <a:off x="3810074" y="5158108"/>
                <a:ext cx="39960" cy="165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77B439-F8CF-4A46-90C5-EE69C972BEB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92434" y="5140468"/>
                  <a:ext cx="7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2BF46EC-EF8B-4107-8694-38902D0AE0E8}"/>
                    </a:ext>
                  </a:extLst>
                </p14:cNvPr>
                <p14:cNvContentPartPr/>
                <p14:nvPr/>
              </p14:nvContentPartPr>
              <p14:xfrm>
                <a:off x="4027514" y="5046148"/>
                <a:ext cx="19080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2BF46EC-EF8B-4107-8694-38902D0AE0E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09874" y="5028508"/>
                  <a:ext cx="22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72E7F23-CB27-443A-B0F1-0CAA7E4BAF36}"/>
                    </a:ext>
                  </a:extLst>
                </p14:cNvPr>
                <p14:cNvContentPartPr/>
                <p14:nvPr/>
              </p14:nvContentPartPr>
              <p14:xfrm>
                <a:off x="4289594" y="5164588"/>
                <a:ext cx="201960" cy="175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72E7F23-CB27-443A-B0F1-0CAA7E4BAF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71594" y="5146588"/>
                  <a:ext cx="237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47D7B89-31F4-4183-9C67-B1661A098A1F}"/>
                    </a:ext>
                  </a:extLst>
                </p14:cNvPr>
                <p14:cNvContentPartPr/>
                <p14:nvPr/>
              </p14:nvContentPartPr>
              <p14:xfrm>
                <a:off x="4283834" y="5048668"/>
                <a:ext cx="253080" cy="6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47D7B89-31F4-4183-9C67-B1661A098A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65834" y="5030668"/>
                  <a:ext cx="288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7D77236-B059-49D3-B038-0E3B1F6F6E1F}"/>
                    </a:ext>
                  </a:extLst>
                </p14:cNvPr>
                <p14:cNvContentPartPr/>
                <p14:nvPr/>
              </p14:nvContentPartPr>
              <p14:xfrm>
                <a:off x="4643114" y="5195908"/>
                <a:ext cx="215640" cy="2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7D77236-B059-49D3-B038-0E3B1F6F6E1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25474" y="5177908"/>
                  <a:ext cx="251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112A63A-2572-42E3-BC05-0991628AA3B8}"/>
                    </a:ext>
                  </a:extLst>
                </p14:cNvPr>
                <p14:cNvContentPartPr/>
                <p14:nvPr/>
              </p14:nvContentPartPr>
              <p14:xfrm>
                <a:off x="4732034" y="5110948"/>
                <a:ext cx="132120" cy="188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112A63A-2572-42E3-BC05-0991628AA3B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14394" y="5093308"/>
                  <a:ext cx="167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E8668C2-7058-4750-B861-22D82EDD5CA3}"/>
                    </a:ext>
                  </a:extLst>
                </p14:cNvPr>
                <p14:cNvContentPartPr/>
                <p14:nvPr/>
              </p14:nvContentPartPr>
              <p14:xfrm>
                <a:off x="5009594" y="5037868"/>
                <a:ext cx="455760" cy="265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E8668C2-7058-4750-B861-22D82EDD5CA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91954" y="5020228"/>
                  <a:ext cx="491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1FF458-EBB3-4265-8D7B-ACEF1E95B8D1}"/>
                    </a:ext>
                  </a:extLst>
                </p14:cNvPr>
                <p14:cNvContentPartPr/>
                <p14:nvPr/>
              </p14:nvContentPartPr>
              <p14:xfrm>
                <a:off x="5486594" y="5021308"/>
                <a:ext cx="103680" cy="179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1FF458-EBB3-4265-8D7B-ACEF1E95B8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68594" y="5003668"/>
                  <a:ext cx="139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147B34E-6362-4446-A374-50831493B90E}"/>
                    </a:ext>
                  </a:extLst>
                </p14:cNvPr>
                <p14:cNvContentPartPr/>
                <p14:nvPr/>
              </p14:nvContentPartPr>
              <p14:xfrm>
                <a:off x="5660114" y="5002228"/>
                <a:ext cx="176400" cy="216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147B34E-6362-4446-A374-50831493B90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642114" y="4984228"/>
                  <a:ext cx="212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A20766A-9F4F-452A-8EFC-F8EDAFDD155F}"/>
                    </a:ext>
                  </a:extLst>
                </p14:cNvPr>
                <p14:cNvContentPartPr/>
                <p14:nvPr/>
              </p14:nvContentPartPr>
              <p14:xfrm>
                <a:off x="5779994" y="5234428"/>
                <a:ext cx="50040" cy="127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A20766A-9F4F-452A-8EFC-F8EDAFDD155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62354" y="5216428"/>
                  <a:ext cx="8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3F0F1CF-AD13-45A5-87DC-C685D297329E}"/>
                    </a:ext>
                  </a:extLst>
                </p14:cNvPr>
                <p14:cNvContentPartPr/>
                <p14:nvPr/>
              </p14:nvContentPartPr>
              <p14:xfrm>
                <a:off x="5851274" y="5279068"/>
                <a:ext cx="139680" cy="122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3F0F1CF-AD13-45A5-87DC-C685D297329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33274" y="5261428"/>
                  <a:ext cx="175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332AC3F-D814-4E74-9174-75B940BD259D}"/>
                    </a:ext>
                  </a:extLst>
                </p14:cNvPr>
                <p14:cNvContentPartPr/>
                <p14:nvPr/>
              </p14:nvContentPartPr>
              <p14:xfrm>
                <a:off x="6011114" y="5285548"/>
                <a:ext cx="132120" cy="9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332AC3F-D814-4E74-9174-75B940BD259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93474" y="5267548"/>
                  <a:ext cx="167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7B799DF-799E-4E83-A7ED-8ACB725751CE}"/>
                    </a:ext>
                  </a:extLst>
                </p14:cNvPr>
                <p14:cNvContentPartPr/>
                <p14:nvPr/>
              </p14:nvContentPartPr>
              <p14:xfrm>
                <a:off x="6157274" y="5239828"/>
                <a:ext cx="58320" cy="1699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7B799DF-799E-4E83-A7ED-8ACB725751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39634" y="5222188"/>
                  <a:ext cx="93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1A73E7E-22A6-4E2B-ACD3-620601B35179}"/>
                    </a:ext>
                  </a:extLst>
                </p14:cNvPr>
                <p14:cNvContentPartPr/>
                <p14:nvPr/>
              </p14:nvContentPartPr>
              <p14:xfrm>
                <a:off x="5554994" y="5168548"/>
                <a:ext cx="153360" cy="8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1A73E7E-22A6-4E2B-ACD3-620601B3517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37354" y="5150908"/>
                  <a:ext cx="189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AD805AD-3720-4636-B0EA-C32EB54E3A4C}"/>
                    </a:ext>
                  </a:extLst>
                </p14:cNvPr>
                <p14:cNvContentPartPr/>
                <p14:nvPr/>
              </p14:nvContentPartPr>
              <p14:xfrm>
                <a:off x="3953714" y="4844188"/>
                <a:ext cx="708120" cy="606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AD805AD-3720-4636-B0EA-C32EB54E3A4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36074" y="4826188"/>
                  <a:ext cx="7437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DFD4C9E-F9D4-4DB1-AC1F-8FF1F73F0283}"/>
                    </a:ext>
                  </a:extLst>
                </p14:cNvPr>
                <p14:cNvContentPartPr/>
                <p14:nvPr/>
              </p14:nvContentPartPr>
              <p14:xfrm>
                <a:off x="4121114" y="4871908"/>
                <a:ext cx="367560" cy="584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DFD4C9E-F9D4-4DB1-AC1F-8FF1F73F028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03474" y="4853908"/>
                  <a:ext cx="40320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8C43089-B6E3-42C7-B8E0-6EED8B843C74}"/>
              </a:ext>
            </a:extLst>
          </p:cNvPr>
          <p:cNvGrpSpPr/>
          <p:nvPr/>
        </p:nvGrpSpPr>
        <p:grpSpPr>
          <a:xfrm>
            <a:off x="6569114" y="4800628"/>
            <a:ext cx="4451400" cy="734040"/>
            <a:chOff x="6569114" y="4800628"/>
            <a:chExt cx="4451400" cy="73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BAB83F-B7D4-43F5-BFE1-E1C5ADE02AB9}"/>
                    </a:ext>
                  </a:extLst>
                </p14:cNvPr>
                <p14:cNvContentPartPr/>
                <p14:nvPr/>
              </p14:nvContentPartPr>
              <p14:xfrm>
                <a:off x="6569114" y="5227948"/>
                <a:ext cx="290520" cy="22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BAB83F-B7D4-43F5-BFE1-E1C5ADE02A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51474" y="5210308"/>
                  <a:ext cx="32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C4EB80-CBDD-4FBB-A8F4-9EF9B595D48D}"/>
                    </a:ext>
                  </a:extLst>
                </p14:cNvPr>
                <p14:cNvContentPartPr/>
                <p14:nvPr/>
              </p14:nvContentPartPr>
              <p14:xfrm>
                <a:off x="6868994" y="5167828"/>
                <a:ext cx="111960" cy="1548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C4EB80-CBDD-4FBB-A8F4-9EF9B595D48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51354" y="5150188"/>
                  <a:ext cx="147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21458E-C901-493E-8908-49FD21592E42}"/>
                    </a:ext>
                  </a:extLst>
                </p14:cNvPr>
                <p14:cNvContentPartPr/>
                <p14:nvPr/>
              </p14:nvContentPartPr>
              <p14:xfrm>
                <a:off x="7196234" y="5077468"/>
                <a:ext cx="381240" cy="261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21458E-C901-493E-8908-49FD21592E4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178594" y="5059468"/>
                  <a:ext cx="416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DA24D14-F69A-467B-B171-E27D4466CC09}"/>
                    </a:ext>
                  </a:extLst>
                </p14:cNvPr>
                <p14:cNvContentPartPr/>
                <p14:nvPr/>
              </p14:nvContentPartPr>
              <p14:xfrm>
                <a:off x="7278314" y="5154868"/>
                <a:ext cx="281520" cy="42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DA24D14-F69A-467B-B171-E27D4466CC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260314" y="5137228"/>
                  <a:ext cx="317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71130A2-94CB-457B-8656-57F2FFA3A944}"/>
                    </a:ext>
                  </a:extLst>
                </p14:cNvPr>
                <p14:cNvContentPartPr/>
                <p14:nvPr/>
              </p14:nvContentPartPr>
              <p14:xfrm>
                <a:off x="7624274" y="5181508"/>
                <a:ext cx="185400" cy="136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71130A2-94CB-457B-8656-57F2FFA3A94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606634" y="5163508"/>
                  <a:ext cx="221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BEF4EEF-BE72-4EFF-B9F1-40D59C1FE31D}"/>
                    </a:ext>
                  </a:extLst>
                </p14:cNvPr>
                <p14:cNvContentPartPr/>
                <p14:nvPr/>
              </p14:nvContentPartPr>
              <p14:xfrm>
                <a:off x="7795274" y="4987468"/>
                <a:ext cx="159480" cy="1663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BEF4EEF-BE72-4EFF-B9F1-40D59C1FE31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77274" y="4969828"/>
                  <a:ext cx="195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96C044-6A68-4DD7-B738-5C14B1DFC2BF}"/>
                    </a:ext>
                  </a:extLst>
                </p14:cNvPr>
                <p14:cNvContentPartPr/>
                <p14:nvPr/>
              </p14:nvContentPartPr>
              <p14:xfrm>
                <a:off x="8010554" y="5037508"/>
                <a:ext cx="128520" cy="6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C96C044-6A68-4DD7-B738-5C14B1DFC2B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992554" y="5019508"/>
                  <a:ext cx="164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B6CA6EE-30DC-4103-9044-397154FD4CED}"/>
                    </a:ext>
                  </a:extLst>
                </p14:cNvPr>
                <p14:cNvContentPartPr/>
                <p14:nvPr/>
              </p14:nvContentPartPr>
              <p14:xfrm>
                <a:off x="8014874" y="4978828"/>
                <a:ext cx="56520" cy="3542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B6CA6EE-30DC-4103-9044-397154FD4C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996874" y="4961188"/>
                  <a:ext cx="9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1B593A8-D8D9-4F79-A645-472BF830D9DF}"/>
                    </a:ext>
                  </a:extLst>
                </p14:cNvPr>
                <p14:cNvContentPartPr/>
                <p14:nvPr/>
              </p14:nvContentPartPr>
              <p14:xfrm>
                <a:off x="8157074" y="5247028"/>
                <a:ext cx="122400" cy="990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1B593A8-D8D9-4F79-A645-472BF830D9D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39074" y="5229388"/>
                  <a:ext cx="158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6BC3A2-0E05-4335-8D2C-0987310261A0}"/>
                    </a:ext>
                  </a:extLst>
                </p14:cNvPr>
                <p14:cNvContentPartPr/>
                <p14:nvPr/>
              </p14:nvContentPartPr>
              <p14:xfrm>
                <a:off x="8333114" y="5205268"/>
                <a:ext cx="94680" cy="111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6BC3A2-0E05-4335-8D2C-0987310261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15474" y="5187628"/>
                  <a:ext cx="130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289CEE9-4C8C-4232-88F5-BAC25AAD8469}"/>
                    </a:ext>
                  </a:extLst>
                </p14:cNvPr>
                <p14:cNvContentPartPr/>
                <p14:nvPr/>
              </p14:nvContentPartPr>
              <p14:xfrm>
                <a:off x="8444354" y="5203108"/>
                <a:ext cx="51840" cy="173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289CEE9-4C8C-4232-88F5-BAC25AAD84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26714" y="5185108"/>
                  <a:ext cx="87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345494B-C1D1-4375-921C-FFDB8754A0AA}"/>
                    </a:ext>
                  </a:extLst>
                </p14:cNvPr>
                <p14:cNvContentPartPr/>
                <p14:nvPr/>
              </p14:nvContentPartPr>
              <p14:xfrm>
                <a:off x="8666834" y="5109508"/>
                <a:ext cx="181800" cy="145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345494B-C1D1-4375-921C-FFDB8754A0A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49194" y="5091508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765802F-A52D-4265-8161-AF7B0587A706}"/>
                    </a:ext>
                  </a:extLst>
                </p14:cNvPr>
                <p14:cNvContentPartPr/>
                <p14:nvPr/>
              </p14:nvContentPartPr>
              <p14:xfrm>
                <a:off x="8962394" y="4964788"/>
                <a:ext cx="212040" cy="359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765802F-A52D-4265-8161-AF7B0587A70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44394" y="4947148"/>
                  <a:ext cx="247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5515449-421D-4022-B5AA-2D936C2C416D}"/>
                    </a:ext>
                  </a:extLst>
                </p14:cNvPr>
                <p14:cNvContentPartPr/>
                <p14:nvPr/>
              </p14:nvContentPartPr>
              <p14:xfrm>
                <a:off x="9265514" y="5153428"/>
                <a:ext cx="204120" cy="183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5515449-421D-4022-B5AA-2D936C2C416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247514" y="5135788"/>
                  <a:ext cx="239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FDE2F34-00D5-4BE6-9F15-DF3C26E0CFEB}"/>
                    </a:ext>
                  </a:extLst>
                </p14:cNvPr>
                <p14:cNvContentPartPr/>
                <p14:nvPr/>
              </p14:nvContentPartPr>
              <p14:xfrm>
                <a:off x="9260474" y="5081428"/>
                <a:ext cx="265320" cy="133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FDE2F34-00D5-4BE6-9F15-DF3C26E0CFE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42474" y="5063428"/>
                  <a:ext cx="300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426E2FB-C069-44AA-A252-4C3685FB98FE}"/>
                    </a:ext>
                  </a:extLst>
                </p14:cNvPr>
                <p14:cNvContentPartPr/>
                <p14:nvPr/>
              </p14:nvContentPartPr>
              <p14:xfrm>
                <a:off x="9688154" y="5198068"/>
                <a:ext cx="219960" cy="16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426E2FB-C069-44AA-A252-4C3685FB98F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70514" y="5180428"/>
                  <a:ext cx="255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D563794-DF6C-4AD8-A802-189A2AAA4C33}"/>
                    </a:ext>
                  </a:extLst>
                </p14:cNvPr>
                <p14:cNvContentPartPr/>
                <p14:nvPr/>
              </p14:nvContentPartPr>
              <p14:xfrm>
                <a:off x="9799394" y="5103028"/>
                <a:ext cx="60840" cy="178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D563794-DF6C-4AD8-A802-189A2AAA4C3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81754" y="5085028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81305C9-9530-4430-AC86-2DCC618D55B7}"/>
                    </a:ext>
                  </a:extLst>
                </p14:cNvPr>
                <p14:cNvContentPartPr/>
                <p14:nvPr/>
              </p14:nvContentPartPr>
              <p14:xfrm>
                <a:off x="10086314" y="4956148"/>
                <a:ext cx="363600" cy="331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81305C9-9530-4430-AC86-2DCC618D55B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68674" y="4938148"/>
                  <a:ext cx="399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89BCCBD-7236-4000-A80E-879DCE702278}"/>
                    </a:ext>
                  </a:extLst>
                </p14:cNvPr>
                <p14:cNvContentPartPr/>
                <p14:nvPr/>
              </p14:nvContentPartPr>
              <p14:xfrm>
                <a:off x="10523714" y="5167108"/>
                <a:ext cx="114120" cy="180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89BCCBD-7236-4000-A80E-879DCE70227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05714" y="5149108"/>
                  <a:ext cx="149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50B642C-6080-4C60-BADF-45847170B37F}"/>
                    </a:ext>
                  </a:extLst>
                </p14:cNvPr>
                <p14:cNvContentPartPr/>
                <p14:nvPr/>
              </p14:nvContentPartPr>
              <p14:xfrm>
                <a:off x="10686794" y="5159908"/>
                <a:ext cx="180360" cy="158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50B642C-6080-4C60-BADF-45847170B37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68794" y="5141908"/>
                  <a:ext cx="21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8A0A880-F691-4C12-AE80-3F42BC01E512}"/>
                    </a:ext>
                  </a:extLst>
                </p14:cNvPr>
                <p14:cNvContentPartPr/>
                <p14:nvPr/>
              </p14:nvContentPartPr>
              <p14:xfrm>
                <a:off x="10899914" y="5142268"/>
                <a:ext cx="120600" cy="275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8A0A880-F691-4C12-AE80-3F42BC01E51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81914" y="5124268"/>
                  <a:ext cx="156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9CF0210-3AB7-4D4D-90A2-06D601475069}"/>
                    </a:ext>
                  </a:extLst>
                </p14:cNvPr>
                <p14:cNvContentPartPr/>
                <p14:nvPr/>
              </p14:nvContentPartPr>
              <p14:xfrm>
                <a:off x="8774114" y="4800628"/>
                <a:ext cx="891360" cy="734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9CF0210-3AB7-4D4D-90A2-06D60147506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56114" y="4782628"/>
                  <a:ext cx="92700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FFB3187-02BB-4CB8-A203-4EFF5E5A9395}"/>
                    </a:ext>
                  </a:extLst>
                </p14:cNvPr>
                <p14:cNvContentPartPr/>
                <p14:nvPr/>
              </p14:nvContentPartPr>
              <p14:xfrm>
                <a:off x="9074354" y="4889188"/>
                <a:ext cx="356040" cy="611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FFB3187-02BB-4CB8-A203-4EFF5E5A939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56714" y="4871548"/>
                  <a:ext cx="391680" cy="64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062217C3-E8C5-4D74-BB2C-2B8ABCD0136E}"/>
              </a:ext>
            </a:extLst>
          </p:cNvPr>
          <p:cNvGrpSpPr/>
          <p:nvPr/>
        </p:nvGrpSpPr>
        <p:grpSpPr>
          <a:xfrm>
            <a:off x="3392834" y="5742388"/>
            <a:ext cx="3054600" cy="526320"/>
            <a:chOff x="3392834" y="5742388"/>
            <a:chExt cx="305460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4616C6-83DE-4D0F-AC9A-3C976A84D027}"/>
                    </a:ext>
                  </a:extLst>
                </p14:cNvPr>
                <p14:cNvContentPartPr/>
                <p14:nvPr/>
              </p14:nvContentPartPr>
              <p14:xfrm>
                <a:off x="3392834" y="5742388"/>
                <a:ext cx="325440" cy="441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4616C6-83DE-4D0F-AC9A-3C976A84D02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375194" y="5724748"/>
                  <a:ext cx="361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F3C92B9-9474-4706-A9CB-176B5A957B26}"/>
                    </a:ext>
                  </a:extLst>
                </p14:cNvPr>
                <p14:cNvContentPartPr/>
                <p14:nvPr/>
              </p14:nvContentPartPr>
              <p14:xfrm>
                <a:off x="3427034" y="5974588"/>
                <a:ext cx="270720" cy="18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F3C92B9-9474-4706-A9CB-176B5A957B2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09394" y="5956588"/>
                  <a:ext cx="306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461B149-D45F-4E0B-8CEE-CDA1B78C0042}"/>
                    </a:ext>
                  </a:extLst>
                </p14:cNvPr>
                <p14:cNvContentPartPr/>
                <p14:nvPr/>
              </p14:nvContentPartPr>
              <p14:xfrm>
                <a:off x="3723314" y="5969188"/>
                <a:ext cx="248400" cy="192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461B149-D45F-4E0B-8CEE-CDA1B78C004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05674" y="5951188"/>
                  <a:ext cx="284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115A374-3F62-4A11-8D89-003601DA2BC7}"/>
                    </a:ext>
                  </a:extLst>
                </p14:cNvPr>
                <p14:cNvContentPartPr/>
                <p14:nvPr/>
              </p14:nvContentPartPr>
              <p14:xfrm>
                <a:off x="4075754" y="5996908"/>
                <a:ext cx="125640" cy="1612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115A374-3F62-4A11-8D89-003601DA2BC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57754" y="5978908"/>
                  <a:ext cx="16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FEB2659-5E5B-463B-A7CF-8A3691B90E8A}"/>
                    </a:ext>
                  </a:extLst>
                </p14:cNvPr>
                <p14:cNvContentPartPr/>
                <p14:nvPr/>
              </p14:nvContentPartPr>
              <p14:xfrm>
                <a:off x="4187714" y="6012028"/>
                <a:ext cx="139320" cy="162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FEB2659-5E5B-463B-A7CF-8A3691B90E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69714" y="5994388"/>
                  <a:ext cx="174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8B0AEB5-0EB1-47F7-8B5B-2635BDAB2724}"/>
                    </a:ext>
                  </a:extLst>
                </p14:cNvPr>
                <p14:cNvContentPartPr/>
                <p14:nvPr/>
              </p14:nvContentPartPr>
              <p14:xfrm>
                <a:off x="4378874" y="5998348"/>
                <a:ext cx="92880" cy="195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8B0AEB5-0EB1-47F7-8B5B-2635BDAB272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61234" y="5980708"/>
                  <a:ext cx="128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1664E9-9215-464C-ADCE-7A2EE9629371}"/>
                    </a:ext>
                  </a:extLst>
                </p14:cNvPr>
                <p14:cNvContentPartPr/>
                <p14:nvPr/>
              </p14:nvContentPartPr>
              <p14:xfrm>
                <a:off x="4688474" y="6015268"/>
                <a:ext cx="167760" cy="18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1664E9-9215-464C-ADCE-7A2EE962937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70834" y="5997628"/>
                  <a:ext cx="20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BA1F922-BDAE-42E2-93B2-CE64B89060E9}"/>
                    </a:ext>
                  </a:extLst>
                </p14:cNvPr>
                <p14:cNvContentPartPr/>
                <p14:nvPr/>
              </p14:nvContentPartPr>
              <p14:xfrm>
                <a:off x="4695674" y="5958388"/>
                <a:ext cx="81360" cy="169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BA1F922-BDAE-42E2-93B2-CE64B89060E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78034" y="5940748"/>
                  <a:ext cx="117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B7D5100-9171-497F-942D-B5EBC25D539E}"/>
                    </a:ext>
                  </a:extLst>
                </p14:cNvPr>
                <p14:cNvContentPartPr/>
                <p14:nvPr/>
              </p14:nvContentPartPr>
              <p14:xfrm>
                <a:off x="5015714" y="5857228"/>
                <a:ext cx="502200" cy="304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B7D5100-9171-497F-942D-B5EBC25D539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98074" y="5839588"/>
                  <a:ext cx="537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51E1940-DD4E-4213-8C53-D0E5985A03A2}"/>
                    </a:ext>
                  </a:extLst>
                </p14:cNvPr>
                <p14:cNvContentPartPr/>
                <p14:nvPr/>
              </p14:nvContentPartPr>
              <p14:xfrm>
                <a:off x="5481194" y="5810788"/>
                <a:ext cx="181800" cy="154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51E1940-DD4E-4213-8C53-D0E5985A03A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463554" y="5793148"/>
                  <a:ext cx="217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37DA8B6-E461-4A81-B4FF-1BC7D17619B8}"/>
                    </a:ext>
                  </a:extLst>
                </p14:cNvPr>
                <p14:cNvContentPartPr/>
                <p14:nvPr/>
              </p14:nvContentPartPr>
              <p14:xfrm>
                <a:off x="5773874" y="5839948"/>
                <a:ext cx="108720" cy="199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37DA8B6-E461-4A81-B4FF-1BC7D17619B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756234" y="5822308"/>
                  <a:ext cx="144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9EFFD33-6175-4697-9805-05229A37EEEF}"/>
                    </a:ext>
                  </a:extLst>
                </p14:cNvPr>
                <p14:cNvContentPartPr/>
                <p14:nvPr/>
              </p14:nvContentPartPr>
              <p14:xfrm>
                <a:off x="5860994" y="6072868"/>
                <a:ext cx="66240" cy="1306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9EFFD33-6175-4697-9805-05229A37EEE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843354" y="6055228"/>
                  <a:ext cx="10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1E96C86-FF38-4232-9110-B68F5A0BDE6A}"/>
                    </a:ext>
                  </a:extLst>
                </p14:cNvPr>
                <p14:cNvContentPartPr/>
                <p14:nvPr/>
              </p14:nvContentPartPr>
              <p14:xfrm>
                <a:off x="5981234" y="6056308"/>
                <a:ext cx="139680" cy="1216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1E96C86-FF38-4232-9110-B68F5A0BDE6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63594" y="6038308"/>
                  <a:ext cx="175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8F725DC-9FC5-4A81-AA37-43FE4331DB4B}"/>
                    </a:ext>
                  </a:extLst>
                </p14:cNvPr>
                <p14:cNvContentPartPr/>
                <p14:nvPr/>
              </p14:nvContentPartPr>
              <p14:xfrm>
                <a:off x="6187514" y="6025708"/>
                <a:ext cx="187920" cy="139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8F725DC-9FC5-4A81-AA37-43FE4331DB4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69874" y="6007708"/>
                  <a:ext cx="223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0C618AD-F67E-409C-B85C-CC4EB72D5DA7}"/>
                    </a:ext>
                  </a:extLst>
                </p14:cNvPr>
                <p14:cNvContentPartPr/>
                <p14:nvPr/>
              </p14:nvContentPartPr>
              <p14:xfrm>
                <a:off x="6353834" y="5992948"/>
                <a:ext cx="93600" cy="275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0C618AD-F67E-409C-B85C-CC4EB72D5DA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336194" y="5974948"/>
                  <a:ext cx="12924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A8DF1A3-FF15-44D7-9E04-65F048729520}"/>
              </a:ext>
            </a:extLst>
          </p:cNvPr>
          <p:cNvGrpSpPr/>
          <p:nvPr/>
        </p:nvGrpSpPr>
        <p:grpSpPr>
          <a:xfrm>
            <a:off x="6902114" y="5884228"/>
            <a:ext cx="506160" cy="155880"/>
            <a:chOff x="6902114" y="5884228"/>
            <a:chExt cx="506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E7F2DAC-614C-4408-813C-AE84DAE69FF3}"/>
                    </a:ext>
                  </a:extLst>
                </p14:cNvPr>
                <p14:cNvContentPartPr/>
                <p14:nvPr/>
              </p14:nvContentPartPr>
              <p14:xfrm>
                <a:off x="6902114" y="5962348"/>
                <a:ext cx="372240" cy="3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E7F2DAC-614C-4408-813C-AE84DAE69F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84114" y="5944708"/>
                  <a:ext cx="407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EADD603-69C2-47F2-AE6C-AF8BA4901DA0}"/>
                    </a:ext>
                  </a:extLst>
                </p14:cNvPr>
                <p14:cNvContentPartPr/>
                <p14:nvPr/>
              </p14:nvContentPartPr>
              <p14:xfrm>
                <a:off x="7257794" y="5884228"/>
                <a:ext cx="150480" cy="155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EADD603-69C2-47F2-AE6C-AF8BA4901DA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239794" y="5866228"/>
                  <a:ext cx="1861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FEBC0F4-E29C-4C26-8469-651D053DCE85}"/>
              </a:ext>
            </a:extLst>
          </p:cNvPr>
          <p:cNvGrpSpPr/>
          <p:nvPr/>
        </p:nvGrpSpPr>
        <p:grpSpPr>
          <a:xfrm>
            <a:off x="7797794" y="5690548"/>
            <a:ext cx="2946600" cy="473400"/>
            <a:chOff x="7797794" y="5690548"/>
            <a:chExt cx="29466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8462616-DA2F-40B9-93FF-8923250B02B2}"/>
                    </a:ext>
                  </a:extLst>
                </p14:cNvPr>
                <p14:cNvContentPartPr/>
                <p14:nvPr/>
              </p14:nvContentPartPr>
              <p14:xfrm>
                <a:off x="7797794" y="5791348"/>
                <a:ext cx="308880" cy="308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8462616-DA2F-40B9-93FF-8923250B02B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779794" y="5773348"/>
                  <a:ext cx="344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A649631-64B4-4445-BCC8-D28EB737A47E}"/>
                    </a:ext>
                  </a:extLst>
                </p14:cNvPr>
                <p14:cNvContentPartPr/>
                <p14:nvPr/>
              </p14:nvContentPartPr>
              <p14:xfrm>
                <a:off x="7858994" y="5908708"/>
                <a:ext cx="308160" cy="34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A649631-64B4-4445-BCC8-D28EB737A47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841354" y="5891068"/>
                  <a:ext cx="343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5BFB66-7DF6-4010-A695-CDE2669ABD60}"/>
                    </a:ext>
                  </a:extLst>
                </p14:cNvPr>
                <p14:cNvContentPartPr/>
                <p14:nvPr/>
              </p14:nvContentPartPr>
              <p14:xfrm>
                <a:off x="8176874" y="5913748"/>
                <a:ext cx="173880" cy="144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5BFB66-7DF6-4010-A695-CDE2669ABD6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158874" y="5895748"/>
                  <a:ext cx="209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C3D3DFB-C90A-4D81-9584-B1737682606A}"/>
                    </a:ext>
                  </a:extLst>
                </p14:cNvPr>
                <p14:cNvContentPartPr/>
                <p14:nvPr/>
              </p14:nvContentPartPr>
              <p14:xfrm>
                <a:off x="8373434" y="5726188"/>
                <a:ext cx="179280" cy="1537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C3D3DFB-C90A-4D81-9584-B1737682606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355434" y="5708548"/>
                  <a:ext cx="214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89EC8E3-9979-4430-92F6-A2D7445E65F9}"/>
                    </a:ext>
                  </a:extLst>
                </p14:cNvPr>
                <p14:cNvContentPartPr/>
                <p14:nvPr/>
              </p14:nvContentPartPr>
              <p14:xfrm>
                <a:off x="8611754" y="5730508"/>
                <a:ext cx="152640" cy="25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89EC8E3-9979-4430-92F6-A2D7445E65F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94114" y="5712508"/>
                  <a:ext cx="188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9D6C75D-A176-4142-B01E-09FCA6BB68BE}"/>
                    </a:ext>
                  </a:extLst>
                </p14:cNvPr>
                <p14:cNvContentPartPr/>
                <p14:nvPr/>
              </p14:nvContentPartPr>
              <p14:xfrm>
                <a:off x="8656394" y="5690548"/>
                <a:ext cx="75240" cy="385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9D6C75D-A176-4142-B01E-09FCA6BB68B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638394" y="5672548"/>
                  <a:ext cx="110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5B1001B-5418-4F17-9F17-D1924D2E7AE8}"/>
                    </a:ext>
                  </a:extLst>
                </p14:cNvPr>
                <p14:cNvContentPartPr/>
                <p14:nvPr/>
              </p14:nvContentPartPr>
              <p14:xfrm>
                <a:off x="8794634" y="5932468"/>
                <a:ext cx="117000" cy="1224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5B1001B-5418-4F17-9F17-D1924D2E7AE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776994" y="5914828"/>
                  <a:ext cx="152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78CE8FF-5D87-4198-B722-491F952DA10F}"/>
                    </a:ext>
                  </a:extLst>
                </p14:cNvPr>
                <p14:cNvContentPartPr/>
                <p14:nvPr/>
              </p14:nvContentPartPr>
              <p14:xfrm>
                <a:off x="8954114" y="5918428"/>
                <a:ext cx="141840" cy="1148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78CE8FF-5D87-4198-B722-491F952DA10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936474" y="5900788"/>
                  <a:ext cx="177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98904F2-86F5-4194-AE04-33DD4A7FA0D7}"/>
                    </a:ext>
                  </a:extLst>
                </p14:cNvPr>
                <p14:cNvContentPartPr/>
                <p14:nvPr/>
              </p14:nvContentPartPr>
              <p14:xfrm>
                <a:off x="9093794" y="5849668"/>
                <a:ext cx="93600" cy="229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98904F2-86F5-4194-AE04-33DD4A7FA0D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076154" y="5831668"/>
                  <a:ext cx="12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D0BDD93-FC66-4E27-A9C7-4F9B5D1DA12D}"/>
                    </a:ext>
                  </a:extLst>
                </p14:cNvPr>
                <p14:cNvContentPartPr/>
                <p14:nvPr/>
              </p14:nvContentPartPr>
              <p14:xfrm>
                <a:off x="9433634" y="5828068"/>
                <a:ext cx="180000" cy="25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D0BDD93-FC66-4E27-A9C7-4F9B5D1DA12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415994" y="5810068"/>
                  <a:ext cx="215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94CDA69-6163-41B6-B96B-6A2AD544F8F2}"/>
                    </a:ext>
                  </a:extLst>
                </p14:cNvPr>
                <p14:cNvContentPartPr/>
                <p14:nvPr/>
              </p14:nvContentPartPr>
              <p14:xfrm>
                <a:off x="9551354" y="5714308"/>
                <a:ext cx="36000" cy="217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94CDA69-6163-41B6-B96B-6A2AD544F8F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533354" y="5696668"/>
                  <a:ext cx="71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866497D-ADB6-4929-9E44-600469C7ECE3}"/>
                    </a:ext>
                  </a:extLst>
                </p14:cNvPr>
                <p14:cNvContentPartPr/>
                <p14:nvPr/>
              </p14:nvContentPartPr>
              <p14:xfrm>
                <a:off x="9835394" y="5748508"/>
                <a:ext cx="437760" cy="3240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866497D-ADB6-4929-9E44-600469C7ECE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17394" y="5730508"/>
                  <a:ext cx="4734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81CEBC5-55AE-4538-8D05-0D893E0EE860}"/>
                    </a:ext>
                  </a:extLst>
                </p14:cNvPr>
                <p14:cNvContentPartPr/>
                <p14:nvPr/>
              </p14:nvContentPartPr>
              <p14:xfrm>
                <a:off x="10338314" y="5897548"/>
                <a:ext cx="110160" cy="1821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81CEBC5-55AE-4538-8D05-0D893E0EE86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320314" y="5879908"/>
                  <a:ext cx="145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3D8FF83-EA17-4C7F-AF6F-C660A0495418}"/>
                    </a:ext>
                  </a:extLst>
                </p14:cNvPr>
                <p14:cNvContentPartPr/>
                <p14:nvPr/>
              </p14:nvContentPartPr>
              <p14:xfrm>
                <a:off x="10473674" y="5946508"/>
                <a:ext cx="182880" cy="150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3D8FF83-EA17-4C7F-AF6F-C660A04954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456034" y="5928508"/>
                  <a:ext cx="21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4C08B7F-A4C6-4AD3-AB37-FC251862BFF6}"/>
                    </a:ext>
                  </a:extLst>
                </p14:cNvPr>
                <p14:cNvContentPartPr/>
                <p14:nvPr/>
              </p14:nvContentPartPr>
              <p14:xfrm>
                <a:off x="10643594" y="5920948"/>
                <a:ext cx="100800" cy="243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4C08B7F-A4C6-4AD3-AB37-FC251862BFF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625954" y="5902948"/>
                  <a:ext cx="1364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2A32072-6E36-4AF3-A1A9-BFF9BCB75F27}"/>
              </a:ext>
            </a:extLst>
          </p:cNvPr>
          <p:cNvGrpSpPr/>
          <p:nvPr/>
        </p:nvGrpSpPr>
        <p:grpSpPr>
          <a:xfrm>
            <a:off x="1120514" y="1597348"/>
            <a:ext cx="297000" cy="599040"/>
            <a:chOff x="1120514" y="1597348"/>
            <a:chExt cx="29700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FDFA022-3C39-4F81-B484-DD59FCD8962E}"/>
                    </a:ext>
                  </a:extLst>
                </p14:cNvPr>
                <p14:cNvContentPartPr/>
                <p14:nvPr/>
              </p14:nvContentPartPr>
              <p14:xfrm>
                <a:off x="1127354" y="1736308"/>
                <a:ext cx="107280" cy="3463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FDFA022-3C39-4F81-B484-DD59FCD8962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09714" y="1718308"/>
                  <a:ext cx="142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E0770D1-2A18-4BEA-8D95-E505649B27C0}"/>
                    </a:ext>
                  </a:extLst>
                </p14:cNvPr>
                <p14:cNvContentPartPr/>
                <p14:nvPr/>
              </p14:nvContentPartPr>
              <p14:xfrm>
                <a:off x="1120514" y="1929988"/>
                <a:ext cx="193320" cy="651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E0770D1-2A18-4BEA-8D95-E505649B27C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02514" y="1912348"/>
                  <a:ext cx="228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6C31E8D-68EA-4449-94B8-6725BE43FCA9}"/>
                    </a:ext>
                  </a:extLst>
                </p14:cNvPr>
                <p14:cNvContentPartPr/>
                <p14:nvPr/>
              </p14:nvContentPartPr>
              <p14:xfrm>
                <a:off x="1236794" y="1597348"/>
                <a:ext cx="180720" cy="5990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6C31E8D-68EA-4449-94B8-6725BE43FCA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219154" y="1579348"/>
                  <a:ext cx="216360" cy="63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9415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45C8F57-21CB-4E3C-8402-63B79ED7713C}"/>
              </a:ext>
            </a:extLst>
          </p:cNvPr>
          <p:cNvGrpSpPr/>
          <p:nvPr/>
        </p:nvGrpSpPr>
        <p:grpSpPr>
          <a:xfrm>
            <a:off x="469994" y="299908"/>
            <a:ext cx="1778760" cy="642960"/>
            <a:chOff x="469994" y="299908"/>
            <a:chExt cx="1778760" cy="6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F50A1A8-6A04-4838-9FA2-4293B415719D}"/>
                    </a:ext>
                  </a:extLst>
                </p14:cNvPr>
                <p14:cNvContentPartPr/>
                <p14:nvPr/>
              </p14:nvContentPartPr>
              <p14:xfrm>
                <a:off x="482594" y="309268"/>
                <a:ext cx="228960" cy="492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F50A1A8-6A04-4838-9FA2-4293B41571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4954" y="291628"/>
                  <a:ext cx="2646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174174-5F53-4F14-BC2B-47FFF7582E2F}"/>
                    </a:ext>
                  </a:extLst>
                </p14:cNvPr>
                <p14:cNvContentPartPr/>
                <p14:nvPr/>
              </p14:nvContentPartPr>
              <p14:xfrm>
                <a:off x="540194" y="560908"/>
                <a:ext cx="318960" cy="37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174174-5F53-4F14-BC2B-47FFF7582E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554" y="542908"/>
                  <a:ext cx="354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0405A2-6563-4184-9BD0-2A328146B9DD}"/>
                    </a:ext>
                  </a:extLst>
                </p14:cNvPr>
                <p14:cNvContentPartPr/>
                <p14:nvPr/>
              </p14:nvContentPartPr>
              <p14:xfrm>
                <a:off x="834674" y="547948"/>
                <a:ext cx="149040" cy="39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0405A2-6563-4184-9BD0-2A328146B9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6674" y="530308"/>
                  <a:ext cx="1846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7356BB-317E-4EAC-85E3-A9194DDC101E}"/>
                    </a:ext>
                  </a:extLst>
                </p14:cNvPr>
                <p14:cNvContentPartPr/>
                <p14:nvPr/>
              </p14:nvContentPartPr>
              <p14:xfrm>
                <a:off x="1043114" y="547588"/>
                <a:ext cx="262080" cy="234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7356BB-317E-4EAC-85E3-A9194DDC10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114" y="529948"/>
                  <a:ext cx="297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3CD691-FFC3-4407-9C81-2E3855910A3A}"/>
                    </a:ext>
                  </a:extLst>
                </p14:cNvPr>
                <p14:cNvContentPartPr/>
                <p14:nvPr/>
              </p14:nvContentPartPr>
              <p14:xfrm>
                <a:off x="1362434" y="582508"/>
                <a:ext cx="300960" cy="18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3CD691-FFC3-4407-9C81-2E3855910A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4434" y="564508"/>
                  <a:ext cx="336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EF99DC-33A8-4D3F-875F-5B94925911F7}"/>
                    </a:ext>
                  </a:extLst>
                </p14:cNvPr>
                <p14:cNvContentPartPr/>
                <p14:nvPr/>
              </p14:nvContentPartPr>
              <p14:xfrm>
                <a:off x="1698674" y="299908"/>
                <a:ext cx="27000" cy="37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EF99DC-33A8-4D3F-875F-5B94925911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0674" y="282268"/>
                  <a:ext cx="626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46EFA2-19BC-42C3-80D4-03F8FF2FB86C}"/>
                    </a:ext>
                  </a:extLst>
                </p14:cNvPr>
                <p14:cNvContentPartPr/>
                <p14:nvPr/>
              </p14:nvContentPartPr>
              <p14:xfrm>
                <a:off x="1678154" y="495748"/>
                <a:ext cx="477360" cy="229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46EFA2-19BC-42C3-80D4-03F8FF2FB8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0154" y="477748"/>
                  <a:ext cx="513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3B73BE-580C-42BD-80F5-BBA01ACE153C}"/>
                    </a:ext>
                  </a:extLst>
                </p14:cNvPr>
                <p14:cNvContentPartPr/>
                <p14:nvPr/>
              </p14:nvContentPartPr>
              <p14:xfrm>
                <a:off x="469994" y="827668"/>
                <a:ext cx="1778760" cy="108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3B73BE-580C-42BD-80F5-BBA01ACE15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354" y="809668"/>
                  <a:ext cx="18144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2A8602-14D6-4074-8A2A-C2FB9541EFC0}"/>
                  </a:ext>
                </a:extLst>
              </p14:cNvPr>
              <p14:cNvContentPartPr/>
              <p14:nvPr/>
            </p14:nvContentPartPr>
            <p14:xfrm>
              <a:off x="487994" y="1233388"/>
              <a:ext cx="145440" cy="433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2A8602-14D6-4074-8A2A-C2FB9541EF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994" y="1215388"/>
                <a:ext cx="1810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562DCF-C6CD-4B09-9AE6-6B98DFEF866E}"/>
                  </a:ext>
                </a:extLst>
              </p14:cNvPr>
              <p14:cNvContentPartPr/>
              <p14:nvPr/>
            </p14:nvContentPartPr>
            <p14:xfrm>
              <a:off x="465674" y="1476388"/>
              <a:ext cx="241560" cy="2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562DCF-C6CD-4B09-9AE6-6B98DFEF86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7674" y="1458388"/>
                <a:ext cx="277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6D9813-E696-4701-8E11-348BE3AE4757}"/>
                  </a:ext>
                </a:extLst>
              </p14:cNvPr>
              <p14:cNvContentPartPr/>
              <p14:nvPr/>
            </p14:nvContentPartPr>
            <p14:xfrm>
              <a:off x="692834" y="1406548"/>
              <a:ext cx="136080" cy="317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6D9813-E696-4701-8E11-348BE3AE47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194" y="1388548"/>
                <a:ext cx="1717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792C5F-FC41-4830-A4F1-B525B5945B14}"/>
                  </a:ext>
                </a:extLst>
              </p14:cNvPr>
              <p14:cNvContentPartPr/>
              <p14:nvPr/>
            </p14:nvContentPartPr>
            <p14:xfrm>
              <a:off x="900554" y="1386388"/>
              <a:ext cx="158760" cy="208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792C5F-FC41-4830-A4F1-B525B5945B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2914" y="1368388"/>
                <a:ext cx="194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F726CC-FE8F-423B-9049-BC8B7A3F0E61}"/>
                  </a:ext>
                </a:extLst>
              </p14:cNvPr>
              <p14:cNvContentPartPr/>
              <p14:nvPr/>
            </p14:nvContentPartPr>
            <p14:xfrm>
              <a:off x="1063274" y="1430668"/>
              <a:ext cx="189000" cy="171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F726CC-FE8F-423B-9049-BC8B7A3F0E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5634" y="1413028"/>
                <a:ext cx="224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491AFB-6DFD-4D1C-97AE-8461CF606211}"/>
                  </a:ext>
                </a:extLst>
              </p14:cNvPr>
              <p14:cNvContentPartPr/>
              <p14:nvPr/>
            </p14:nvContentPartPr>
            <p14:xfrm>
              <a:off x="1306274" y="1227628"/>
              <a:ext cx="68040" cy="326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491AFB-6DFD-4D1C-97AE-8461CF6062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88634" y="1209628"/>
                <a:ext cx="1036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3C8DD9-DC13-4B27-9BE2-EB5C9B682C60}"/>
                  </a:ext>
                </a:extLst>
              </p14:cNvPr>
              <p14:cNvContentPartPr/>
              <p14:nvPr/>
            </p14:nvContentPartPr>
            <p14:xfrm>
              <a:off x="1318874" y="1365868"/>
              <a:ext cx="287640" cy="230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3C8DD9-DC13-4B27-9BE2-EB5C9B682C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0874" y="1348228"/>
                <a:ext cx="3232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4735D9-3519-416B-A5F7-45AF9260BB60}"/>
                  </a:ext>
                </a:extLst>
              </p14:cNvPr>
              <p14:cNvContentPartPr/>
              <p14:nvPr/>
            </p14:nvContentPartPr>
            <p14:xfrm>
              <a:off x="1809554" y="1389628"/>
              <a:ext cx="107640" cy="159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4735D9-3519-416B-A5F7-45AF9260BB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1554" y="1371628"/>
                <a:ext cx="1432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31D017-6684-4882-8904-233BF70D9704}"/>
                  </a:ext>
                </a:extLst>
              </p14:cNvPr>
              <p14:cNvContentPartPr/>
              <p14:nvPr/>
            </p14:nvContentPartPr>
            <p14:xfrm>
              <a:off x="2003594" y="1396468"/>
              <a:ext cx="185400" cy="143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31D017-6684-4882-8904-233BF70D97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85954" y="1378468"/>
                <a:ext cx="221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ABD917-40BC-4A53-815A-CE2DE30BC663}"/>
                  </a:ext>
                </a:extLst>
              </p14:cNvPr>
              <p14:cNvContentPartPr/>
              <p14:nvPr/>
            </p14:nvContentPartPr>
            <p14:xfrm>
              <a:off x="2037434" y="1410868"/>
              <a:ext cx="185400" cy="17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ABD917-40BC-4A53-815A-CE2DE30BC6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19794" y="1392868"/>
                <a:ext cx="221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66556E-3171-4A6A-8E3A-99014490EE81}"/>
                  </a:ext>
                </a:extLst>
              </p14:cNvPr>
              <p14:cNvContentPartPr/>
              <p14:nvPr/>
            </p14:nvContentPartPr>
            <p14:xfrm>
              <a:off x="2163074" y="1353988"/>
              <a:ext cx="53640" cy="33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66556E-3171-4A6A-8E3A-99014490EE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45074" y="1335988"/>
                <a:ext cx="89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1C4EB0-B920-4558-9D8C-D2008CABC3DE}"/>
                  </a:ext>
                </a:extLst>
              </p14:cNvPr>
              <p14:cNvContentPartPr/>
              <p14:nvPr/>
            </p14:nvContentPartPr>
            <p14:xfrm>
              <a:off x="2313554" y="1283068"/>
              <a:ext cx="739440" cy="287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1C4EB0-B920-4558-9D8C-D2008CABC3D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5554" y="1265068"/>
                <a:ext cx="7750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3963EE-5245-4BB0-92DF-D50430BC713C}"/>
                  </a:ext>
                </a:extLst>
              </p14:cNvPr>
              <p14:cNvContentPartPr/>
              <p14:nvPr/>
            </p14:nvContentPartPr>
            <p14:xfrm>
              <a:off x="3092594" y="1133668"/>
              <a:ext cx="49320" cy="391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3963EE-5245-4BB0-92DF-D50430BC71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74954" y="1116028"/>
                <a:ext cx="849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449603-78DC-4168-AAB5-3CCAB5BFB76B}"/>
                  </a:ext>
                </a:extLst>
              </p14:cNvPr>
              <p14:cNvContentPartPr/>
              <p14:nvPr/>
            </p14:nvContentPartPr>
            <p14:xfrm>
              <a:off x="3086474" y="1308628"/>
              <a:ext cx="310680" cy="199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449603-78DC-4168-AAB5-3CCAB5BFB7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8474" y="1290988"/>
                <a:ext cx="346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CB0286-A04E-4682-9973-B1BD1CEAB2AD}"/>
                  </a:ext>
                </a:extLst>
              </p14:cNvPr>
              <p14:cNvContentPartPr/>
              <p14:nvPr/>
            </p14:nvContentPartPr>
            <p14:xfrm>
              <a:off x="458474" y="1974988"/>
              <a:ext cx="167760" cy="355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CB0286-A04E-4682-9973-B1BD1CEAB2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0834" y="1956988"/>
                <a:ext cx="2034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E12839-801C-4EF9-901D-E131C4FA3609}"/>
                  </a:ext>
                </a:extLst>
              </p14:cNvPr>
              <p14:cNvContentPartPr/>
              <p14:nvPr/>
            </p14:nvContentPartPr>
            <p14:xfrm>
              <a:off x="486194" y="2170108"/>
              <a:ext cx="307440" cy="19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E12839-801C-4EF9-901D-E131C4FA360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194" y="2152468"/>
                <a:ext cx="343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DF792A-DB43-4EBF-BA7D-8762B3ED1591}"/>
                  </a:ext>
                </a:extLst>
              </p14:cNvPr>
              <p14:cNvContentPartPr/>
              <p14:nvPr/>
            </p14:nvContentPartPr>
            <p14:xfrm>
              <a:off x="699314" y="2112508"/>
              <a:ext cx="136800" cy="306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DF792A-DB43-4EBF-BA7D-8762B3ED159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1314" y="2094868"/>
                <a:ext cx="1724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974F96-8E01-4CD1-A2CB-FB0B894219A3}"/>
                  </a:ext>
                </a:extLst>
              </p14:cNvPr>
              <p14:cNvContentPartPr/>
              <p14:nvPr/>
            </p14:nvContentPartPr>
            <p14:xfrm>
              <a:off x="902714" y="2112868"/>
              <a:ext cx="322200" cy="186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974F96-8E01-4CD1-A2CB-FB0B894219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4714" y="2094868"/>
                <a:ext cx="357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24183D-7499-47BC-8670-AEC8384F0356}"/>
                  </a:ext>
                </a:extLst>
              </p14:cNvPr>
              <p14:cNvContentPartPr/>
              <p14:nvPr/>
            </p14:nvContentPartPr>
            <p14:xfrm>
              <a:off x="1247594" y="1890748"/>
              <a:ext cx="49320" cy="349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24183D-7499-47BC-8670-AEC8384F03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29594" y="1873108"/>
                <a:ext cx="849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E690D30-2DB0-4B59-B75F-CA3A6429E994}"/>
                  </a:ext>
                </a:extLst>
              </p14:cNvPr>
              <p14:cNvContentPartPr/>
              <p14:nvPr/>
            </p14:nvContentPartPr>
            <p14:xfrm>
              <a:off x="1243994" y="2046988"/>
              <a:ext cx="225360" cy="273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E690D30-2DB0-4B59-B75F-CA3A6429E9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26354" y="2028988"/>
                <a:ext cx="2610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55EA629-159D-42EA-8ADC-2481DACF1F28}"/>
                  </a:ext>
                </a:extLst>
              </p14:cNvPr>
              <p14:cNvContentPartPr/>
              <p14:nvPr/>
            </p14:nvContentPartPr>
            <p14:xfrm>
              <a:off x="1863194" y="2028628"/>
              <a:ext cx="210240" cy="211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55EA629-159D-42EA-8ADC-2481DACF1F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45194" y="2010628"/>
                <a:ext cx="245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273EE7-760E-4D87-915D-7E8DD0415F98}"/>
                  </a:ext>
                </a:extLst>
              </p14:cNvPr>
              <p14:cNvContentPartPr/>
              <p14:nvPr/>
            </p14:nvContentPartPr>
            <p14:xfrm>
              <a:off x="2205554" y="1954468"/>
              <a:ext cx="543960" cy="263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273EE7-760E-4D87-915D-7E8DD0415F9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87914" y="1936828"/>
                <a:ext cx="579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5C9704-1817-4484-AC09-2DBCEA86CB41}"/>
                  </a:ext>
                </a:extLst>
              </p14:cNvPr>
              <p14:cNvContentPartPr/>
              <p14:nvPr/>
            </p14:nvContentPartPr>
            <p14:xfrm>
              <a:off x="2812514" y="1821268"/>
              <a:ext cx="424440" cy="413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5C9704-1817-4484-AC09-2DBCEA86CB4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94874" y="1803628"/>
                <a:ext cx="4600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8062A7-6403-4001-9AEE-864693CDD8FD}"/>
                  </a:ext>
                </a:extLst>
              </p14:cNvPr>
              <p14:cNvContentPartPr/>
              <p14:nvPr/>
            </p14:nvContentPartPr>
            <p14:xfrm>
              <a:off x="3303194" y="2035828"/>
              <a:ext cx="140400" cy="125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8062A7-6403-4001-9AEE-864693CDD8F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85194" y="2018188"/>
                <a:ext cx="1760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2DE7C86-695A-4999-A80A-83C5299E017A}"/>
              </a:ext>
            </a:extLst>
          </p:cNvPr>
          <p:cNvGrpSpPr/>
          <p:nvPr/>
        </p:nvGrpSpPr>
        <p:grpSpPr>
          <a:xfrm>
            <a:off x="3530354" y="1118188"/>
            <a:ext cx="8438400" cy="1702080"/>
            <a:chOff x="3530354" y="1118188"/>
            <a:chExt cx="8438400" cy="17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32BF16-A851-46E3-9393-2FB1F876A686}"/>
                    </a:ext>
                  </a:extLst>
                </p14:cNvPr>
                <p14:cNvContentPartPr/>
                <p14:nvPr/>
              </p14:nvContentPartPr>
              <p14:xfrm>
                <a:off x="3536474" y="1324468"/>
                <a:ext cx="5760" cy="20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32BF16-A851-46E3-9393-2FB1F876A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18834" y="1306468"/>
                  <a:ext cx="41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9BE828-DBA4-44B8-BC09-72C3EDC9582F}"/>
                    </a:ext>
                  </a:extLst>
                </p14:cNvPr>
                <p14:cNvContentPartPr/>
                <p14:nvPr/>
              </p14:nvContentPartPr>
              <p14:xfrm>
                <a:off x="3530354" y="1486828"/>
                <a:ext cx="9360" cy="5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9BE828-DBA4-44B8-BC09-72C3EDC958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12354" y="1468828"/>
                  <a:ext cx="45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5E4397-1D71-4609-96F9-CEBF78ADDB8E}"/>
                    </a:ext>
                  </a:extLst>
                </p14:cNvPr>
                <p14:cNvContentPartPr/>
                <p14:nvPr/>
              </p14:nvContentPartPr>
              <p14:xfrm>
                <a:off x="3885314" y="1328068"/>
                <a:ext cx="132120" cy="15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5E4397-1D71-4609-96F9-CEBF78ADDB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67314" y="1310428"/>
                  <a:ext cx="167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137CB2-A15D-4C3D-B2E9-A0B0CBE67BF0}"/>
                    </a:ext>
                  </a:extLst>
                </p14:cNvPr>
                <p14:cNvContentPartPr/>
                <p14:nvPr/>
              </p14:nvContentPartPr>
              <p14:xfrm>
                <a:off x="4009514" y="1300348"/>
                <a:ext cx="143280" cy="117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137CB2-A15D-4C3D-B2E9-A0B0CBE67B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91874" y="1282348"/>
                  <a:ext cx="178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D7F5F8-64FE-4A90-A5A1-1682F1BE7F59}"/>
                    </a:ext>
                  </a:extLst>
                </p14:cNvPr>
                <p14:cNvContentPartPr/>
                <p14:nvPr/>
              </p14:nvContentPartPr>
              <p14:xfrm>
                <a:off x="4319474" y="1156708"/>
                <a:ext cx="273240" cy="321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D7F5F8-64FE-4A90-A5A1-1682F1BE7F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1834" y="1138708"/>
                  <a:ext cx="308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F2AAB8-BDEB-42E3-A982-62823CB5BE9D}"/>
                    </a:ext>
                  </a:extLst>
                </p14:cNvPr>
                <p14:cNvContentPartPr/>
                <p14:nvPr/>
              </p14:nvContentPartPr>
              <p14:xfrm>
                <a:off x="4730594" y="1312588"/>
                <a:ext cx="184320" cy="327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F2AAB8-BDEB-42E3-A982-62823CB5BE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2594" y="1294948"/>
                  <a:ext cx="21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5CF823-7BCE-46C2-A95A-9B7066C608BB}"/>
                    </a:ext>
                  </a:extLst>
                </p14:cNvPr>
                <p14:cNvContentPartPr/>
                <p14:nvPr/>
              </p14:nvContentPartPr>
              <p14:xfrm>
                <a:off x="4780274" y="1350388"/>
                <a:ext cx="547560" cy="182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5CF823-7BCE-46C2-A95A-9B7066C608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62274" y="1332748"/>
                  <a:ext cx="583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FE72A4-A310-4821-8481-CD2FC1078987}"/>
                    </a:ext>
                  </a:extLst>
                </p14:cNvPr>
                <p14:cNvContentPartPr/>
                <p14:nvPr/>
              </p14:nvContentPartPr>
              <p14:xfrm>
                <a:off x="5440514" y="1301068"/>
                <a:ext cx="487800" cy="37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FE72A4-A310-4821-8481-CD2FC10789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2514" y="1283068"/>
                  <a:ext cx="523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240531-AE3E-41B3-A15A-6495EF18A7AB}"/>
                    </a:ext>
                  </a:extLst>
                </p14:cNvPr>
                <p14:cNvContentPartPr/>
                <p14:nvPr/>
              </p14:nvContentPartPr>
              <p14:xfrm>
                <a:off x="6066914" y="1285228"/>
                <a:ext cx="147600" cy="155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240531-AE3E-41B3-A15A-6495EF18A7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9274" y="1267588"/>
                  <a:ext cx="183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4E660A-DE16-4973-806E-6EDCEF2454D6}"/>
                    </a:ext>
                  </a:extLst>
                </p14:cNvPr>
                <p14:cNvContentPartPr/>
                <p14:nvPr/>
              </p14:nvContentPartPr>
              <p14:xfrm>
                <a:off x="6217754" y="1330588"/>
                <a:ext cx="68760" cy="77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4E660A-DE16-4973-806E-6EDCEF2454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00114" y="1312948"/>
                  <a:ext cx="104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3228AF-D5D4-486C-A83E-2E1F13CA6712}"/>
                    </a:ext>
                  </a:extLst>
                </p14:cNvPr>
                <p14:cNvContentPartPr/>
                <p14:nvPr/>
              </p14:nvContentPartPr>
              <p14:xfrm>
                <a:off x="6347354" y="1153468"/>
                <a:ext cx="401040" cy="29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3228AF-D5D4-486C-A83E-2E1F13CA67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29714" y="1135828"/>
                  <a:ext cx="436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D0B0A6-36DA-4701-91F5-2CC20464B1C4}"/>
                    </a:ext>
                  </a:extLst>
                </p14:cNvPr>
                <p14:cNvContentPartPr/>
                <p14:nvPr/>
              </p14:nvContentPartPr>
              <p14:xfrm>
                <a:off x="7027394" y="1269028"/>
                <a:ext cx="148320" cy="167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D0B0A6-36DA-4701-91F5-2CC20464B1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9754" y="1251028"/>
                  <a:ext cx="183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D3A808-FE3A-4CAE-A7EB-B208EF700970}"/>
                    </a:ext>
                  </a:extLst>
                </p14:cNvPr>
                <p14:cNvContentPartPr/>
                <p14:nvPr/>
              </p14:nvContentPartPr>
              <p14:xfrm>
                <a:off x="7303874" y="1273708"/>
                <a:ext cx="134640" cy="483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D3A808-FE3A-4CAE-A7EB-B208EF7009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6234" y="1256068"/>
                  <a:ext cx="1702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07EBEA-A4F5-45B5-B344-EE9537A7681E}"/>
                    </a:ext>
                  </a:extLst>
                </p14:cNvPr>
                <p14:cNvContentPartPr/>
                <p14:nvPr/>
              </p14:nvContentPartPr>
              <p14:xfrm>
                <a:off x="7327274" y="1313308"/>
                <a:ext cx="502920" cy="213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07EBEA-A4F5-45B5-B344-EE9537A768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09274" y="1295668"/>
                  <a:ext cx="538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3FF8D8-A926-4485-BB24-12F2005CD20A}"/>
                    </a:ext>
                  </a:extLst>
                </p14:cNvPr>
                <p14:cNvContentPartPr/>
                <p14:nvPr/>
              </p14:nvContentPartPr>
              <p14:xfrm>
                <a:off x="7981754" y="1297108"/>
                <a:ext cx="569160" cy="180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3FF8D8-A926-4485-BB24-12F2005CD2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63754" y="1279108"/>
                  <a:ext cx="604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80352A-98B7-42C8-B81F-631C9D239C23}"/>
                    </a:ext>
                  </a:extLst>
                </p14:cNvPr>
                <p14:cNvContentPartPr/>
                <p14:nvPr/>
              </p14:nvContentPartPr>
              <p14:xfrm>
                <a:off x="8730914" y="1281628"/>
                <a:ext cx="287280" cy="156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80352A-98B7-42C8-B81F-631C9D239C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3274" y="1263628"/>
                  <a:ext cx="322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5DD688-583B-4329-A0C5-D5890B156B7D}"/>
                    </a:ext>
                  </a:extLst>
                </p14:cNvPr>
                <p14:cNvContentPartPr/>
                <p14:nvPr/>
              </p14:nvContentPartPr>
              <p14:xfrm>
                <a:off x="9071834" y="1228348"/>
                <a:ext cx="563400" cy="38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5DD688-583B-4329-A0C5-D5890B156B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53834" y="1210348"/>
                  <a:ext cx="599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D96627-117C-4912-8ACC-EA15546790BC}"/>
                    </a:ext>
                  </a:extLst>
                </p14:cNvPr>
                <p14:cNvContentPartPr/>
                <p14:nvPr/>
              </p14:nvContentPartPr>
              <p14:xfrm>
                <a:off x="9589514" y="1232308"/>
                <a:ext cx="5760" cy="7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D96627-117C-4912-8ACC-EA15546790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71514" y="1214308"/>
                  <a:ext cx="41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B6DAEB-CB60-411C-9407-6D5FBD745765}"/>
                    </a:ext>
                  </a:extLst>
                </p14:cNvPr>
                <p14:cNvContentPartPr/>
                <p14:nvPr/>
              </p14:nvContentPartPr>
              <p14:xfrm>
                <a:off x="9701474" y="1272268"/>
                <a:ext cx="85680" cy="16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B6DAEB-CB60-411C-9407-6D5FBD7457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83834" y="1254268"/>
                  <a:ext cx="121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69F722-3AAD-4462-96BF-F2ACCAE8AC0F}"/>
                    </a:ext>
                  </a:extLst>
                </p14:cNvPr>
                <p14:cNvContentPartPr/>
                <p14:nvPr/>
              </p14:nvContentPartPr>
              <p14:xfrm>
                <a:off x="9923234" y="1263988"/>
                <a:ext cx="293040" cy="167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69F722-3AAD-4462-96BF-F2ACCAE8AC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05234" y="1245988"/>
                  <a:ext cx="328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7D0272-1A33-42D3-B6BF-5E1131074D0D}"/>
                    </a:ext>
                  </a:extLst>
                </p14:cNvPr>
                <p14:cNvContentPartPr/>
                <p14:nvPr/>
              </p14:nvContentPartPr>
              <p14:xfrm>
                <a:off x="10361354" y="1287748"/>
                <a:ext cx="176040" cy="158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7D0272-1A33-42D3-B6BF-5E1131074D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43354" y="1269748"/>
                  <a:ext cx="211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9DC3C0-56CA-4F52-953D-7B8D1E42B6C6}"/>
                    </a:ext>
                  </a:extLst>
                </p14:cNvPr>
                <p14:cNvContentPartPr/>
                <p14:nvPr/>
              </p14:nvContentPartPr>
              <p14:xfrm>
                <a:off x="10701554" y="1298548"/>
                <a:ext cx="139320" cy="109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9DC3C0-56CA-4F52-953D-7B8D1E42B6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83554" y="1280908"/>
                  <a:ext cx="174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D2FE98-0D5A-4886-8CB1-337AC9A38FEA}"/>
                    </a:ext>
                  </a:extLst>
                </p14:cNvPr>
                <p14:cNvContentPartPr/>
                <p14:nvPr/>
              </p14:nvContentPartPr>
              <p14:xfrm>
                <a:off x="10687154" y="1269748"/>
                <a:ext cx="259200" cy="182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D2FE98-0D5A-4886-8CB1-337AC9A38F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69514" y="1252108"/>
                  <a:ext cx="294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C49361-650B-4A32-948E-9E6EA46E5EDF}"/>
                    </a:ext>
                  </a:extLst>
                </p14:cNvPr>
                <p14:cNvContentPartPr/>
                <p14:nvPr/>
              </p14:nvContentPartPr>
              <p14:xfrm>
                <a:off x="10979834" y="1138708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C49361-650B-4A32-948E-9E6EA46E5E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62194" y="1120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3BB0B3-A5CE-4CE9-BB55-AF6C9BB45E1C}"/>
                    </a:ext>
                  </a:extLst>
                </p14:cNvPr>
                <p14:cNvContentPartPr/>
                <p14:nvPr/>
              </p14:nvContentPartPr>
              <p14:xfrm>
                <a:off x="11132834" y="1118188"/>
                <a:ext cx="382320" cy="3247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3BB0B3-A5CE-4CE9-BB55-AF6C9BB45E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14834" y="1100188"/>
                  <a:ext cx="417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5B4262A-D9CA-405D-990C-E814661C6EEA}"/>
                    </a:ext>
                  </a:extLst>
                </p14:cNvPr>
                <p14:cNvContentPartPr/>
                <p14:nvPr/>
              </p14:nvContentPartPr>
              <p14:xfrm>
                <a:off x="3962354" y="1549108"/>
                <a:ext cx="197280" cy="308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5B4262A-D9CA-405D-990C-E814661C6E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4354" y="1531468"/>
                  <a:ext cx="232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C20B53-319F-474B-BBBC-A102DE63ABCC}"/>
                    </a:ext>
                  </a:extLst>
                </p14:cNvPr>
                <p14:cNvContentPartPr/>
                <p14:nvPr/>
              </p14:nvContentPartPr>
              <p14:xfrm>
                <a:off x="4267274" y="1641268"/>
                <a:ext cx="287280" cy="136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C20B53-319F-474B-BBBC-A102DE63AB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49634" y="1623628"/>
                  <a:ext cx="322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F93F3D-700E-4D9E-BB31-48A40109DA35}"/>
                    </a:ext>
                  </a:extLst>
                </p14:cNvPr>
                <p14:cNvContentPartPr/>
                <p14:nvPr/>
              </p14:nvContentPartPr>
              <p14:xfrm>
                <a:off x="4524314" y="1588348"/>
                <a:ext cx="529200" cy="23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F93F3D-700E-4D9E-BB31-48A40109DA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06674" y="1570708"/>
                  <a:ext cx="564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9B9B2A-A66F-4A69-AC50-0406DCACB236}"/>
                    </a:ext>
                  </a:extLst>
                </p14:cNvPr>
                <p14:cNvContentPartPr/>
                <p14:nvPr/>
              </p14:nvContentPartPr>
              <p14:xfrm>
                <a:off x="5050994" y="1665028"/>
                <a:ext cx="247320" cy="138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9B9B2A-A66F-4A69-AC50-0406DCACB2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32994" y="1647028"/>
                  <a:ext cx="282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DEE703-F398-4B36-BC47-47ECDEEEC6BF}"/>
                    </a:ext>
                  </a:extLst>
                </p14:cNvPr>
                <p14:cNvContentPartPr/>
                <p14:nvPr/>
              </p14:nvContentPartPr>
              <p14:xfrm>
                <a:off x="5262314" y="1626148"/>
                <a:ext cx="202320" cy="158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DEE703-F398-4B36-BC47-47ECDEEEC6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44674" y="1608148"/>
                  <a:ext cx="237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E3E600-D6A4-4DB7-BD62-D4B46D3980C1}"/>
                    </a:ext>
                  </a:extLst>
                </p14:cNvPr>
                <p14:cNvContentPartPr/>
                <p14:nvPr/>
              </p14:nvContentPartPr>
              <p14:xfrm>
                <a:off x="5463554" y="1513108"/>
                <a:ext cx="110520" cy="309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E3E600-D6A4-4DB7-BD62-D4B46D3980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45554" y="1495468"/>
                  <a:ext cx="146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2401F5-FA65-49CA-A5B2-622F7D35E13D}"/>
                    </a:ext>
                  </a:extLst>
                </p14:cNvPr>
                <p14:cNvContentPartPr/>
                <p14:nvPr/>
              </p14:nvContentPartPr>
              <p14:xfrm>
                <a:off x="3587594" y="2070028"/>
                <a:ext cx="27720" cy="25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2401F5-FA65-49CA-A5B2-622F7D35E1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69594" y="2052388"/>
                  <a:ext cx="63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6F68275-CFA5-4A53-9A8C-B463D3E82BA8}"/>
                    </a:ext>
                  </a:extLst>
                </p14:cNvPr>
                <p14:cNvContentPartPr/>
                <p14:nvPr/>
              </p14:nvContentPartPr>
              <p14:xfrm>
                <a:off x="3583634" y="2228428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6F68275-CFA5-4A53-9A8C-B463D3E82B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65994" y="22107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F94EE3-A7A6-40AC-B4F9-7082ABF17995}"/>
                    </a:ext>
                  </a:extLst>
                </p14:cNvPr>
                <p14:cNvContentPartPr/>
                <p14:nvPr/>
              </p14:nvContentPartPr>
              <p14:xfrm>
                <a:off x="3956594" y="2122228"/>
                <a:ext cx="260280" cy="121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F94EE3-A7A6-40AC-B4F9-7082ABF1799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38594" y="2104228"/>
                  <a:ext cx="295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D258376-2BA2-4F0C-8B22-71E14C89D40A}"/>
                    </a:ext>
                  </a:extLst>
                </p14:cNvPr>
                <p14:cNvContentPartPr/>
                <p14:nvPr/>
              </p14:nvContentPartPr>
              <p14:xfrm>
                <a:off x="4398674" y="1998388"/>
                <a:ext cx="253080" cy="258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D258376-2BA2-4F0C-8B22-71E14C89D40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0674" y="1980748"/>
                  <a:ext cx="288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EE2585-9468-42F4-BE13-318140DBADC0}"/>
                    </a:ext>
                  </a:extLst>
                </p14:cNvPr>
                <p14:cNvContentPartPr/>
                <p14:nvPr/>
              </p14:nvContentPartPr>
              <p14:xfrm>
                <a:off x="4759034" y="2093428"/>
                <a:ext cx="163800" cy="369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EE2585-9468-42F4-BE13-318140DBADC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41034" y="2075428"/>
                  <a:ext cx="19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1919E67-1F27-49D4-98BA-DD617D44354C}"/>
                    </a:ext>
                  </a:extLst>
                </p14:cNvPr>
                <p14:cNvContentPartPr/>
                <p14:nvPr/>
              </p14:nvContentPartPr>
              <p14:xfrm>
                <a:off x="4784594" y="2120788"/>
                <a:ext cx="623160" cy="169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1919E67-1F27-49D4-98BA-DD617D44354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66954" y="2103148"/>
                  <a:ext cx="658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843B388-3119-40A2-8B88-C0DE8E97B5F3}"/>
                    </a:ext>
                  </a:extLst>
                </p14:cNvPr>
                <p14:cNvContentPartPr/>
                <p14:nvPr/>
              </p14:nvContentPartPr>
              <p14:xfrm>
                <a:off x="5516474" y="2086948"/>
                <a:ext cx="467640" cy="457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843B388-3119-40A2-8B88-C0DE8E97B5F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98834" y="2068948"/>
                  <a:ext cx="5032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B17EB6-0288-4E6C-B2D3-9AE26DE8CE0F}"/>
                    </a:ext>
                  </a:extLst>
                </p14:cNvPr>
                <p14:cNvContentPartPr/>
                <p14:nvPr/>
              </p14:nvContentPartPr>
              <p14:xfrm>
                <a:off x="6032354" y="2118988"/>
                <a:ext cx="278280" cy="169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B17EB6-0288-4E6C-B2D3-9AE26DE8CE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14714" y="2100988"/>
                  <a:ext cx="31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04366CD-77A1-4C3C-8F86-597388A69978}"/>
                    </a:ext>
                  </a:extLst>
                </p14:cNvPr>
                <p14:cNvContentPartPr/>
                <p14:nvPr/>
              </p14:nvContentPartPr>
              <p14:xfrm>
                <a:off x="6312434" y="2009188"/>
                <a:ext cx="440640" cy="296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04366CD-77A1-4C3C-8F86-597388A6997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4794" y="1991188"/>
                  <a:ext cx="4762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07C1A6-6267-4960-84B0-78729547D6B7}"/>
                    </a:ext>
                  </a:extLst>
                </p14:cNvPr>
                <p14:cNvContentPartPr/>
                <p14:nvPr/>
              </p14:nvContentPartPr>
              <p14:xfrm>
                <a:off x="6954314" y="2150308"/>
                <a:ext cx="112320" cy="126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07C1A6-6267-4960-84B0-78729547D6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36674" y="2132308"/>
                  <a:ext cx="147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D8F988-48E8-4457-A483-B6832F0891CE}"/>
                    </a:ext>
                  </a:extLst>
                </p14:cNvPr>
                <p14:cNvContentPartPr/>
                <p14:nvPr/>
              </p14:nvContentPartPr>
              <p14:xfrm>
                <a:off x="7189034" y="2101708"/>
                <a:ext cx="150480" cy="482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D8F988-48E8-4457-A483-B6832F0891C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71034" y="2083708"/>
                  <a:ext cx="186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9BDDD-53F6-4F06-AB6A-5DE9096473D1}"/>
                    </a:ext>
                  </a:extLst>
                </p14:cNvPr>
                <p14:cNvContentPartPr/>
                <p14:nvPr/>
              </p14:nvContentPartPr>
              <p14:xfrm>
                <a:off x="7267514" y="2145628"/>
                <a:ext cx="483480" cy="172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9BDDD-53F6-4F06-AB6A-5DE9096473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49874" y="2127628"/>
                  <a:ext cx="519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15CE28C-CBBE-4497-8D8E-6DBC0BE5ED09}"/>
                    </a:ext>
                  </a:extLst>
                </p14:cNvPr>
                <p14:cNvContentPartPr/>
                <p14:nvPr/>
              </p14:nvContentPartPr>
              <p14:xfrm>
                <a:off x="8038274" y="2066788"/>
                <a:ext cx="662040" cy="177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15CE28C-CBBE-4497-8D8E-6DBC0BE5ED0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20634" y="2049148"/>
                  <a:ext cx="697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AAC37A-BC4F-456E-B306-117444308A48}"/>
                    </a:ext>
                  </a:extLst>
                </p14:cNvPr>
                <p14:cNvContentPartPr/>
                <p14:nvPr/>
              </p14:nvContentPartPr>
              <p14:xfrm>
                <a:off x="8892554" y="2069668"/>
                <a:ext cx="187200" cy="195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AAC37A-BC4F-456E-B306-117444308A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74914" y="2052028"/>
                  <a:ext cx="22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6807B5-0C09-4260-BB85-1C56C3F3DC2B}"/>
                    </a:ext>
                  </a:extLst>
                </p14:cNvPr>
                <p14:cNvContentPartPr/>
                <p14:nvPr/>
              </p14:nvContentPartPr>
              <p14:xfrm>
                <a:off x="9171914" y="2042308"/>
                <a:ext cx="386640" cy="509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6807B5-0C09-4260-BB85-1C56C3F3DC2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154274" y="2024668"/>
                  <a:ext cx="4222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96E19C-F8B4-4C6C-A213-FA5BB4D189A4}"/>
                    </a:ext>
                  </a:extLst>
                </p14:cNvPr>
                <p14:cNvContentPartPr/>
                <p14:nvPr/>
              </p14:nvContentPartPr>
              <p14:xfrm>
                <a:off x="9604274" y="2051668"/>
                <a:ext cx="240120" cy="181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96E19C-F8B4-4C6C-A213-FA5BB4D189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86274" y="2034028"/>
                  <a:ext cx="275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C5ECE8-EC92-4C86-98C4-810310E32741}"/>
                    </a:ext>
                  </a:extLst>
                </p14:cNvPr>
                <p14:cNvContentPartPr/>
                <p14:nvPr/>
              </p14:nvContentPartPr>
              <p14:xfrm>
                <a:off x="9838634" y="1933948"/>
                <a:ext cx="360" cy="28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C5ECE8-EC92-4C86-98C4-810310E3274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20634" y="1916308"/>
                  <a:ext cx="36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0C39EB-2998-48E8-BFEA-6115BC769480}"/>
                    </a:ext>
                  </a:extLst>
                </p14:cNvPr>
                <p14:cNvContentPartPr/>
                <p14:nvPr/>
              </p14:nvContentPartPr>
              <p14:xfrm>
                <a:off x="9878594" y="2049508"/>
                <a:ext cx="118800" cy="190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0C39EB-2998-48E8-BFEA-6115BC76948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60594" y="2031508"/>
                  <a:ext cx="154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CD99A29-9DC1-4107-BB03-FED27CC9AD19}"/>
                    </a:ext>
                  </a:extLst>
                </p14:cNvPr>
                <p14:cNvContentPartPr/>
                <p14:nvPr/>
              </p14:nvContentPartPr>
              <p14:xfrm>
                <a:off x="10184954" y="2035828"/>
                <a:ext cx="176040" cy="196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CD99A29-9DC1-4107-BB03-FED27CC9AD1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67314" y="2017828"/>
                  <a:ext cx="211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FD5703-27A8-4091-B14C-D510B9473008}"/>
                    </a:ext>
                  </a:extLst>
                </p14:cNvPr>
                <p14:cNvContentPartPr/>
                <p14:nvPr/>
              </p14:nvContentPartPr>
              <p14:xfrm>
                <a:off x="10506794" y="2087668"/>
                <a:ext cx="105480" cy="167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FD5703-27A8-4091-B14C-D510B947300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488794" y="2070028"/>
                  <a:ext cx="141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B13005-CF96-4D99-8610-445DA33B014E}"/>
                    </a:ext>
                  </a:extLst>
                </p14:cNvPr>
                <p14:cNvContentPartPr/>
                <p14:nvPr/>
              </p14:nvContentPartPr>
              <p14:xfrm>
                <a:off x="10662314" y="2076148"/>
                <a:ext cx="170280" cy="154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B13005-CF96-4D99-8610-445DA33B014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44314" y="2058508"/>
                  <a:ext cx="20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12F8E4-13FE-41A4-BB1F-9E3254EF10B2}"/>
                    </a:ext>
                  </a:extLst>
                </p14:cNvPr>
                <p14:cNvContentPartPr/>
                <p14:nvPr/>
              </p14:nvContentPartPr>
              <p14:xfrm>
                <a:off x="10869674" y="1968508"/>
                <a:ext cx="484200" cy="300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12F8E4-13FE-41A4-BB1F-9E3254EF10B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851674" y="1950868"/>
                  <a:ext cx="5198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24A329-DBC9-4D65-A36A-5CCA5870BC45}"/>
                    </a:ext>
                  </a:extLst>
                </p14:cNvPr>
                <p14:cNvContentPartPr/>
                <p14:nvPr/>
              </p14:nvContentPartPr>
              <p14:xfrm>
                <a:off x="11396354" y="2079748"/>
                <a:ext cx="105480" cy="205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24A329-DBC9-4D65-A36A-5CCA5870BC4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378354" y="2062108"/>
                  <a:ext cx="141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907CD0-A06D-44F0-A0B4-BB5DBCCC6F1B}"/>
                    </a:ext>
                  </a:extLst>
                </p14:cNvPr>
                <p14:cNvContentPartPr/>
                <p14:nvPr/>
              </p14:nvContentPartPr>
              <p14:xfrm>
                <a:off x="11433794" y="2206108"/>
                <a:ext cx="191520" cy="19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907CD0-A06D-44F0-A0B4-BB5DBCCC6F1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15794" y="2188468"/>
                  <a:ext cx="227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9CDFB6-7D55-414C-AC1C-739A3EE22153}"/>
                    </a:ext>
                  </a:extLst>
                </p14:cNvPr>
                <p14:cNvContentPartPr/>
                <p14:nvPr/>
              </p14:nvContentPartPr>
              <p14:xfrm>
                <a:off x="11637914" y="2120068"/>
                <a:ext cx="330840" cy="150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9CDFB6-7D55-414C-AC1C-739A3EE2215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620274" y="2102428"/>
                  <a:ext cx="366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1469E98-44DB-4F0D-B379-FECE1A921858}"/>
                    </a:ext>
                  </a:extLst>
                </p14:cNvPr>
                <p14:cNvContentPartPr/>
                <p14:nvPr/>
              </p14:nvContentPartPr>
              <p14:xfrm>
                <a:off x="4064954" y="2439388"/>
                <a:ext cx="140760" cy="25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1469E98-44DB-4F0D-B379-FECE1A92185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47314" y="2421748"/>
                  <a:ext cx="176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7BB168-6A13-47D3-8D33-24A9FF913284}"/>
                    </a:ext>
                  </a:extLst>
                </p14:cNvPr>
                <p14:cNvContentPartPr/>
                <p14:nvPr/>
              </p14:nvContentPartPr>
              <p14:xfrm>
                <a:off x="4332074" y="2525428"/>
                <a:ext cx="153000" cy="161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7BB168-6A13-47D3-8D33-24A9FF91328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14074" y="2507788"/>
                  <a:ext cx="188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7604D3-1BA0-4A77-AA2E-28E5141DFA64}"/>
                    </a:ext>
                  </a:extLst>
                </p14:cNvPr>
                <p14:cNvContentPartPr/>
                <p14:nvPr/>
              </p14:nvContentPartPr>
              <p14:xfrm>
                <a:off x="4544474" y="2568628"/>
                <a:ext cx="167760" cy="110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7604D3-1BA0-4A77-AA2E-28E5141DFA6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26474" y="2550988"/>
                  <a:ext cx="203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AFBFA2-8BEF-4C76-BF36-4C6762424CA4}"/>
                    </a:ext>
                  </a:extLst>
                </p14:cNvPr>
                <p14:cNvContentPartPr/>
                <p14:nvPr/>
              </p14:nvContentPartPr>
              <p14:xfrm>
                <a:off x="4561394" y="2564668"/>
                <a:ext cx="163080" cy="144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AFBFA2-8BEF-4C76-BF36-4C6762424CA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3394" y="2547028"/>
                  <a:ext cx="198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B7E373-8C76-4481-8BD3-A0FD0BCEE891}"/>
                    </a:ext>
                  </a:extLst>
                </p14:cNvPr>
                <p14:cNvContentPartPr/>
                <p14:nvPr/>
              </p14:nvContentPartPr>
              <p14:xfrm>
                <a:off x="4670834" y="2471068"/>
                <a:ext cx="360" cy="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B7E373-8C76-4481-8BD3-A0FD0BCEE8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52834" y="24530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C94A8E4-39DF-4018-95AD-8E63AC5C9A75}"/>
                    </a:ext>
                  </a:extLst>
                </p14:cNvPr>
                <p14:cNvContentPartPr/>
                <p14:nvPr/>
              </p14:nvContentPartPr>
              <p14:xfrm>
                <a:off x="4815194" y="2440108"/>
                <a:ext cx="479520" cy="264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C94A8E4-39DF-4018-95AD-8E63AC5C9A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97554" y="2422108"/>
                  <a:ext cx="515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E7F3C4B-B45B-41D8-8BDE-432897839B0B}"/>
                    </a:ext>
                  </a:extLst>
                </p14:cNvPr>
                <p14:cNvContentPartPr/>
                <p14:nvPr/>
              </p14:nvContentPartPr>
              <p14:xfrm>
                <a:off x="5291834" y="2355868"/>
                <a:ext cx="135360" cy="46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E7F3C4B-B45B-41D8-8BDE-432897839B0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73834" y="2337868"/>
                  <a:ext cx="17100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8282560-C1E2-4340-9437-3C884081A73F}"/>
              </a:ext>
            </a:extLst>
          </p:cNvPr>
          <p:cNvGrpSpPr/>
          <p:nvPr/>
        </p:nvGrpSpPr>
        <p:grpSpPr>
          <a:xfrm>
            <a:off x="6608354" y="3099988"/>
            <a:ext cx="1642320" cy="504000"/>
            <a:chOff x="6608354" y="3099988"/>
            <a:chExt cx="164232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F953BE-EEAC-4614-962C-A402BDB30445}"/>
                    </a:ext>
                  </a:extLst>
                </p14:cNvPr>
                <p14:cNvContentPartPr/>
                <p14:nvPr/>
              </p14:nvContentPartPr>
              <p14:xfrm>
                <a:off x="6608354" y="3174508"/>
                <a:ext cx="336600" cy="340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F953BE-EEAC-4614-962C-A402BDB304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90714" y="3156508"/>
                  <a:ext cx="3722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530E31A-9B6A-40DD-94B6-D97F49A4B983}"/>
                    </a:ext>
                  </a:extLst>
                </p14:cNvPr>
                <p14:cNvContentPartPr/>
                <p14:nvPr/>
              </p14:nvContentPartPr>
              <p14:xfrm>
                <a:off x="6676754" y="3376828"/>
                <a:ext cx="213840" cy="11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530E31A-9B6A-40DD-94B6-D97F49A4B9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59114" y="3359188"/>
                  <a:ext cx="249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FC83411-4B4E-4498-918B-C97917411A8C}"/>
                    </a:ext>
                  </a:extLst>
                </p14:cNvPr>
                <p14:cNvContentPartPr/>
                <p14:nvPr/>
              </p14:nvContentPartPr>
              <p14:xfrm>
                <a:off x="7030994" y="3351988"/>
                <a:ext cx="186120" cy="159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FC83411-4B4E-4498-918B-C97917411A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2994" y="3334348"/>
                  <a:ext cx="22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C8D6F7D-4DED-4895-8360-5D53452D623E}"/>
                    </a:ext>
                  </a:extLst>
                </p14:cNvPr>
                <p14:cNvContentPartPr/>
                <p14:nvPr/>
              </p14:nvContentPartPr>
              <p14:xfrm>
                <a:off x="7272194" y="3108268"/>
                <a:ext cx="179280" cy="219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C8D6F7D-4DED-4895-8360-5D53452D62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54194" y="3090268"/>
                  <a:ext cx="21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53925C-3454-40B9-AAFB-38321B6E9234}"/>
                    </a:ext>
                  </a:extLst>
                </p14:cNvPr>
                <p14:cNvContentPartPr/>
                <p14:nvPr/>
              </p14:nvContentPartPr>
              <p14:xfrm>
                <a:off x="7488194" y="3099988"/>
                <a:ext cx="173880" cy="294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53925C-3454-40B9-AAFB-38321B6E92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70194" y="3082348"/>
                  <a:ext cx="209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778EBB5-71E8-44E4-BA5E-85AD25E58C7A}"/>
                    </a:ext>
                  </a:extLst>
                </p14:cNvPr>
                <p14:cNvContentPartPr/>
                <p14:nvPr/>
              </p14:nvContentPartPr>
              <p14:xfrm>
                <a:off x="7552994" y="3444148"/>
                <a:ext cx="70560" cy="111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778EBB5-71E8-44E4-BA5E-85AD25E58C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35354" y="3426148"/>
                  <a:ext cx="10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275EBA-93F8-444F-A56C-BCC6D842C4CC}"/>
                    </a:ext>
                  </a:extLst>
                </p14:cNvPr>
                <p14:cNvContentPartPr/>
                <p14:nvPr/>
              </p14:nvContentPartPr>
              <p14:xfrm>
                <a:off x="7739114" y="3455308"/>
                <a:ext cx="149040" cy="102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275EBA-93F8-444F-A56C-BCC6D842C4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21114" y="3437668"/>
                  <a:ext cx="184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F0B423-5DAC-4B94-B320-D71A2F0D9A6B}"/>
                    </a:ext>
                  </a:extLst>
                </p14:cNvPr>
                <p14:cNvContentPartPr/>
                <p14:nvPr/>
              </p14:nvContentPartPr>
              <p14:xfrm>
                <a:off x="7998674" y="3389788"/>
                <a:ext cx="252000" cy="214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F0B423-5DAC-4B94-B320-D71A2F0D9A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81034" y="3371788"/>
                  <a:ext cx="2876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5AC9248-9F98-491D-93DE-010DC97BD21E}"/>
              </a:ext>
            </a:extLst>
          </p:cNvPr>
          <p:cNvGrpSpPr/>
          <p:nvPr/>
        </p:nvGrpSpPr>
        <p:grpSpPr>
          <a:xfrm>
            <a:off x="8524634" y="3267388"/>
            <a:ext cx="189720" cy="240480"/>
            <a:chOff x="8524634" y="3267388"/>
            <a:chExt cx="18972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E3D98F5-9C80-42BD-B949-E5D2D3C47AEC}"/>
                    </a:ext>
                  </a:extLst>
                </p14:cNvPr>
                <p14:cNvContentPartPr/>
                <p14:nvPr/>
              </p14:nvContentPartPr>
              <p14:xfrm>
                <a:off x="8524634" y="3367468"/>
                <a:ext cx="189720" cy="6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E3D98F5-9C80-42BD-B949-E5D2D3C47A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06634" y="3349468"/>
                  <a:ext cx="225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B2F5F9-4897-4806-A692-40450E2E669D}"/>
                    </a:ext>
                  </a:extLst>
                </p14:cNvPr>
                <p14:cNvContentPartPr/>
                <p14:nvPr/>
              </p14:nvContentPartPr>
              <p14:xfrm>
                <a:off x="8592314" y="3267388"/>
                <a:ext cx="33120" cy="240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B2F5F9-4897-4806-A692-40450E2E66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74314" y="3249388"/>
                  <a:ext cx="687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C62A862-B7B8-4F80-AA56-4EE59C07D933}"/>
              </a:ext>
            </a:extLst>
          </p:cNvPr>
          <p:cNvGrpSpPr/>
          <p:nvPr/>
        </p:nvGrpSpPr>
        <p:grpSpPr>
          <a:xfrm>
            <a:off x="9074354" y="3214108"/>
            <a:ext cx="1040400" cy="480600"/>
            <a:chOff x="9074354" y="3214108"/>
            <a:chExt cx="104040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E831BC6-2B3A-45E6-B80D-B04C76FFC639}"/>
                    </a:ext>
                  </a:extLst>
                </p14:cNvPr>
                <p14:cNvContentPartPr/>
                <p14:nvPr/>
              </p14:nvContentPartPr>
              <p14:xfrm>
                <a:off x="9074354" y="3214108"/>
                <a:ext cx="551160" cy="324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E831BC6-2B3A-45E6-B80D-B04C76FFC6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56354" y="3196108"/>
                  <a:ext cx="5868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652EA7D-EF77-491B-895C-B240F2C1F96C}"/>
                    </a:ext>
                  </a:extLst>
                </p14:cNvPr>
                <p14:cNvContentPartPr/>
                <p14:nvPr/>
              </p14:nvContentPartPr>
              <p14:xfrm>
                <a:off x="9717674" y="3394468"/>
                <a:ext cx="107280" cy="186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652EA7D-EF77-491B-895C-B240F2C1F9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99674" y="3376828"/>
                  <a:ext cx="142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C2056D-6AC7-4C9B-A72E-BAB3B1B3C444}"/>
                    </a:ext>
                  </a:extLst>
                </p14:cNvPr>
                <p14:cNvContentPartPr/>
                <p14:nvPr/>
              </p14:nvContentPartPr>
              <p14:xfrm>
                <a:off x="9861674" y="3381868"/>
                <a:ext cx="159840" cy="177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C2056D-6AC7-4C9B-A72E-BAB3B1B3C44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43674" y="3363868"/>
                  <a:ext cx="195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A91D2A9-6448-46DD-B042-82AB7BC09CB5}"/>
                    </a:ext>
                  </a:extLst>
                </p14:cNvPr>
                <p14:cNvContentPartPr/>
                <p14:nvPr/>
              </p14:nvContentPartPr>
              <p14:xfrm>
                <a:off x="10052114" y="3387988"/>
                <a:ext cx="62640" cy="306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A91D2A9-6448-46DD-B042-82AB7BC09CB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34114" y="3370348"/>
                  <a:ext cx="98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CB9E837-6BF5-4CCF-A696-91605435AE0F}"/>
              </a:ext>
            </a:extLst>
          </p:cNvPr>
          <p:cNvGrpSpPr/>
          <p:nvPr/>
        </p:nvGrpSpPr>
        <p:grpSpPr>
          <a:xfrm>
            <a:off x="2377994" y="156628"/>
            <a:ext cx="4131000" cy="718560"/>
            <a:chOff x="2377994" y="156628"/>
            <a:chExt cx="413100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C6F6CA-5AB3-43CE-9995-33F45ACFFB32}"/>
                    </a:ext>
                  </a:extLst>
                </p14:cNvPr>
                <p14:cNvContentPartPr/>
                <p14:nvPr/>
              </p14:nvContentPartPr>
              <p14:xfrm>
                <a:off x="2377994" y="247348"/>
                <a:ext cx="213120" cy="627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C6F6CA-5AB3-43CE-9995-33F45ACFFB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60354" y="229348"/>
                  <a:ext cx="24876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543916-EE5A-45A6-8FE8-3374C4466E0E}"/>
                    </a:ext>
                  </a:extLst>
                </p14:cNvPr>
                <p14:cNvContentPartPr/>
                <p14:nvPr/>
              </p14:nvContentPartPr>
              <p14:xfrm>
                <a:off x="2618474" y="539308"/>
                <a:ext cx="196200" cy="150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543916-EE5A-45A6-8FE8-3374C4466E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00474" y="521308"/>
                  <a:ext cx="231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0E664DF-EDE5-4454-BCB1-ABA940272DC8}"/>
                    </a:ext>
                  </a:extLst>
                </p14:cNvPr>
                <p14:cNvContentPartPr/>
                <p14:nvPr/>
              </p14:nvContentPartPr>
              <p14:xfrm>
                <a:off x="2779754" y="514468"/>
                <a:ext cx="153000" cy="174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0E664DF-EDE5-4454-BCB1-ABA940272DC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61754" y="496468"/>
                  <a:ext cx="18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5BBAF9-E53A-4CE6-8153-3AA434A2E2ED}"/>
                    </a:ext>
                  </a:extLst>
                </p14:cNvPr>
                <p14:cNvContentPartPr/>
                <p14:nvPr/>
              </p14:nvContentPartPr>
              <p14:xfrm>
                <a:off x="2970914" y="293428"/>
                <a:ext cx="311760" cy="379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5BBAF9-E53A-4CE6-8153-3AA434A2E2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52914" y="275788"/>
                  <a:ext cx="3474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9B47CF-8F79-4D68-B3BC-FEEF5CD0A6A4}"/>
                    </a:ext>
                  </a:extLst>
                </p14:cNvPr>
                <p14:cNvContentPartPr/>
                <p14:nvPr/>
              </p14:nvContentPartPr>
              <p14:xfrm>
                <a:off x="3223274" y="278308"/>
                <a:ext cx="63360" cy="74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9B47CF-8F79-4D68-B3BC-FEEF5CD0A6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05634" y="260668"/>
                  <a:ext cx="99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AA4D66-D7A4-42EF-8CC7-1E518664AE7E}"/>
                    </a:ext>
                  </a:extLst>
                </p14:cNvPr>
                <p14:cNvContentPartPr/>
                <p14:nvPr/>
              </p14:nvContentPartPr>
              <p14:xfrm>
                <a:off x="3315074" y="524188"/>
                <a:ext cx="175680" cy="180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AA4D66-D7A4-42EF-8CC7-1E518664AE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97074" y="506188"/>
                  <a:ext cx="211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87802F1-220F-457E-9A49-D39CAD95E5C4}"/>
                    </a:ext>
                  </a:extLst>
                </p14:cNvPr>
                <p14:cNvContentPartPr/>
                <p14:nvPr/>
              </p14:nvContentPartPr>
              <p14:xfrm>
                <a:off x="3735554" y="505468"/>
                <a:ext cx="420480" cy="1728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87802F1-220F-457E-9A49-D39CAD95E5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17914" y="487828"/>
                  <a:ext cx="456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EDA4306-D79C-4C39-AB19-358BF20930E6}"/>
                    </a:ext>
                  </a:extLst>
                </p14:cNvPr>
                <p14:cNvContentPartPr/>
                <p14:nvPr/>
              </p14:nvContentPartPr>
              <p14:xfrm>
                <a:off x="4269074" y="348148"/>
                <a:ext cx="317160" cy="290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EDA4306-D79C-4C39-AB19-358BF20930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51434" y="330148"/>
                  <a:ext cx="352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8C62D73-8BEC-40EF-AE85-1E31ABDA1513}"/>
                    </a:ext>
                  </a:extLst>
                </p14:cNvPr>
                <p14:cNvContentPartPr/>
                <p14:nvPr/>
              </p14:nvContentPartPr>
              <p14:xfrm>
                <a:off x="4656434" y="473788"/>
                <a:ext cx="144360" cy="143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8C62D73-8BEC-40EF-AE85-1E31ABDA151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8794" y="455788"/>
                  <a:ext cx="180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16A6563-C700-489D-8571-10BFC811AB9A}"/>
                    </a:ext>
                  </a:extLst>
                </p14:cNvPr>
                <p14:cNvContentPartPr/>
                <p14:nvPr/>
              </p14:nvContentPartPr>
              <p14:xfrm>
                <a:off x="4983314" y="435988"/>
                <a:ext cx="447840" cy="171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16A6563-C700-489D-8571-10BFC811AB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65674" y="417988"/>
                  <a:ext cx="483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BFC376-0EE5-467F-B1CF-9CF259A7733E}"/>
                    </a:ext>
                  </a:extLst>
                </p14:cNvPr>
                <p14:cNvContentPartPr/>
                <p14:nvPr/>
              </p14:nvContentPartPr>
              <p14:xfrm>
                <a:off x="5565794" y="217828"/>
                <a:ext cx="325080" cy="367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BFC376-0EE5-467F-B1CF-9CF259A7733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48154" y="200188"/>
                  <a:ext cx="360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05E4D1-9803-4E2E-B5AF-238B9940B62E}"/>
                    </a:ext>
                  </a:extLst>
                </p14:cNvPr>
                <p14:cNvContentPartPr/>
                <p14:nvPr/>
              </p14:nvContentPartPr>
              <p14:xfrm>
                <a:off x="5879714" y="344188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05E4D1-9803-4E2E-B5AF-238B9940B6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62074" y="3261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074901-12D8-4D14-9280-AE1C14AF9C8B}"/>
                    </a:ext>
                  </a:extLst>
                </p14:cNvPr>
                <p14:cNvContentPartPr/>
                <p14:nvPr/>
              </p14:nvContentPartPr>
              <p14:xfrm>
                <a:off x="5975114" y="412948"/>
                <a:ext cx="112320" cy="153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074901-12D8-4D14-9280-AE1C14AF9C8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957114" y="394948"/>
                  <a:ext cx="14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9503DB-D1A2-4A19-994D-A7F017F2AE7B}"/>
                    </a:ext>
                  </a:extLst>
                </p14:cNvPr>
                <p14:cNvContentPartPr/>
                <p14:nvPr/>
              </p14:nvContentPartPr>
              <p14:xfrm>
                <a:off x="6180674" y="421948"/>
                <a:ext cx="120960" cy="127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9503DB-D1A2-4A19-994D-A7F017F2AE7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162674" y="403948"/>
                  <a:ext cx="156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395C8E6-E79C-4559-BC54-AC30EB0534F6}"/>
                    </a:ext>
                  </a:extLst>
                </p14:cNvPr>
                <p14:cNvContentPartPr/>
                <p14:nvPr/>
              </p14:nvContentPartPr>
              <p14:xfrm>
                <a:off x="6347714" y="411148"/>
                <a:ext cx="92520" cy="164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395C8E6-E79C-4559-BC54-AC30EB0534F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30074" y="393508"/>
                  <a:ext cx="128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3A7502-E4ED-49F2-A343-C3D7984F4A6B}"/>
                    </a:ext>
                  </a:extLst>
                </p14:cNvPr>
                <p14:cNvContentPartPr/>
                <p14:nvPr/>
              </p14:nvContentPartPr>
              <p14:xfrm>
                <a:off x="6391274" y="156628"/>
                <a:ext cx="117720" cy="560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3A7502-E4ED-49F2-A343-C3D7984F4A6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73634" y="138988"/>
                  <a:ext cx="153360" cy="59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407D699-0EE4-4F72-A5C1-F0F148CB3423}"/>
              </a:ext>
            </a:extLst>
          </p:cNvPr>
          <p:cNvGrpSpPr/>
          <p:nvPr/>
        </p:nvGrpSpPr>
        <p:grpSpPr>
          <a:xfrm>
            <a:off x="307274" y="4089268"/>
            <a:ext cx="2565000" cy="505080"/>
            <a:chOff x="307274" y="4089268"/>
            <a:chExt cx="256500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385C897-E128-4C94-9D13-8826D02E16C0}"/>
                    </a:ext>
                  </a:extLst>
                </p14:cNvPr>
                <p14:cNvContentPartPr/>
                <p14:nvPr/>
              </p14:nvContentPartPr>
              <p14:xfrm>
                <a:off x="336794" y="4127788"/>
                <a:ext cx="183600" cy="4665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385C897-E128-4C94-9D13-8826D02E16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18794" y="4110148"/>
                  <a:ext cx="2192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9C4E30-5AE4-41B2-AD6F-C893DA3263D1}"/>
                    </a:ext>
                  </a:extLst>
                </p14:cNvPr>
                <p14:cNvContentPartPr/>
                <p14:nvPr/>
              </p14:nvContentPartPr>
              <p14:xfrm>
                <a:off x="307274" y="4393108"/>
                <a:ext cx="215640" cy="6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9C4E30-5AE4-41B2-AD6F-C893DA3263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9274" y="4375468"/>
                  <a:ext cx="251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EBF29F-D167-439A-966E-41B49BD9B907}"/>
                    </a:ext>
                  </a:extLst>
                </p14:cNvPr>
                <p14:cNvContentPartPr/>
                <p14:nvPr/>
              </p14:nvContentPartPr>
              <p14:xfrm>
                <a:off x="611474" y="4478068"/>
                <a:ext cx="1080" cy="1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EBF29F-D167-439A-966E-41B49BD9B90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3834" y="4460068"/>
                  <a:ext cx="36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A789417-177A-4B8D-BEA0-EC7CE8E4E304}"/>
                    </a:ext>
                  </a:extLst>
                </p14:cNvPr>
                <p14:cNvContentPartPr/>
                <p14:nvPr/>
              </p14:nvContentPartPr>
              <p14:xfrm>
                <a:off x="791834" y="4339828"/>
                <a:ext cx="190440" cy="171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A789417-177A-4B8D-BEA0-EC7CE8E4E30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3834" y="4321828"/>
                  <a:ext cx="226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B03575D-7CFC-4F62-9C87-605750B1952A}"/>
                    </a:ext>
                  </a:extLst>
                </p14:cNvPr>
                <p14:cNvContentPartPr/>
                <p14:nvPr/>
              </p14:nvContentPartPr>
              <p14:xfrm>
                <a:off x="1029794" y="4298788"/>
                <a:ext cx="149040" cy="177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B03575D-7CFC-4F62-9C87-605750B1952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11794" y="4280788"/>
                  <a:ext cx="184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64AB2AB-504A-4016-839F-36A12A38DF35}"/>
                    </a:ext>
                  </a:extLst>
                </p14:cNvPr>
                <p14:cNvContentPartPr/>
                <p14:nvPr/>
              </p14:nvContentPartPr>
              <p14:xfrm>
                <a:off x="1030514" y="4322908"/>
                <a:ext cx="110520" cy="195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64AB2AB-504A-4016-839F-36A12A38DF3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2514" y="4304908"/>
                  <a:ext cx="146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B5B64AF-4160-47C4-807A-BBA1C421B6A8}"/>
                    </a:ext>
                  </a:extLst>
                </p14:cNvPr>
                <p14:cNvContentPartPr/>
                <p14:nvPr/>
              </p14:nvContentPartPr>
              <p14:xfrm>
                <a:off x="1204034" y="4260268"/>
                <a:ext cx="63360" cy="218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B5B64AF-4160-47C4-807A-BBA1C421B6A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86034" y="4242628"/>
                  <a:ext cx="99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980B00-A490-4188-830F-949450AC0793}"/>
                    </a:ext>
                  </a:extLst>
                </p14:cNvPr>
                <p14:cNvContentPartPr/>
                <p14:nvPr/>
              </p14:nvContentPartPr>
              <p14:xfrm>
                <a:off x="1338314" y="4199788"/>
                <a:ext cx="616680" cy="321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980B00-A490-4188-830F-949450AC079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320674" y="4181788"/>
                  <a:ext cx="652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855126-9B71-479F-BD65-0C081B01C4ED}"/>
                    </a:ext>
                  </a:extLst>
                </p14:cNvPr>
                <p14:cNvContentPartPr/>
                <p14:nvPr/>
              </p14:nvContentPartPr>
              <p14:xfrm>
                <a:off x="1958234" y="4298068"/>
                <a:ext cx="216360" cy="179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855126-9B71-479F-BD65-0C081B01C4E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40594" y="4280068"/>
                  <a:ext cx="252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7256FD-2F2A-44E5-9846-4899CF4A6521}"/>
                    </a:ext>
                  </a:extLst>
                </p14:cNvPr>
                <p14:cNvContentPartPr/>
                <p14:nvPr/>
              </p14:nvContentPartPr>
              <p14:xfrm>
                <a:off x="2261714" y="4089268"/>
                <a:ext cx="95400" cy="3708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7256FD-2F2A-44E5-9846-4899CF4A652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44074" y="4071268"/>
                  <a:ext cx="131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0741CE-B19A-48A2-A790-3CDAF956EBD3}"/>
                    </a:ext>
                  </a:extLst>
                </p14:cNvPr>
                <p14:cNvContentPartPr/>
                <p14:nvPr/>
              </p14:nvContentPartPr>
              <p14:xfrm>
                <a:off x="2253794" y="4219588"/>
                <a:ext cx="518040" cy="256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0741CE-B19A-48A2-A790-3CDAF956EBD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35794" y="4201588"/>
                  <a:ext cx="553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1BE6911-3082-44A3-8F1A-E75C1A46056E}"/>
                    </a:ext>
                  </a:extLst>
                </p14:cNvPr>
                <p14:cNvContentPartPr/>
                <p14:nvPr/>
              </p14:nvContentPartPr>
              <p14:xfrm>
                <a:off x="2871194" y="4307428"/>
                <a:ext cx="1080" cy="10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1BE6911-3082-44A3-8F1A-E75C1A46056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53194" y="4289788"/>
                  <a:ext cx="36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517591B-6CAD-4DA3-B664-C4C259B12FD8}"/>
                    </a:ext>
                  </a:extLst>
                </p14:cNvPr>
                <p14:cNvContentPartPr/>
                <p14:nvPr/>
              </p14:nvContentPartPr>
              <p14:xfrm>
                <a:off x="2861474" y="4425868"/>
                <a:ext cx="2880" cy="27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517591B-6CAD-4DA3-B664-C4C259B12F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43474" y="4408228"/>
                  <a:ext cx="385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85C3D10-7F53-47A0-95CE-F60A1CAFA38A}"/>
              </a:ext>
            </a:extLst>
          </p:cNvPr>
          <p:cNvGrpSpPr/>
          <p:nvPr/>
        </p:nvGrpSpPr>
        <p:grpSpPr>
          <a:xfrm>
            <a:off x="357314" y="4856428"/>
            <a:ext cx="2260080" cy="536760"/>
            <a:chOff x="357314" y="4856428"/>
            <a:chExt cx="226008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48D91E1-CAB1-4F06-8156-347F5042A817}"/>
                    </a:ext>
                  </a:extLst>
                </p14:cNvPr>
                <p14:cNvContentPartPr/>
                <p14:nvPr/>
              </p14:nvContentPartPr>
              <p14:xfrm>
                <a:off x="357314" y="4978108"/>
                <a:ext cx="184320" cy="415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48D91E1-CAB1-4F06-8156-347F5042A8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9314" y="4960108"/>
                  <a:ext cx="219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50786ED-8F99-4ED7-BC64-94145EC89320}"/>
                    </a:ext>
                  </a:extLst>
                </p14:cNvPr>
                <p14:cNvContentPartPr/>
                <p14:nvPr/>
              </p14:nvContentPartPr>
              <p14:xfrm>
                <a:off x="362354" y="5257468"/>
                <a:ext cx="230760" cy="38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50786ED-8F99-4ED7-BC64-94145EC8932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44714" y="5239468"/>
                  <a:ext cx="266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B5E7B93-92E3-421D-AF31-14894FF104AA}"/>
                    </a:ext>
                  </a:extLst>
                </p14:cNvPr>
                <p14:cNvContentPartPr/>
                <p14:nvPr/>
              </p14:nvContentPartPr>
              <p14:xfrm>
                <a:off x="723434" y="5292028"/>
                <a:ext cx="7560" cy="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B5E7B93-92E3-421D-AF31-14894FF104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5794" y="5274028"/>
                  <a:ext cx="4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BEDD9E5-ADEA-43CE-8165-CEE42E9A1D47}"/>
                    </a:ext>
                  </a:extLst>
                </p14:cNvPr>
                <p14:cNvContentPartPr/>
                <p14:nvPr/>
              </p14:nvContentPartPr>
              <p14:xfrm>
                <a:off x="959234" y="5116708"/>
                <a:ext cx="247680" cy="170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BEDD9E5-ADEA-43CE-8165-CEE42E9A1D4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1234" y="5098708"/>
                  <a:ext cx="283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94770B3-A370-41CA-9936-9CCA4C892F93}"/>
                    </a:ext>
                  </a:extLst>
                </p14:cNvPr>
                <p14:cNvContentPartPr/>
                <p14:nvPr/>
              </p14:nvContentPartPr>
              <p14:xfrm>
                <a:off x="1301594" y="4993228"/>
                <a:ext cx="506880" cy="285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94770B3-A370-41CA-9936-9CCA4C892F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83954" y="4975588"/>
                  <a:ext cx="542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E24976-A95D-46A0-9408-B1D1E5F1ED4F}"/>
                    </a:ext>
                  </a:extLst>
                </p14:cNvPr>
                <p14:cNvContentPartPr/>
                <p14:nvPr/>
              </p14:nvContentPartPr>
              <p14:xfrm>
                <a:off x="1859594" y="5106988"/>
                <a:ext cx="258480" cy="1602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E24976-A95D-46A0-9408-B1D1E5F1ED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41594" y="5089348"/>
                  <a:ext cx="294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5E29A4-FE97-4980-8D3F-89AB44A4C322}"/>
                    </a:ext>
                  </a:extLst>
                </p14:cNvPr>
                <p14:cNvContentPartPr/>
                <p14:nvPr/>
              </p14:nvContentPartPr>
              <p14:xfrm>
                <a:off x="2082074" y="4856428"/>
                <a:ext cx="292680" cy="377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5E29A4-FE97-4980-8D3F-89AB44A4C32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64074" y="4838788"/>
                  <a:ext cx="328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0ABD0F9-B7ED-4D9E-ACA9-1407C127F1D7}"/>
                    </a:ext>
                  </a:extLst>
                </p14:cNvPr>
                <p14:cNvContentPartPr/>
                <p14:nvPr/>
              </p14:nvContentPartPr>
              <p14:xfrm>
                <a:off x="2457914" y="5067388"/>
                <a:ext cx="159480" cy="1371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0ABD0F9-B7ED-4D9E-ACA9-1407C127F1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39914" y="5049748"/>
                  <a:ext cx="1951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B2B49D-1915-4D00-BCC9-F2F6F3D92204}"/>
              </a:ext>
            </a:extLst>
          </p:cNvPr>
          <p:cNvGrpSpPr/>
          <p:nvPr/>
        </p:nvGrpSpPr>
        <p:grpSpPr>
          <a:xfrm>
            <a:off x="1735034" y="3168748"/>
            <a:ext cx="4420080" cy="796680"/>
            <a:chOff x="1735034" y="3168748"/>
            <a:chExt cx="4420080" cy="79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CDF9ADF-65FD-4B39-BF09-11B7898C7EAB}"/>
                    </a:ext>
                  </a:extLst>
                </p14:cNvPr>
                <p14:cNvContentPartPr/>
                <p14:nvPr/>
              </p14:nvContentPartPr>
              <p14:xfrm>
                <a:off x="1850954" y="3268828"/>
                <a:ext cx="466920" cy="444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CDF9ADF-65FD-4B39-BF09-11B7898C7EA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32954" y="3250828"/>
                  <a:ext cx="502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71DBB2A-0B56-467C-8E5A-245AE05B366E}"/>
                    </a:ext>
                  </a:extLst>
                </p14:cNvPr>
                <p14:cNvContentPartPr/>
                <p14:nvPr/>
              </p14:nvContentPartPr>
              <p14:xfrm>
                <a:off x="1953914" y="3468988"/>
                <a:ext cx="35172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71DBB2A-0B56-467C-8E5A-245AE05B36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36274" y="3450988"/>
                  <a:ext cx="387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99DE214-550A-4EBD-B921-EFE14C53E839}"/>
                    </a:ext>
                  </a:extLst>
                </p14:cNvPr>
                <p14:cNvContentPartPr/>
                <p14:nvPr/>
              </p14:nvContentPartPr>
              <p14:xfrm>
                <a:off x="2365754" y="3540268"/>
                <a:ext cx="219240" cy="17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99DE214-550A-4EBD-B921-EFE14C53E83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48114" y="3522268"/>
                  <a:ext cx="254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316557-BB62-4517-97C7-D083229F16BE}"/>
                    </a:ext>
                  </a:extLst>
                </p14:cNvPr>
                <p14:cNvContentPartPr/>
                <p14:nvPr/>
              </p14:nvContentPartPr>
              <p14:xfrm>
                <a:off x="2680034" y="3585268"/>
                <a:ext cx="144360" cy="177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316557-BB62-4517-97C7-D083229F16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62394" y="3567628"/>
                  <a:ext cx="180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10AE93-7878-4488-B9B8-4767181F7F22}"/>
                    </a:ext>
                  </a:extLst>
                </p14:cNvPr>
                <p14:cNvContentPartPr/>
                <p14:nvPr/>
              </p14:nvContentPartPr>
              <p14:xfrm>
                <a:off x="2860034" y="3577708"/>
                <a:ext cx="147960" cy="190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10AE93-7878-4488-B9B8-4767181F7F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42034" y="3560068"/>
                  <a:ext cx="183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93DCA8-301C-4D62-90FF-ACE987600C9C}"/>
                    </a:ext>
                  </a:extLst>
                </p14:cNvPr>
                <p14:cNvContentPartPr/>
                <p14:nvPr/>
              </p14:nvContentPartPr>
              <p14:xfrm>
                <a:off x="3048314" y="3604348"/>
                <a:ext cx="84960" cy="207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93DCA8-301C-4D62-90FF-ACE987600C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030314" y="3586348"/>
                  <a:ext cx="120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7CFE1F-481E-4927-BA27-91AA19A8EC74}"/>
                    </a:ext>
                  </a:extLst>
                </p14:cNvPr>
                <p14:cNvContentPartPr/>
                <p14:nvPr/>
              </p14:nvContentPartPr>
              <p14:xfrm>
                <a:off x="3431714" y="3557908"/>
                <a:ext cx="305640" cy="29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7CFE1F-481E-4927-BA27-91AA19A8EC7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13714" y="3539908"/>
                  <a:ext cx="341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A4FDF6F-E047-44AF-A976-657B90CC090A}"/>
                    </a:ext>
                  </a:extLst>
                </p14:cNvPr>
                <p14:cNvContentPartPr/>
                <p14:nvPr/>
              </p14:nvContentPartPr>
              <p14:xfrm>
                <a:off x="3564914" y="3488788"/>
                <a:ext cx="123840" cy="230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A4FDF6F-E047-44AF-A976-657B90CC090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47274" y="3471148"/>
                  <a:ext cx="159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208DAEA-46BD-4A50-9541-1121685FEDCE}"/>
                    </a:ext>
                  </a:extLst>
                </p14:cNvPr>
                <p14:cNvContentPartPr/>
                <p14:nvPr/>
              </p14:nvContentPartPr>
              <p14:xfrm>
                <a:off x="4047314" y="3265948"/>
                <a:ext cx="538560" cy="384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208DAEA-46BD-4A50-9541-1121685FEDC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29314" y="3247948"/>
                  <a:ext cx="5742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1C77ABE-F6A1-4741-9FCD-BADB2EEDEC79}"/>
                    </a:ext>
                  </a:extLst>
                </p14:cNvPr>
                <p14:cNvContentPartPr/>
                <p14:nvPr/>
              </p14:nvContentPartPr>
              <p14:xfrm>
                <a:off x="4567514" y="3221308"/>
                <a:ext cx="189720" cy="146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1C77ABE-F6A1-4741-9FCD-BADB2EEDEC7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49874" y="3203308"/>
                  <a:ext cx="225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578EFA-F41C-4990-8CA5-EA2E72CAD02D}"/>
                    </a:ext>
                  </a:extLst>
                </p14:cNvPr>
                <p14:cNvContentPartPr/>
                <p14:nvPr/>
              </p14:nvContentPartPr>
              <p14:xfrm>
                <a:off x="4840754" y="3231388"/>
                <a:ext cx="108000" cy="10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578EFA-F41C-4990-8CA5-EA2E72CAD02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22754" y="3213388"/>
                  <a:ext cx="143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1946BED-638A-4D88-B529-EE06B3C73E91}"/>
                    </a:ext>
                  </a:extLst>
                </p14:cNvPr>
                <p14:cNvContentPartPr/>
                <p14:nvPr/>
              </p14:nvContentPartPr>
              <p14:xfrm>
                <a:off x="4838954" y="3199348"/>
                <a:ext cx="29880" cy="231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1946BED-638A-4D88-B529-EE06B3C73E9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20954" y="3181348"/>
                  <a:ext cx="65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A9655F-194D-4361-9428-915686061007}"/>
                    </a:ext>
                  </a:extLst>
                </p14:cNvPr>
                <p14:cNvContentPartPr/>
                <p14:nvPr/>
              </p14:nvContentPartPr>
              <p14:xfrm>
                <a:off x="4878914" y="3557908"/>
                <a:ext cx="45000" cy="120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A9655F-194D-4361-9428-91568606100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861274" y="3539908"/>
                  <a:ext cx="80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0193F7-7AE1-4221-A698-559C5DCEFDAD}"/>
                    </a:ext>
                  </a:extLst>
                </p14:cNvPr>
                <p14:cNvContentPartPr/>
                <p14:nvPr/>
              </p14:nvContentPartPr>
              <p14:xfrm>
                <a:off x="4997354" y="3550708"/>
                <a:ext cx="262080" cy="122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0193F7-7AE1-4221-A698-559C5DCEFD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979354" y="3532708"/>
                  <a:ext cx="297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763726-3C2E-4995-9E9D-AAADEEB35FC3}"/>
                    </a:ext>
                  </a:extLst>
                </p14:cNvPr>
                <p14:cNvContentPartPr/>
                <p14:nvPr/>
              </p14:nvContentPartPr>
              <p14:xfrm>
                <a:off x="5251874" y="3510388"/>
                <a:ext cx="92880" cy="192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763726-3C2E-4995-9E9D-AAADEEB35F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33874" y="3492748"/>
                  <a:ext cx="128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BA337EB-99F6-48BE-87CA-681C555BA2D5}"/>
                    </a:ext>
                  </a:extLst>
                </p14:cNvPr>
                <p14:cNvContentPartPr/>
                <p14:nvPr/>
              </p14:nvContentPartPr>
              <p14:xfrm>
                <a:off x="5618354" y="3392308"/>
                <a:ext cx="536760" cy="154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BA337EB-99F6-48BE-87CA-681C555BA2D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00354" y="3374308"/>
                  <a:ext cx="57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ED9128-C63E-4237-B197-8CEC2D4C1EBA}"/>
                    </a:ext>
                  </a:extLst>
                </p14:cNvPr>
                <p14:cNvContentPartPr/>
                <p14:nvPr/>
              </p14:nvContentPartPr>
              <p14:xfrm>
                <a:off x="1735034" y="3508948"/>
                <a:ext cx="3876120" cy="45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ED9128-C63E-4237-B197-8CEC2D4C1EB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17394" y="3490948"/>
                  <a:ext cx="39117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652636-D74A-454E-814C-7971A7A4C026}"/>
                    </a:ext>
                  </a:extLst>
                </p14:cNvPr>
                <p14:cNvContentPartPr/>
                <p14:nvPr/>
              </p14:nvContentPartPr>
              <p14:xfrm>
                <a:off x="5479394" y="3308788"/>
                <a:ext cx="28800" cy="323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652636-D74A-454E-814C-7971A7A4C0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61754" y="3291148"/>
                  <a:ext cx="644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DF11AF7-D295-4E3C-9558-AEA3B9C091BB}"/>
                    </a:ext>
                  </a:extLst>
                </p14:cNvPr>
                <p14:cNvContentPartPr/>
                <p14:nvPr/>
              </p14:nvContentPartPr>
              <p14:xfrm>
                <a:off x="4742114" y="3278548"/>
                <a:ext cx="186480" cy="9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DF11AF7-D295-4E3C-9558-AEA3B9C091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24114" y="3260548"/>
                  <a:ext cx="22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D70CF8-C0BE-464B-BE45-E1D6AC629DAA}"/>
                    </a:ext>
                  </a:extLst>
                </p14:cNvPr>
                <p14:cNvContentPartPr/>
                <p14:nvPr/>
              </p14:nvContentPartPr>
              <p14:xfrm>
                <a:off x="4829954" y="3168748"/>
                <a:ext cx="11160" cy="1692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D70CF8-C0BE-464B-BE45-E1D6AC629D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12314" y="3151108"/>
                  <a:ext cx="468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0E47B5C-7B48-41B5-9D00-7D96EE7DA79B}"/>
              </a:ext>
            </a:extLst>
          </p:cNvPr>
          <p:cNvGrpSpPr/>
          <p:nvPr/>
        </p:nvGrpSpPr>
        <p:grpSpPr>
          <a:xfrm>
            <a:off x="3451514" y="4017268"/>
            <a:ext cx="1321200" cy="507600"/>
            <a:chOff x="3451514" y="4017268"/>
            <a:chExt cx="132120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17BA1A-D999-4CC2-8A40-16B32A2E1296}"/>
                    </a:ext>
                  </a:extLst>
                </p14:cNvPr>
                <p14:cNvContentPartPr/>
                <p14:nvPr/>
              </p14:nvContentPartPr>
              <p14:xfrm>
                <a:off x="3451514" y="4097548"/>
                <a:ext cx="547920" cy="332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17BA1A-D999-4CC2-8A40-16B32A2E12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33514" y="4079548"/>
                  <a:ext cx="5835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F78EE34-CA0A-4591-A75D-70640A7CAAE3}"/>
                    </a:ext>
                  </a:extLst>
                </p14:cNvPr>
                <p14:cNvContentPartPr/>
                <p14:nvPr/>
              </p14:nvContentPartPr>
              <p14:xfrm>
                <a:off x="3988634" y="4062268"/>
                <a:ext cx="171000" cy="157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F78EE34-CA0A-4591-A75D-70640A7CAA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70634" y="4044268"/>
                  <a:ext cx="206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9A26941-3E45-4973-8618-7D572F728466}"/>
                    </a:ext>
                  </a:extLst>
                </p14:cNvPr>
                <p14:cNvContentPartPr/>
                <p14:nvPr/>
              </p14:nvContentPartPr>
              <p14:xfrm>
                <a:off x="4279514" y="4116988"/>
                <a:ext cx="158400" cy="11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9A26941-3E45-4973-8618-7D572F72846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61514" y="4099348"/>
                  <a:ext cx="194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6527A1-952F-427D-8329-6A84C8A5BB06}"/>
                    </a:ext>
                  </a:extLst>
                </p14:cNvPr>
                <p14:cNvContentPartPr/>
                <p14:nvPr/>
              </p14:nvContentPartPr>
              <p14:xfrm>
                <a:off x="4324874" y="4017268"/>
                <a:ext cx="38520" cy="172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6527A1-952F-427D-8329-6A84C8A5BB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06874" y="3999268"/>
                  <a:ext cx="74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8F55BA-7B97-4BCE-9F32-732E6B164649}"/>
                    </a:ext>
                  </a:extLst>
                </p14:cNvPr>
                <p14:cNvContentPartPr/>
                <p14:nvPr/>
              </p14:nvContentPartPr>
              <p14:xfrm>
                <a:off x="4185194" y="4378708"/>
                <a:ext cx="82800" cy="135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8F55BA-7B97-4BCE-9F32-732E6B1646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67554" y="4361068"/>
                  <a:ext cx="118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20BD57-5EC5-44E9-935A-0F2B71EED05D}"/>
                    </a:ext>
                  </a:extLst>
                </p14:cNvPr>
                <p14:cNvContentPartPr/>
                <p14:nvPr/>
              </p14:nvContentPartPr>
              <p14:xfrm>
                <a:off x="4338914" y="4356028"/>
                <a:ext cx="152640" cy="115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20BD57-5EC5-44E9-935A-0F2B71EED05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20914" y="4338028"/>
                  <a:ext cx="188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AD10D79-7131-4FB0-97DF-FC3CA571CB15}"/>
                    </a:ext>
                  </a:extLst>
                </p14:cNvPr>
                <p14:cNvContentPartPr/>
                <p14:nvPr/>
              </p14:nvContentPartPr>
              <p14:xfrm>
                <a:off x="4557794" y="4317868"/>
                <a:ext cx="99000" cy="110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AD10D79-7131-4FB0-97DF-FC3CA571CB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40154" y="4300228"/>
                  <a:ext cx="134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AC297BE-73F9-4951-963B-AEC7DC0C2003}"/>
                    </a:ext>
                  </a:extLst>
                </p14:cNvPr>
                <p14:cNvContentPartPr/>
                <p14:nvPr/>
              </p14:nvContentPartPr>
              <p14:xfrm>
                <a:off x="4682354" y="4255588"/>
                <a:ext cx="90360" cy="269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AC297BE-73F9-4951-963B-AEC7DC0C20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64714" y="4237588"/>
                  <a:ext cx="12600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D5E0735-6790-4CDB-BDEB-9B683D5F8A4D}"/>
                  </a:ext>
                </a:extLst>
              </p14:cNvPr>
              <p14:cNvContentPartPr/>
              <p14:nvPr/>
            </p14:nvContentPartPr>
            <p14:xfrm>
              <a:off x="2811434" y="4987108"/>
              <a:ext cx="360" cy="33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D5E0735-6790-4CDB-BDEB-9B683D5F8A4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793794" y="4969108"/>
                <a:ext cx="36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1023DDA-850B-40E8-9231-39F535299258}"/>
                  </a:ext>
                </a:extLst>
              </p14:cNvPr>
              <p14:cNvContentPartPr/>
              <p14:nvPr/>
            </p14:nvContentPartPr>
            <p14:xfrm>
              <a:off x="2784794" y="5179708"/>
              <a:ext cx="16200" cy="43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1023DDA-850B-40E8-9231-39F53529925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767154" y="5162068"/>
                <a:ext cx="518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BA15528-8E1A-4AED-905C-396FC63EA320}"/>
              </a:ext>
            </a:extLst>
          </p:cNvPr>
          <p:cNvGrpSpPr/>
          <p:nvPr/>
        </p:nvGrpSpPr>
        <p:grpSpPr>
          <a:xfrm>
            <a:off x="3436034" y="4907908"/>
            <a:ext cx="1325880" cy="450000"/>
            <a:chOff x="3436034" y="4907908"/>
            <a:chExt cx="132588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E9C6475-85D7-41BD-A2DE-E41AD4BF348E}"/>
                    </a:ext>
                  </a:extLst>
                </p14:cNvPr>
                <p14:cNvContentPartPr/>
                <p14:nvPr/>
              </p14:nvContentPartPr>
              <p14:xfrm>
                <a:off x="3436034" y="4907908"/>
                <a:ext cx="407160" cy="336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E9C6475-85D7-41BD-A2DE-E41AD4BF34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18034" y="4889908"/>
                  <a:ext cx="442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C07ADD6-D72D-4F25-BE18-9FE31369F63D}"/>
                    </a:ext>
                  </a:extLst>
                </p14:cNvPr>
                <p14:cNvContentPartPr/>
                <p14:nvPr/>
              </p14:nvContentPartPr>
              <p14:xfrm>
                <a:off x="3492914" y="5059828"/>
                <a:ext cx="321480" cy="11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C07ADD6-D72D-4F25-BE18-9FE31369F63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75274" y="5041828"/>
                  <a:ext cx="357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BC28752-C72F-4F96-8A41-856F7E704D8C}"/>
                    </a:ext>
                  </a:extLst>
                </p14:cNvPr>
                <p14:cNvContentPartPr/>
                <p14:nvPr/>
              </p14:nvContentPartPr>
              <p14:xfrm>
                <a:off x="3929594" y="5049388"/>
                <a:ext cx="202320" cy="154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BC28752-C72F-4F96-8A41-856F7E704D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11954" y="5031748"/>
                  <a:ext cx="237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DCF3612-248A-46C9-ABAA-A02B097408B5}"/>
                    </a:ext>
                  </a:extLst>
                </p14:cNvPr>
                <p14:cNvContentPartPr/>
                <p14:nvPr/>
              </p14:nvContentPartPr>
              <p14:xfrm>
                <a:off x="4301474" y="5056588"/>
                <a:ext cx="128520" cy="1868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DCF3612-248A-46C9-ABAA-A02B097408B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283834" y="5038948"/>
                  <a:ext cx="164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535E846-7623-41EB-AD76-CB14536DCD9A}"/>
                    </a:ext>
                  </a:extLst>
                </p14:cNvPr>
                <p14:cNvContentPartPr/>
                <p14:nvPr/>
              </p14:nvContentPartPr>
              <p14:xfrm>
                <a:off x="4463834" y="5114188"/>
                <a:ext cx="167760" cy="129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535E846-7623-41EB-AD76-CB14536DCD9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45834" y="5096548"/>
                  <a:ext cx="203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BC34AA8-FE5F-4A77-B9DD-E966215B5B6C}"/>
                    </a:ext>
                  </a:extLst>
                </p14:cNvPr>
                <p14:cNvContentPartPr/>
                <p14:nvPr/>
              </p14:nvContentPartPr>
              <p14:xfrm>
                <a:off x="4655714" y="5087188"/>
                <a:ext cx="106200" cy="270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BC34AA8-FE5F-4A77-B9DD-E966215B5B6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37714" y="5069188"/>
                  <a:ext cx="141840" cy="30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424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1972A9F1-3746-461F-AF3D-3F8A28B4E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98" y="188913"/>
            <a:ext cx="1118381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/>
              <a:t>Reacción de combustión: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Reacción en donde una sustancia se combina con el oxígeno para formar uno o más óxidos.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</a:t>
            </a:r>
            <a:r>
              <a:rPr lang="es-ES" altLang="es-CL" sz="2400" dirty="0">
                <a:solidFill>
                  <a:schemeClr val="accent2"/>
                </a:solidFill>
              </a:rPr>
              <a:t>elemento/compuesto   +  oxígeno               óxido(s)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Ejemplos: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CH</a:t>
            </a:r>
            <a:r>
              <a:rPr lang="es-ES" altLang="es-CL" sz="2400" baseline="-25000" dirty="0"/>
              <a:t>4</a:t>
            </a:r>
            <a:r>
              <a:rPr lang="es-ES" altLang="es-CL" sz="2400" dirty="0"/>
              <a:t>(g)   +  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                CO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    +    2H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O(g)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C</a:t>
            </a:r>
            <a:r>
              <a:rPr lang="es-ES" altLang="es-CL" sz="2400" baseline="-25000" dirty="0"/>
              <a:t>6</a:t>
            </a:r>
            <a:r>
              <a:rPr lang="es-ES" altLang="es-CL" sz="2400" dirty="0"/>
              <a:t>H</a:t>
            </a:r>
            <a:r>
              <a:rPr lang="es-ES" altLang="es-CL" sz="2400" baseline="-25000" dirty="0"/>
              <a:t>12</a:t>
            </a:r>
            <a:r>
              <a:rPr lang="es-ES" altLang="es-CL" sz="2400" dirty="0"/>
              <a:t>O</a:t>
            </a:r>
            <a:r>
              <a:rPr lang="es-ES" altLang="es-CL" sz="2400" baseline="-25000" dirty="0"/>
              <a:t>6</a:t>
            </a:r>
            <a:r>
              <a:rPr lang="es-ES" altLang="es-CL" sz="2400" dirty="0"/>
              <a:t>(s)  +  6O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              6CO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  +  6H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O(l)</a:t>
            </a:r>
          </a:p>
          <a:p>
            <a:pPr eaLnBrk="1" hangingPunct="1">
              <a:spcBef>
                <a:spcPct val="50000"/>
              </a:spcBef>
            </a:pPr>
            <a:endParaRPr lang="es-ES" altLang="es-CL" sz="2400" dirty="0"/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FC92C271-96B4-4F5C-AB8E-37832C354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1684047"/>
            <a:ext cx="7370347" cy="5048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L" altLang="es-CL"/>
          </a:p>
        </p:txBody>
      </p:sp>
      <p:sp>
        <p:nvSpPr>
          <p:cNvPr id="4102" name="Line 8">
            <a:extLst>
              <a:ext uri="{FF2B5EF4-FFF2-40B4-BE49-F238E27FC236}">
                <a16:creationId xmlns:a16="http://schemas.microsoft.com/office/drawing/2014/main" id="{7564B680-247D-421F-9226-F749528BF9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1934479"/>
            <a:ext cx="5762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4105" name="Line 11">
            <a:extLst>
              <a:ext uri="{FF2B5EF4-FFF2-40B4-BE49-F238E27FC236}">
                <a16:creationId xmlns:a16="http://schemas.microsoft.com/office/drawing/2014/main" id="{B358762C-A4BF-4BE8-BED5-E03AB32F3C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0676" y="2996613"/>
            <a:ext cx="790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4106" name="Line 12">
            <a:extLst>
              <a:ext uri="{FF2B5EF4-FFF2-40B4-BE49-F238E27FC236}">
                <a16:creationId xmlns:a16="http://schemas.microsoft.com/office/drawing/2014/main" id="{45A610FD-BA43-4949-9C84-D724C65AC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3551" y="342900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35ADE2-3E44-4EE6-9C1B-D3FE36FBB3CB}"/>
                  </a:ext>
                </a:extLst>
              </p14:cNvPr>
              <p14:cNvContentPartPr/>
              <p14:nvPr/>
            </p14:nvContentPartPr>
            <p14:xfrm>
              <a:off x="3608474" y="4893868"/>
              <a:ext cx="360" cy="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35ADE2-3E44-4EE6-9C1B-D3FE36FBB3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9474" y="4883368"/>
                <a:ext cx="18000" cy="231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37A04E-DE9D-4E89-8BE7-92B7B7038F06}"/>
              </a:ext>
            </a:extLst>
          </p:cNvPr>
          <p:cNvSpPr txBox="1"/>
          <p:nvPr/>
        </p:nvSpPr>
        <p:spPr>
          <a:xfrm>
            <a:off x="159434" y="312522"/>
            <a:ext cx="11873132" cy="58477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de reacciones redox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B810-C899-491B-A0CA-6B16C5F6F85A}"/>
              </a:ext>
            </a:extLst>
          </p:cNvPr>
          <p:cNvSpPr txBox="1"/>
          <p:nvPr/>
        </p:nvSpPr>
        <p:spPr>
          <a:xfrm>
            <a:off x="323557" y="1392702"/>
            <a:ext cx="107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MnO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=      Fe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 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  Mn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4B0DC0-DDB5-40B1-877B-7BA676A533C1}"/>
              </a:ext>
            </a:extLst>
          </p:cNvPr>
          <p:cNvGrpSpPr/>
          <p:nvPr/>
        </p:nvGrpSpPr>
        <p:grpSpPr>
          <a:xfrm>
            <a:off x="3720074" y="791308"/>
            <a:ext cx="3582720" cy="444960"/>
            <a:chOff x="3720074" y="791308"/>
            <a:chExt cx="3582720" cy="4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853A62E-50AB-4E6C-8DD9-077CF5F44653}"/>
                    </a:ext>
                  </a:extLst>
                </p14:cNvPr>
                <p14:cNvContentPartPr/>
                <p14:nvPr/>
              </p14:nvContentPartPr>
              <p14:xfrm>
                <a:off x="5611874" y="844228"/>
                <a:ext cx="360" cy="2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853A62E-50AB-4E6C-8DD9-077CF5F446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4234" y="826228"/>
                  <a:ext cx="36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CCD5DC-F1AC-4225-B5F7-BC56EF56CBB9}"/>
                    </a:ext>
                  </a:extLst>
                </p14:cNvPr>
                <p14:cNvContentPartPr/>
                <p14:nvPr/>
              </p14:nvContentPartPr>
              <p14:xfrm>
                <a:off x="5611874" y="829108"/>
                <a:ext cx="28080" cy="177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CCD5DC-F1AC-4225-B5F7-BC56EF56CB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4234" y="811108"/>
                  <a:ext cx="63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0CA69F-BD36-40AF-ACBE-8D5921C0FF6E}"/>
                    </a:ext>
                  </a:extLst>
                </p14:cNvPr>
                <p14:cNvContentPartPr/>
                <p14:nvPr/>
              </p14:nvContentPartPr>
              <p14:xfrm>
                <a:off x="5736434" y="791308"/>
                <a:ext cx="5040" cy="19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0CA69F-BD36-40AF-ACBE-8D5921C0FF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18794" y="773668"/>
                  <a:ext cx="40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4E6001-FBA1-4C52-9799-3EEFDEA05C14}"/>
                    </a:ext>
                  </a:extLst>
                </p14:cNvPr>
                <p14:cNvContentPartPr/>
                <p14:nvPr/>
              </p14:nvContentPartPr>
              <p14:xfrm>
                <a:off x="5531234" y="914068"/>
                <a:ext cx="182520" cy="10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4E6001-FBA1-4C52-9799-3EEFDEA05C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3594" y="896068"/>
                  <a:ext cx="218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B02438-EF6D-4D4F-99E1-3A2980D1641F}"/>
                    </a:ext>
                  </a:extLst>
                </p14:cNvPr>
                <p14:cNvContentPartPr/>
                <p14:nvPr/>
              </p14:nvContentPartPr>
              <p14:xfrm>
                <a:off x="5673434" y="940348"/>
                <a:ext cx="133920" cy="77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B02438-EF6D-4D4F-99E1-3A2980D164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55434" y="922348"/>
                  <a:ext cx="16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A8098F-8B79-4EB5-8F79-C50C9BFDAEE4}"/>
                    </a:ext>
                  </a:extLst>
                </p14:cNvPr>
                <p14:cNvContentPartPr/>
                <p14:nvPr/>
              </p14:nvContentPartPr>
              <p14:xfrm>
                <a:off x="3720074" y="961588"/>
                <a:ext cx="178920" cy="25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A8098F-8B79-4EB5-8F79-C50C9BFDAE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2074" y="943588"/>
                  <a:ext cx="2145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9B9EF5-E5DA-4012-B9E1-E038443DFD45}"/>
                    </a:ext>
                  </a:extLst>
                </p14:cNvPr>
                <p14:cNvContentPartPr/>
                <p14:nvPr/>
              </p14:nvContentPartPr>
              <p14:xfrm>
                <a:off x="3972074" y="1099828"/>
                <a:ext cx="106560" cy="124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9B9EF5-E5DA-4012-B9E1-E038443DFD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4074" y="1082188"/>
                  <a:ext cx="142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1F0B4A-536A-4EAC-A266-4CA1A01CA594}"/>
                    </a:ext>
                  </a:extLst>
                </p14:cNvPr>
                <p14:cNvContentPartPr/>
                <p14:nvPr/>
              </p14:nvContentPartPr>
              <p14:xfrm>
                <a:off x="4081154" y="911548"/>
                <a:ext cx="54720" cy="10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1F0B4A-536A-4EAC-A266-4CA1A01CA5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3154" y="893548"/>
                  <a:ext cx="90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FACB52-F9FD-40DA-AF04-68B913EE0C19}"/>
                    </a:ext>
                  </a:extLst>
                </p14:cNvPr>
                <p14:cNvContentPartPr/>
                <p14:nvPr/>
              </p14:nvContentPartPr>
              <p14:xfrm>
                <a:off x="4182314" y="969148"/>
                <a:ext cx="19800" cy="232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FACB52-F9FD-40DA-AF04-68B913EE0C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4674" y="951148"/>
                  <a:ext cx="55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DAD05E-47E4-4034-89AC-FB0E70D5866D}"/>
                    </a:ext>
                  </a:extLst>
                </p14:cNvPr>
                <p14:cNvContentPartPr/>
                <p14:nvPr/>
              </p14:nvContentPartPr>
              <p14:xfrm>
                <a:off x="4128314" y="1106308"/>
                <a:ext cx="304560" cy="10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DAD05E-47E4-4034-89AC-FB0E70D586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0314" y="1088308"/>
                  <a:ext cx="340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E2ECE2-0D1E-4722-9A88-4617E0701C19}"/>
                    </a:ext>
                  </a:extLst>
                </p14:cNvPr>
                <p14:cNvContentPartPr/>
                <p14:nvPr/>
              </p14:nvContentPartPr>
              <p14:xfrm>
                <a:off x="4477514" y="1011268"/>
                <a:ext cx="332640" cy="22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E2ECE2-0D1E-4722-9A88-4617E0701C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9874" y="993628"/>
                  <a:ext cx="368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EE5D8F-F6B0-49AD-98E3-CB12605DCE8E}"/>
                    </a:ext>
                  </a:extLst>
                </p14:cNvPr>
                <p14:cNvContentPartPr/>
                <p14:nvPr/>
              </p14:nvContentPartPr>
              <p14:xfrm>
                <a:off x="4998074" y="947908"/>
                <a:ext cx="496080" cy="270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EE5D8F-F6B0-49AD-98E3-CB12605DCE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80434" y="930268"/>
                  <a:ext cx="531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2AF2AE-212E-487B-956F-E6CA0323993A}"/>
                    </a:ext>
                  </a:extLst>
                </p14:cNvPr>
                <p14:cNvContentPartPr/>
                <p14:nvPr/>
              </p14:nvContentPartPr>
              <p14:xfrm>
                <a:off x="5738234" y="1088308"/>
                <a:ext cx="52920" cy="130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2AF2AE-212E-487B-956F-E6CA032399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20594" y="1070308"/>
                  <a:ext cx="88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A86CA1-17B2-482E-8503-13912AFF5673}"/>
                    </a:ext>
                  </a:extLst>
                </p14:cNvPr>
                <p14:cNvContentPartPr/>
                <p14:nvPr/>
              </p14:nvContentPartPr>
              <p14:xfrm>
                <a:off x="5717714" y="1025668"/>
                <a:ext cx="15480" cy="7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A86CA1-17B2-482E-8503-13912AFF56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00074" y="1008028"/>
                  <a:ext cx="511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E7BF86-9385-4561-AF01-FAAF55DF24CD}"/>
                    </a:ext>
                  </a:extLst>
                </p14:cNvPr>
                <p14:cNvContentPartPr/>
                <p14:nvPr/>
              </p14:nvContentPartPr>
              <p14:xfrm>
                <a:off x="5816714" y="1066708"/>
                <a:ext cx="300960" cy="135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E7BF86-9385-4561-AF01-FAAF55DF24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99074" y="1048708"/>
                  <a:ext cx="336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9D72C5-E574-4242-95DD-4EAC8B04C991}"/>
                    </a:ext>
                  </a:extLst>
                </p14:cNvPr>
                <p14:cNvContentPartPr/>
                <p14:nvPr/>
              </p14:nvContentPartPr>
              <p14:xfrm>
                <a:off x="6241874" y="960148"/>
                <a:ext cx="416880" cy="244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9D72C5-E574-4242-95DD-4EAC8B04C9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3874" y="942508"/>
                  <a:ext cx="452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2D0909-1815-4A44-A285-0D8CE459BEF4}"/>
                    </a:ext>
                  </a:extLst>
                </p14:cNvPr>
                <p14:cNvContentPartPr/>
                <p14:nvPr/>
              </p14:nvContentPartPr>
              <p14:xfrm>
                <a:off x="6667034" y="1043308"/>
                <a:ext cx="172080" cy="9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2D0909-1815-4A44-A285-0D8CE459BE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9394" y="1025668"/>
                  <a:ext cx="207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8F8586-0472-4496-838E-C9FAD49948AF}"/>
                    </a:ext>
                  </a:extLst>
                </p14:cNvPr>
                <p14:cNvContentPartPr/>
                <p14:nvPr/>
              </p14:nvContentPartPr>
              <p14:xfrm>
                <a:off x="6803834" y="884188"/>
                <a:ext cx="290160" cy="280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8F8586-0472-4496-838E-C9FAD49948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85834" y="866188"/>
                  <a:ext cx="325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04FFF4-85FF-44D7-A442-B87AE5DF8FC6}"/>
                    </a:ext>
                  </a:extLst>
                </p14:cNvPr>
                <p14:cNvContentPartPr/>
                <p14:nvPr/>
              </p14:nvContentPartPr>
              <p14:xfrm>
                <a:off x="7077074" y="952228"/>
                <a:ext cx="68040" cy="29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04FFF4-85FF-44D7-A442-B87AE5DF8F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59434" y="934228"/>
                  <a:ext cx="103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52E199-BEC3-42E4-A241-164374C0BD60}"/>
                    </a:ext>
                  </a:extLst>
                </p14:cNvPr>
                <p14:cNvContentPartPr/>
                <p14:nvPr/>
              </p14:nvContentPartPr>
              <p14:xfrm>
                <a:off x="7123514" y="1048348"/>
                <a:ext cx="179280" cy="12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52E199-BEC3-42E4-A241-164374C0BD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05514" y="1030348"/>
                  <a:ext cx="2149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005D47-2019-41EC-83C4-A0B8E8C8EE57}"/>
              </a:ext>
            </a:extLst>
          </p:cNvPr>
          <p:cNvGrpSpPr/>
          <p:nvPr/>
        </p:nvGrpSpPr>
        <p:grpSpPr>
          <a:xfrm>
            <a:off x="7462274" y="793828"/>
            <a:ext cx="631440" cy="424440"/>
            <a:chOff x="7462274" y="793828"/>
            <a:chExt cx="63144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435B81-33EC-43F2-91AE-1AEDE75243C5}"/>
                    </a:ext>
                  </a:extLst>
                </p14:cNvPr>
                <p14:cNvContentPartPr/>
                <p14:nvPr/>
              </p14:nvContentPartPr>
              <p14:xfrm>
                <a:off x="7462274" y="891388"/>
                <a:ext cx="510840" cy="182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435B81-33EC-43F2-91AE-1AEDE75243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44634" y="873388"/>
                  <a:ext cx="546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A1F469-0416-47BD-9E04-296E4DBB043C}"/>
                    </a:ext>
                  </a:extLst>
                </p14:cNvPr>
                <p14:cNvContentPartPr/>
                <p14:nvPr/>
              </p14:nvContentPartPr>
              <p14:xfrm>
                <a:off x="7972034" y="793828"/>
                <a:ext cx="114480" cy="13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A1F469-0416-47BD-9E04-296E4DBB04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4394" y="775828"/>
                  <a:ext cx="150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06B8DF-00DF-4D10-938D-53C3AC4353D2}"/>
                    </a:ext>
                  </a:extLst>
                </p14:cNvPr>
                <p14:cNvContentPartPr/>
                <p14:nvPr/>
              </p14:nvContentPartPr>
              <p14:xfrm>
                <a:off x="7563074" y="1063468"/>
                <a:ext cx="43452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06B8DF-00DF-4D10-938D-53C3AC4353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5074" y="1045468"/>
                  <a:ext cx="470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0AB4A3-D2E7-4EB8-BAEF-6AC61F87501F}"/>
                    </a:ext>
                  </a:extLst>
                </p14:cNvPr>
                <p14:cNvContentPartPr/>
                <p14:nvPr/>
              </p14:nvContentPartPr>
              <p14:xfrm>
                <a:off x="8002994" y="1099468"/>
                <a:ext cx="90720" cy="118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0AB4A3-D2E7-4EB8-BAEF-6AC61F8750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85354" y="1081828"/>
                  <a:ext cx="126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1874F0-4662-464F-83FB-3A466E266CA8}"/>
              </a:ext>
            </a:extLst>
          </p:cNvPr>
          <p:cNvGrpSpPr/>
          <p:nvPr/>
        </p:nvGrpSpPr>
        <p:grpSpPr>
          <a:xfrm>
            <a:off x="8263994" y="643348"/>
            <a:ext cx="1649880" cy="302760"/>
            <a:chOff x="8263994" y="643348"/>
            <a:chExt cx="164988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466A1B-6C40-45E5-A103-63F213865653}"/>
                    </a:ext>
                  </a:extLst>
                </p14:cNvPr>
                <p14:cNvContentPartPr/>
                <p14:nvPr/>
              </p14:nvContentPartPr>
              <p14:xfrm>
                <a:off x="8263994" y="828748"/>
                <a:ext cx="391680" cy="100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466A1B-6C40-45E5-A103-63F2138656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45994" y="811108"/>
                  <a:ext cx="427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3E5333-9B83-4BCD-9028-7278960244DC}"/>
                    </a:ext>
                  </a:extLst>
                </p14:cNvPr>
                <p14:cNvContentPartPr/>
                <p14:nvPr/>
              </p14:nvContentPartPr>
              <p14:xfrm>
                <a:off x="8630834" y="794188"/>
                <a:ext cx="284760" cy="14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3E5333-9B83-4BCD-9028-7278960244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13194" y="776188"/>
                  <a:ext cx="320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833D36-06E1-4924-8675-492BECFE490B}"/>
                    </a:ext>
                  </a:extLst>
                </p14:cNvPr>
                <p14:cNvContentPartPr/>
                <p14:nvPr/>
              </p14:nvContentPartPr>
              <p14:xfrm>
                <a:off x="8852954" y="752068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833D36-06E1-4924-8675-492BECFE49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34954" y="7344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2EE72B-28A7-4D42-B286-6377292FB30F}"/>
                    </a:ext>
                  </a:extLst>
                </p14:cNvPr>
                <p14:cNvContentPartPr/>
                <p14:nvPr/>
              </p14:nvContentPartPr>
              <p14:xfrm>
                <a:off x="8925674" y="848908"/>
                <a:ext cx="99720" cy="9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2EE72B-28A7-4D42-B286-6377292FB3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08034" y="830908"/>
                  <a:ext cx="135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A480D9-281B-4290-8C41-F8CFE221507D}"/>
                    </a:ext>
                  </a:extLst>
                </p14:cNvPr>
                <p14:cNvContentPartPr/>
                <p14:nvPr/>
              </p14:nvContentPartPr>
              <p14:xfrm>
                <a:off x="9140234" y="840988"/>
                <a:ext cx="128520" cy="83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A480D9-281B-4290-8C41-F8CFE22150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22594" y="823348"/>
                  <a:ext cx="16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F56BD3-83E6-41AC-BA8C-3196D70D4811}"/>
                    </a:ext>
                  </a:extLst>
                </p14:cNvPr>
                <p14:cNvContentPartPr/>
                <p14:nvPr/>
              </p14:nvContentPartPr>
              <p14:xfrm>
                <a:off x="9264794" y="643348"/>
                <a:ext cx="45720" cy="9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F56BD3-83E6-41AC-BA8C-3196D70D48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46794" y="625348"/>
                  <a:ext cx="81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278E57-8FE0-4C66-9BA7-5DE2991944B6}"/>
                    </a:ext>
                  </a:extLst>
                </p14:cNvPr>
                <p14:cNvContentPartPr/>
                <p14:nvPr/>
              </p14:nvContentPartPr>
              <p14:xfrm>
                <a:off x="9325994" y="822988"/>
                <a:ext cx="196200" cy="105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278E57-8FE0-4C66-9BA7-5DE2991944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08354" y="805348"/>
                  <a:ext cx="231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4544B3-D056-4149-8050-0BAB896546E2}"/>
                    </a:ext>
                  </a:extLst>
                </p14:cNvPr>
                <p14:cNvContentPartPr/>
                <p14:nvPr/>
              </p14:nvContentPartPr>
              <p14:xfrm>
                <a:off x="9500594" y="758548"/>
                <a:ext cx="14760" cy="2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4544B3-D056-4149-8050-0BAB896546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82594" y="740548"/>
                  <a:ext cx="50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93213C-393E-4A84-A3DA-A2981B66ECAC}"/>
                    </a:ext>
                  </a:extLst>
                </p14:cNvPr>
                <p14:cNvContentPartPr/>
                <p14:nvPr/>
              </p14:nvContentPartPr>
              <p14:xfrm>
                <a:off x="9608954" y="749908"/>
                <a:ext cx="304920" cy="164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93213C-393E-4A84-A3DA-A2981B66EC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91314" y="732268"/>
                  <a:ext cx="340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FB29A1-5FCC-4B35-824C-66204835FDFF}"/>
              </a:ext>
            </a:extLst>
          </p:cNvPr>
          <p:cNvGrpSpPr/>
          <p:nvPr/>
        </p:nvGrpSpPr>
        <p:grpSpPr>
          <a:xfrm>
            <a:off x="8398994" y="1056988"/>
            <a:ext cx="828000" cy="209880"/>
            <a:chOff x="8398994" y="1056988"/>
            <a:chExt cx="82800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59D327-E643-44F4-8A74-06037335A624}"/>
                    </a:ext>
                  </a:extLst>
                </p14:cNvPr>
                <p14:cNvContentPartPr/>
                <p14:nvPr/>
              </p14:nvContentPartPr>
              <p14:xfrm>
                <a:off x="8398994" y="1108108"/>
                <a:ext cx="124560" cy="135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59D327-E643-44F4-8A74-06037335A6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0994" y="1090468"/>
                  <a:ext cx="160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A2F84B-3DB4-4707-A5D2-26023718765D}"/>
                    </a:ext>
                  </a:extLst>
                </p14:cNvPr>
                <p14:cNvContentPartPr/>
                <p14:nvPr/>
              </p14:nvContentPartPr>
              <p14:xfrm>
                <a:off x="8569994" y="1151308"/>
                <a:ext cx="108720" cy="85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A2F84B-3DB4-4707-A5D2-2602371876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51994" y="1133308"/>
                  <a:ext cx="144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58F772-D8AC-4ADD-A3FF-7A42E905970F}"/>
                    </a:ext>
                  </a:extLst>
                </p14:cNvPr>
                <p14:cNvContentPartPr/>
                <p14:nvPr/>
              </p14:nvContentPartPr>
              <p14:xfrm>
                <a:off x="8692754" y="1056988"/>
                <a:ext cx="19080" cy="3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58F772-D8AC-4ADD-A3FF-7A42E90597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74754" y="1039348"/>
                  <a:ext cx="54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F75F21-053F-4E7E-80F5-EBF92AD70BC8}"/>
                    </a:ext>
                  </a:extLst>
                </p14:cNvPr>
                <p14:cNvContentPartPr/>
                <p14:nvPr/>
              </p14:nvContentPartPr>
              <p14:xfrm>
                <a:off x="8749634" y="1136188"/>
                <a:ext cx="100800" cy="109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F75F21-053F-4E7E-80F5-EBF92AD70B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31634" y="1118548"/>
                  <a:ext cx="136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1DB410-D34D-4C76-BD0D-7EF15575D2D4}"/>
                    </a:ext>
                  </a:extLst>
                </p14:cNvPr>
                <p14:cNvContentPartPr/>
                <p14:nvPr/>
              </p14:nvContentPartPr>
              <p14:xfrm>
                <a:off x="8879594" y="1122508"/>
                <a:ext cx="38520" cy="122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1DB410-D34D-4C76-BD0D-7EF15575D2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61594" y="1104868"/>
                  <a:ext cx="74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12D678-97E4-49F6-9780-9D7B9CCB1598}"/>
                    </a:ext>
                  </a:extLst>
                </p14:cNvPr>
                <p14:cNvContentPartPr/>
                <p14:nvPr/>
              </p14:nvContentPartPr>
              <p14:xfrm>
                <a:off x="9000194" y="1150228"/>
                <a:ext cx="226800" cy="116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12D678-97E4-49F6-9780-9D7B9CCB15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82194" y="1132588"/>
                  <a:ext cx="262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0C8BBA-0781-4002-8C5D-41DF3984A34A}"/>
              </a:ext>
            </a:extLst>
          </p:cNvPr>
          <p:cNvGrpSpPr/>
          <p:nvPr/>
        </p:nvGrpSpPr>
        <p:grpSpPr>
          <a:xfrm>
            <a:off x="10389074" y="615988"/>
            <a:ext cx="358920" cy="277200"/>
            <a:chOff x="10389074" y="615988"/>
            <a:chExt cx="35892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006727F-B1E4-41A2-BA7A-B24A3AA8B2B2}"/>
                    </a:ext>
                  </a:extLst>
                </p14:cNvPr>
                <p14:cNvContentPartPr/>
                <p14:nvPr/>
              </p14:nvContentPartPr>
              <p14:xfrm>
                <a:off x="10425434" y="700948"/>
                <a:ext cx="14760" cy="166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006727F-B1E4-41A2-BA7A-B24A3AA8B2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07794" y="682948"/>
                  <a:ext cx="50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4CD9C11-B5AE-4403-9E99-FB03ADDCDC48}"/>
                    </a:ext>
                  </a:extLst>
                </p14:cNvPr>
                <p14:cNvContentPartPr/>
                <p14:nvPr/>
              </p14:nvContentPartPr>
              <p14:xfrm>
                <a:off x="10389074" y="805348"/>
                <a:ext cx="174600" cy="12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4CD9C11-B5AE-4403-9E99-FB03ADDCDC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71434" y="787708"/>
                  <a:ext cx="210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E2DC03-2FA6-4580-B935-BEDA6085FCAC}"/>
                    </a:ext>
                  </a:extLst>
                </p14:cNvPr>
                <p14:cNvContentPartPr/>
                <p14:nvPr/>
              </p14:nvContentPartPr>
              <p14:xfrm>
                <a:off x="10528754" y="700948"/>
                <a:ext cx="15480" cy="192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E2DC03-2FA6-4580-B935-BEDA6085FC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0754" y="682948"/>
                  <a:ext cx="51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58A725-A694-46F1-8DD2-5B7D05CCC2B7}"/>
                    </a:ext>
                  </a:extLst>
                </p14:cNvPr>
                <p14:cNvContentPartPr/>
                <p14:nvPr/>
              </p14:nvContentPartPr>
              <p14:xfrm>
                <a:off x="10635674" y="726508"/>
                <a:ext cx="112320" cy="11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58A725-A694-46F1-8DD2-5B7D05CCC2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17674" y="708868"/>
                  <a:ext cx="147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ABB34F4-B19E-4F39-B345-322EB146668E}"/>
                    </a:ext>
                  </a:extLst>
                </p14:cNvPr>
                <p14:cNvContentPartPr/>
                <p14:nvPr/>
              </p14:nvContentPartPr>
              <p14:xfrm>
                <a:off x="10682834" y="615988"/>
                <a:ext cx="17280" cy="16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ABB34F4-B19E-4F39-B345-322EB14666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64834" y="598348"/>
                  <a:ext cx="529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C226511-DD59-4A81-9E24-5F2C56B9ED16}"/>
              </a:ext>
            </a:extLst>
          </p:cNvPr>
          <p:cNvGrpSpPr/>
          <p:nvPr/>
        </p:nvGrpSpPr>
        <p:grpSpPr>
          <a:xfrm>
            <a:off x="10128794" y="1117108"/>
            <a:ext cx="513360" cy="219600"/>
            <a:chOff x="10128794" y="1117108"/>
            <a:chExt cx="51336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B6207C7-5DB7-474F-87D1-4DFDDEA82555}"/>
                    </a:ext>
                  </a:extLst>
                </p14:cNvPr>
                <p14:cNvContentPartPr/>
                <p14:nvPr/>
              </p14:nvContentPartPr>
              <p14:xfrm>
                <a:off x="10128794" y="1126828"/>
                <a:ext cx="155160" cy="189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B6207C7-5DB7-474F-87D1-4DFDDEA825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10794" y="1108828"/>
                  <a:ext cx="190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1B7FD5-7C02-442C-B8F0-790600D4FB51}"/>
                    </a:ext>
                  </a:extLst>
                </p14:cNvPr>
                <p14:cNvContentPartPr/>
                <p14:nvPr/>
              </p14:nvContentPartPr>
              <p14:xfrm>
                <a:off x="10318874" y="1139428"/>
                <a:ext cx="360" cy="197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1B7FD5-7C02-442C-B8F0-790600D4FB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01234" y="1121788"/>
                  <a:ext cx="3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830FE2-207E-4772-8F49-755CD8733B5D}"/>
                    </a:ext>
                  </a:extLst>
                </p14:cNvPr>
                <p14:cNvContentPartPr/>
                <p14:nvPr/>
              </p14:nvContentPartPr>
              <p14:xfrm>
                <a:off x="10296554" y="1218628"/>
                <a:ext cx="164880" cy="14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830FE2-207E-4772-8F49-755CD8733B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78914" y="1200988"/>
                  <a:ext cx="200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1D3A31-3BC5-41C8-A161-F846395EFCC6}"/>
                    </a:ext>
                  </a:extLst>
                </p14:cNvPr>
                <p14:cNvContentPartPr/>
                <p14:nvPr/>
              </p14:nvContentPartPr>
              <p14:xfrm>
                <a:off x="10432274" y="1117108"/>
                <a:ext cx="25920" cy="21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1D3A31-3BC5-41C8-A161-F846395EFC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14634" y="1099108"/>
                  <a:ext cx="61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5D09664-6287-4AFA-9B13-533A2E660F27}"/>
                    </a:ext>
                  </a:extLst>
                </p14:cNvPr>
                <p14:cNvContentPartPr/>
                <p14:nvPr/>
              </p14:nvContentPartPr>
              <p14:xfrm>
                <a:off x="10548554" y="1139428"/>
                <a:ext cx="93600" cy="6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5D09664-6287-4AFA-9B13-533A2E660F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30554" y="1121788"/>
                  <a:ext cx="1292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6F2E425-5F0E-4A22-9F3D-54A5BE957EFE}"/>
              </a:ext>
            </a:extLst>
          </p:cNvPr>
          <p:cNvGrpSpPr/>
          <p:nvPr/>
        </p:nvGrpSpPr>
        <p:grpSpPr>
          <a:xfrm>
            <a:off x="173714" y="2058868"/>
            <a:ext cx="3861360" cy="602640"/>
            <a:chOff x="173714" y="2058868"/>
            <a:chExt cx="3861360" cy="60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AE56E0-0A32-4AED-9DA3-FF418BCA2562}"/>
                    </a:ext>
                  </a:extLst>
                </p14:cNvPr>
                <p14:cNvContentPartPr/>
                <p14:nvPr/>
              </p14:nvContentPartPr>
              <p14:xfrm>
                <a:off x="173714" y="2138068"/>
                <a:ext cx="100800" cy="262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AE56E0-0A32-4AED-9DA3-FF418BCA25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6074" y="2120428"/>
                  <a:ext cx="1364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064909-657F-46F2-9596-0208D35802A7}"/>
                    </a:ext>
                  </a:extLst>
                </p14:cNvPr>
                <p14:cNvContentPartPr/>
                <p14:nvPr/>
              </p14:nvContentPartPr>
              <p14:xfrm>
                <a:off x="284954" y="2123308"/>
                <a:ext cx="72360" cy="97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064909-657F-46F2-9596-0208D35802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7314" y="2105308"/>
                  <a:ext cx="108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89D511-F825-4ED4-B04A-4E20D043FEB4}"/>
                    </a:ext>
                  </a:extLst>
                </p14:cNvPr>
                <p14:cNvContentPartPr/>
                <p14:nvPr/>
              </p14:nvContentPartPr>
              <p14:xfrm>
                <a:off x="295754" y="2284228"/>
                <a:ext cx="123840" cy="10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89D511-F825-4ED4-B04A-4E20D043FE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7754" y="2266228"/>
                  <a:ext cx="159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82B9C3-06B2-4215-A367-D69EE5E0D5F8}"/>
                    </a:ext>
                  </a:extLst>
                </p14:cNvPr>
                <p14:cNvContentPartPr/>
                <p14:nvPr/>
              </p14:nvContentPartPr>
              <p14:xfrm>
                <a:off x="674834" y="2192428"/>
                <a:ext cx="371160" cy="235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82B9C3-06B2-4215-A367-D69EE5E0D5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834" y="2174788"/>
                  <a:ext cx="406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C3EA73-B39C-405A-BEBA-1F03486D1F25}"/>
                    </a:ext>
                  </a:extLst>
                </p14:cNvPr>
                <p14:cNvContentPartPr/>
                <p14:nvPr/>
              </p14:nvContentPartPr>
              <p14:xfrm>
                <a:off x="1087394" y="2139148"/>
                <a:ext cx="364320" cy="263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C3EA73-B39C-405A-BEBA-1F03486D1F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9754" y="2121508"/>
                  <a:ext cx="399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4D30DE5-DF32-4FC0-89A8-FC94113048F8}"/>
                    </a:ext>
                  </a:extLst>
                </p14:cNvPr>
                <p14:cNvContentPartPr/>
                <p14:nvPr/>
              </p14:nvContentPartPr>
              <p14:xfrm>
                <a:off x="1448474" y="2098828"/>
                <a:ext cx="349200" cy="302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4D30DE5-DF32-4FC0-89A8-FC94113048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30834" y="2081188"/>
                  <a:ext cx="384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554C11-C2F1-4241-9FE2-650DB12960AB}"/>
                    </a:ext>
                  </a:extLst>
                </p14:cNvPr>
                <p14:cNvContentPartPr/>
                <p14:nvPr/>
              </p14:nvContentPartPr>
              <p14:xfrm>
                <a:off x="1941674" y="2176948"/>
                <a:ext cx="336240" cy="169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554C11-C2F1-4241-9FE2-650DB12960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24034" y="2159308"/>
                  <a:ext cx="371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8AC545-FEB5-4D6C-89FF-09A026DD2AC7}"/>
                    </a:ext>
                  </a:extLst>
                </p14:cNvPr>
                <p14:cNvContentPartPr/>
                <p14:nvPr/>
              </p14:nvContentPartPr>
              <p14:xfrm>
                <a:off x="2284754" y="2194948"/>
                <a:ext cx="132840" cy="46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8AC545-FEB5-4D6C-89FF-09A026DD2A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67114" y="2177308"/>
                  <a:ext cx="1684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18D0A0-821D-49D4-8B52-D3941C408BE2}"/>
                    </a:ext>
                  </a:extLst>
                </p14:cNvPr>
                <p14:cNvContentPartPr/>
                <p14:nvPr/>
              </p14:nvContentPartPr>
              <p14:xfrm>
                <a:off x="2395274" y="2208628"/>
                <a:ext cx="529560" cy="187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18D0A0-821D-49D4-8B52-D3941C408B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77274" y="2190988"/>
                  <a:ext cx="565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FF1968-8EF2-4762-8760-2534CD6DA194}"/>
                    </a:ext>
                  </a:extLst>
                </p14:cNvPr>
                <p14:cNvContentPartPr/>
                <p14:nvPr/>
              </p14:nvContentPartPr>
              <p14:xfrm>
                <a:off x="2972354" y="2175868"/>
                <a:ext cx="160560" cy="143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FF1968-8EF2-4762-8760-2534CD6DA1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54714" y="2158228"/>
                  <a:ext cx="196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F931F3-6185-401C-A087-1420009AB390}"/>
                    </a:ext>
                  </a:extLst>
                </p14:cNvPr>
                <p14:cNvContentPartPr/>
                <p14:nvPr/>
              </p14:nvContentPartPr>
              <p14:xfrm>
                <a:off x="3278714" y="2058868"/>
                <a:ext cx="58320" cy="288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F931F3-6185-401C-A087-1420009AB3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60714" y="2041228"/>
                  <a:ext cx="93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7753B8-083A-499B-A8CA-F33B8EF3DEBF}"/>
                    </a:ext>
                  </a:extLst>
                </p14:cNvPr>
                <p14:cNvContentPartPr/>
                <p14:nvPr/>
              </p14:nvContentPartPr>
              <p14:xfrm>
                <a:off x="3387434" y="2222668"/>
                <a:ext cx="167400" cy="155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7753B8-083A-499B-A8CA-F33B8EF3DE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69434" y="2204668"/>
                  <a:ext cx="203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97B79A2-3D27-4CC6-AF26-4D7A40EFA3F3}"/>
                    </a:ext>
                  </a:extLst>
                </p14:cNvPr>
                <p14:cNvContentPartPr/>
                <p14:nvPr/>
              </p14:nvContentPartPr>
              <p14:xfrm>
                <a:off x="3802514" y="2223028"/>
                <a:ext cx="232560" cy="134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97B79A2-3D27-4CC6-AF26-4D7A40EFA3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84874" y="2205028"/>
                  <a:ext cx="268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E48C1C-FB83-41C4-91CA-725742AEEA7B}"/>
                    </a:ext>
                  </a:extLst>
                </p14:cNvPr>
                <p14:cNvContentPartPr/>
                <p14:nvPr/>
              </p14:nvContentPartPr>
              <p14:xfrm>
                <a:off x="3914474" y="2215108"/>
                <a:ext cx="77040" cy="13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E48C1C-FB83-41C4-91CA-725742AEEA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96834" y="2197108"/>
                  <a:ext cx="1126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C6B9884-95BC-4934-9C88-E5AFC2D4C2DE}"/>
                  </a:ext>
                </a:extLst>
              </p14:cNvPr>
              <p14:cNvContentPartPr/>
              <p14:nvPr/>
            </p14:nvContentPartPr>
            <p14:xfrm>
              <a:off x="4323074" y="2188828"/>
              <a:ext cx="120240" cy="140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C6B9884-95BC-4934-9C88-E5AFC2D4C2D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305434" y="2171188"/>
                <a:ext cx="155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AEDCCAC-603C-47D9-8A28-4CCD9CB43E50}"/>
                  </a:ext>
                </a:extLst>
              </p14:cNvPr>
              <p14:cNvContentPartPr/>
              <p14:nvPr/>
            </p14:nvContentPartPr>
            <p14:xfrm>
              <a:off x="4459154" y="2180548"/>
              <a:ext cx="161280" cy="129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AEDCCAC-603C-47D9-8A28-4CCD9CB43E5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41154" y="2162908"/>
                <a:ext cx="196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66B0292-924D-4D5F-BC3C-AEC317C5DC70}"/>
                  </a:ext>
                </a:extLst>
              </p14:cNvPr>
              <p14:cNvContentPartPr/>
              <p14:nvPr/>
            </p14:nvContentPartPr>
            <p14:xfrm>
              <a:off x="4787114" y="2083708"/>
              <a:ext cx="76320" cy="202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66B0292-924D-4D5F-BC3C-AEC317C5DC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69114" y="2066068"/>
                <a:ext cx="1119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B6F10B7-BBBA-400E-B644-FBE45CC21AA1}"/>
                  </a:ext>
                </a:extLst>
              </p14:cNvPr>
              <p14:cNvContentPartPr/>
              <p14:nvPr/>
            </p14:nvContentPartPr>
            <p14:xfrm>
              <a:off x="4912034" y="2136628"/>
              <a:ext cx="412200" cy="181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B6F10B7-BBBA-400E-B644-FBE45CC21AA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94034" y="2118988"/>
                <a:ext cx="4478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CB625DDA-AE94-4FC6-B9AF-2C7337158548}"/>
              </a:ext>
            </a:extLst>
          </p:cNvPr>
          <p:cNvGrpSpPr/>
          <p:nvPr/>
        </p:nvGrpSpPr>
        <p:grpSpPr>
          <a:xfrm>
            <a:off x="5579834" y="1863748"/>
            <a:ext cx="5992920" cy="608760"/>
            <a:chOff x="5579834" y="1863748"/>
            <a:chExt cx="599292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C5C641-20E9-4235-ABB8-D68F53918E0F}"/>
                    </a:ext>
                  </a:extLst>
                </p14:cNvPr>
                <p14:cNvContentPartPr/>
                <p14:nvPr/>
              </p14:nvContentPartPr>
              <p14:xfrm>
                <a:off x="5579834" y="2066428"/>
                <a:ext cx="281520" cy="245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C5C641-20E9-4235-ABB8-D68F53918E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2194" y="2048788"/>
                  <a:ext cx="317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BC7146-E86F-4556-9ADD-3646B4213416}"/>
                    </a:ext>
                  </a:extLst>
                </p14:cNvPr>
                <p14:cNvContentPartPr/>
                <p14:nvPr/>
              </p14:nvContentPartPr>
              <p14:xfrm>
                <a:off x="5996354" y="2148868"/>
                <a:ext cx="841320" cy="156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BC7146-E86F-4556-9ADD-3646B42134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78354" y="2130868"/>
                  <a:ext cx="876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E676AA2-F1EA-42B1-8E95-462550598541}"/>
                    </a:ext>
                  </a:extLst>
                </p14:cNvPr>
                <p14:cNvContentPartPr/>
                <p14:nvPr/>
              </p14:nvContentPartPr>
              <p14:xfrm>
                <a:off x="6789074" y="2094868"/>
                <a:ext cx="41400" cy="23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E676AA2-F1EA-42B1-8E95-4625505985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71074" y="2077228"/>
                  <a:ext cx="7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E7275D-C272-485F-805B-A4661BB483F5}"/>
                    </a:ext>
                  </a:extLst>
                </p14:cNvPr>
                <p14:cNvContentPartPr/>
                <p14:nvPr/>
              </p14:nvContentPartPr>
              <p14:xfrm>
                <a:off x="6891314" y="2129068"/>
                <a:ext cx="519120" cy="143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E7275D-C272-485F-805B-A4661BB483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73314" y="2111428"/>
                  <a:ext cx="554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57A244D-F7A7-4FA1-8780-EEC8353C4723}"/>
                    </a:ext>
                  </a:extLst>
                </p14:cNvPr>
                <p14:cNvContentPartPr/>
                <p14:nvPr/>
              </p14:nvContentPartPr>
              <p14:xfrm>
                <a:off x="7495394" y="2169748"/>
                <a:ext cx="293040" cy="133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57A244D-F7A7-4FA1-8780-EEC8353C47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77394" y="2151748"/>
                  <a:ext cx="32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4D9EA37-0D72-455B-8003-4631FC488C89}"/>
                    </a:ext>
                  </a:extLst>
                </p14:cNvPr>
                <p14:cNvContentPartPr/>
                <p14:nvPr/>
              </p14:nvContentPartPr>
              <p14:xfrm>
                <a:off x="7715354" y="2130868"/>
                <a:ext cx="289080" cy="150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4D9EA37-0D72-455B-8003-4631FC488C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97714" y="2112868"/>
                  <a:ext cx="324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1B05DC-7036-42F4-9D3F-BF4254ECE2B7}"/>
                    </a:ext>
                  </a:extLst>
                </p14:cNvPr>
                <p14:cNvContentPartPr/>
                <p14:nvPr/>
              </p14:nvContentPartPr>
              <p14:xfrm>
                <a:off x="7928474" y="2059588"/>
                <a:ext cx="21600" cy="33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1B05DC-7036-42F4-9D3F-BF4254ECE2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10834" y="2041948"/>
                  <a:ext cx="57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4F070D-DA61-4523-82CF-905AB0EEFF07}"/>
                    </a:ext>
                  </a:extLst>
                </p14:cNvPr>
                <p14:cNvContentPartPr/>
                <p14:nvPr/>
              </p14:nvContentPartPr>
              <p14:xfrm>
                <a:off x="8037194" y="2147788"/>
                <a:ext cx="593640" cy="124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4F070D-DA61-4523-82CF-905AB0EEFF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9194" y="2130148"/>
                  <a:ext cx="62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64A1C34-8B1F-4C8F-86FF-E7B651BF138F}"/>
                    </a:ext>
                  </a:extLst>
                </p14:cNvPr>
                <p14:cNvContentPartPr/>
                <p14:nvPr/>
              </p14:nvContentPartPr>
              <p14:xfrm>
                <a:off x="8796794" y="2134468"/>
                <a:ext cx="255600" cy="13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64A1C34-8B1F-4C8F-86FF-E7B651BF13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79154" y="2116828"/>
                  <a:ext cx="291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87E9C0-8758-4577-9096-922877954660}"/>
                    </a:ext>
                  </a:extLst>
                </p14:cNvPr>
                <p14:cNvContentPartPr/>
                <p14:nvPr/>
              </p14:nvContentPartPr>
              <p14:xfrm>
                <a:off x="9161474" y="2056348"/>
                <a:ext cx="563040" cy="181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87E9C0-8758-4577-9096-9228779546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43834" y="2038708"/>
                  <a:ext cx="598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6AC7FF-362A-411F-B737-0CA5A0E882F3}"/>
                    </a:ext>
                  </a:extLst>
                </p14:cNvPr>
                <p14:cNvContentPartPr/>
                <p14:nvPr/>
              </p14:nvContentPartPr>
              <p14:xfrm>
                <a:off x="9882194" y="2094148"/>
                <a:ext cx="108720" cy="378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6AC7FF-362A-411F-B737-0CA5A0E882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64194" y="2076148"/>
                  <a:ext cx="1443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8116BE-22E0-4427-9F9D-6E85999259DE}"/>
                    </a:ext>
                  </a:extLst>
                </p14:cNvPr>
                <p14:cNvContentPartPr/>
                <p14:nvPr/>
              </p14:nvContentPartPr>
              <p14:xfrm>
                <a:off x="10012154" y="2129428"/>
                <a:ext cx="330480" cy="144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8116BE-22E0-4427-9F9D-6E85999259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94154" y="2111428"/>
                  <a:ext cx="366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A239B2A-5F99-4732-8AB9-777558C78720}"/>
                    </a:ext>
                  </a:extLst>
                </p14:cNvPr>
                <p14:cNvContentPartPr/>
                <p14:nvPr/>
              </p14:nvContentPartPr>
              <p14:xfrm>
                <a:off x="10362074" y="2036548"/>
                <a:ext cx="336960" cy="24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A239B2A-5F99-4732-8AB9-777558C787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44434" y="2018548"/>
                  <a:ext cx="372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371913-4141-45EA-AC39-1DD7D140D22C}"/>
                    </a:ext>
                  </a:extLst>
                </p14:cNvPr>
                <p14:cNvContentPartPr/>
                <p14:nvPr/>
              </p14:nvContentPartPr>
              <p14:xfrm>
                <a:off x="10681754" y="1996588"/>
                <a:ext cx="1080" cy="2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371913-4141-45EA-AC39-1DD7D140D2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64114" y="1978588"/>
                  <a:ext cx="36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CD664E-7856-4A1A-A31C-864901E111DD}"/>
                    </a:ext>
                  </a:extLst>
                </p14:cNvPr>
                <p14:cNvContentPartPr/>
                <p14:nvPr/>
              </p14:nvContentPartPr>
              <p14:xfrm>
                <a:off x="10739714" y="2104948"/>
                <a:ext cx="378360" cy="155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CD664E-7856-4A1A-A31C-864901E111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22074" y="2086948"/>
                  <a:ext cx="414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A1ECA0-CCCE-43F5-BB28-377BD3937F93}"/>
                    </a:ext>
                  </a:extLst>
                </p14:cNvPr>
                <p14:cNvContentPartPr/>
                <p14:nvPr/>
              </p14:nvContentPartPr>
              <p14:xfrm>
                <a:off x="11115914" y="1863748"/>
                <a:ext cx="56520" cy="376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A1ECA0-CCCE-43F5-BB28-377BD3937F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98274" y="1845748"/>
                  <a:ext cx="921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6E1BAE9-3BE7-4DE4-B4F4-2CF711BE3590}"/>
                    </a:ext>
                  </a:extLst>
                </p14:cNvPr>
                <p14:cNvContentPartPr/>
                <p14:nvPr/>
              </p14:nvContentPartPr>
              <p14:xfrm>
                <a:off x="11104394" y="2092708"/>
                <a:ext cx="384840" cy="165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6E1BAE9-3BE7-4DE4-B4F4-2CF711BE35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86754" y="2074708"/>
                  <a:ext cx="42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77412D-9A37-4CAB-B664-820BDCBEC66E}"/>
                    </a:ext>
                  </a:extLst>
                </p14:cNvPr>
                <p14:cNvContentPartPr/>
                <p14:nvPr/>
              </p14:nvContentPartPr>
              <p14:xfrm>
                <a:off x="11570594" y="2296468"/>
                <a:ext cx="2160" cy="1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77412D-9A37-4CAB-B664-820BDCBEC66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52954" y="2278828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5D8E8FC-951B-48D0-A5C3-CB297AD86344}"/>
              </a:ext>
            </a:extLst>
          </p:cNvPr>
          <p:cNvGrpSpPr/>
          <p:nvPr/>
        </p:nvGrpSpPr>
        <p:grpSpPr>
          <a:xfrm>
            <a:off x="2843474" y="2800108"/>
            <a:ext cx="953280" cy="437760"/>
            <a:chOff x="2843474" y="2800108"/>
            <a:chExt cx="95328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1445529-0708-4CD8-B045-9103F8AEEB7D}"/>
                    </a:ext>
                  </a:extLst>
                </p14:cNvPr>
                <p14:cNvContentPartPr/>
                <p14:nvPr/>
              </p14:nvContentPartPr>
              <p14:xfrm>
                <a:off x="2947514" y="2909548"/>
                <a:ext cx="14760" cy="328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1445529-0708-4CD8-B045-9103F8AEEB7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29874" y="2891908"/>
                  <a:ext cx="5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F2CEA7-53D7-4383-82CC-EBC45CFD6653}"/>
                    </a:ext>
                  </a:extLst>
                </p14:cNvPr>
                <p14:cNvContentPartPr/>
                <p14:nvPr/>
              </p14:nvContentPartPr>
              <p14:xfrm>
                <a:off x="2843474" y="2863828"/>
                <a:ext cx="245160" cy="7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F2CEA7-53D7-4383-82CC-EBC45CFD66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25834" y="2845828"/>
                  <a:ext cx="280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BDDD3E9-3DFA-4FE5-B354-84CA509119FE}"/>
                    </a:ext>
                  </a:extLst>
                </p14:cNvPr>
                <p14:cNvContentPartPr/>
                <p14:nvPr/>
              </p14:nvContentPartPr>
              <p14:xfrm>
                <a:off x="2846354" y="3007108"/>
                <a:ext cx="219240" cy="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BDDD3E9-3DFA-4FE5-B354-84CA509119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8354" y="2989468"/>
                  <a:ext cx="254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C1AB4B-3D06-430B-8F88-FA92018ABEDF}"/>
                    </a:ext>
                  </a:extLst>
                </p14:cNvPr>
                <p14:cNvContentPartPr/>
                <p14:nvPr/>
              </p14:nvContentPartPr>
              <p14:xfrm>
                <a:off x="3109514" y="2998108"/>
                <a:ext cx="203760" cy="198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C1AB4B-3D06-430B-8F88-FA92018ABE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91874" y="2980468"/>
                  <a:ext cx="239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165EDE3-A1C8-4E2E-935A-47C16E4FC83D}"/>
                    </a:ext>
                  </a:extLst>
                </p14:cNvPr>
                <p14:cNvContentPartPr/>
                <p14:nvPr/>
              </p14:nvContentPartPr>
              <p14:xfrm>
                <a:off x="3364754" y="2834308"/>
                <a:ext cx="128520" cy="156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165EDE3-A1C8-4E2E-935A-47C16E4FC8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7114" y="2816308"/>
                  <a:ext cx="164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AFE6F7-E29D-4A76-AEE3-683971BB6A3D}"/>
                    </a:ext>
                  </a:extLst>
                </p14:cNvPr>
                <p14:cNvContentPartPr/>
                <p14:nvPr/>
              </p14:nvContentPartPr>
              <p14:xfrm>
                <a:off x="3583634" y="2872828"/>
                <a:ext cx="213120" cy="15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AFE6F7-E29D-4A76-AEE3-683971BB6A3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65994" y="2854828"/>
                  <a:ext cx="248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9426E3-2388-4EDE-8791-B4C39C1F4B38}"/>
                    </a:ext>
                  </a:extLst>
                </p14:cNvPr>
                <p14:cNvContentPartPr/>
                <p14:nvPr/>
              </p14:nvContentPartPr>
              <p14:xfrm>
                <a:off x="3655634" y="2800108"/>
                <a:ext cx="50040" cy="165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9426E3-2388-4EDE-8791-B4C39C1F4B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37994" y="2782108"/>
                  <a:ext cx="856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51B5F49-1D62-48B5-ABD8-87658699696A}"/>
              </a:ext>
            </a:extLst>
          </p:cNvPr>
          <p:cNvGrpSpPr/>
          <p:nvPr/>
        </p:nvGrpSpPr>
        <p:grpSpPr>
          <a:xfrm>
            <a:off x="4384274" y="3007108"/>
            <a:ext cx="299160" cy="90720"/>
            <a:chOff x="4384274" y="3007108"/>
            <a:chExt cx="299160" cy="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E89904-90A9-4EBD-B0A0-D614B6AD7D50}"/>
                    </a:ext>
                  </a:extLst>
                </p14:cNvPr>
                <p14:cNvContentPartPr/>
                <p14:nvPr/>
              </p14:nvContentPartPr>
              <p14:xfrm>
                <a:off x="4384274" y="3007108"/>
                <a:ext cx="200520" cy="29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E89904-90A9-4EBD-B0A0-D614B6AD7D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66634" y="2989468"/>
                  <a:ext cx="236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EA87D9-CC9C-4D4E-A1FE-64CA4809BCAB}"/>
                    </a:ext>
                  </a:extLst>
                </p14:cNvPr>
                <p14:cNvContentPartPr/>
                <p14:nvPr/>
              </p14:nvContentPartPr>
              <p14:xfrm>
                <a:off x="4412714" y="3088828"/>
                <a:ext cx="270720" cy="9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EA87D9-CC9C-4D4E-A1FE-64CA4809BC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5074" y="3070828"/>
                  <a:ext cx="3063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731E338-38D9-4ED6-8FF9-8481765EA903}"/>
              </a:ext>
            </a:extLst>
          </p:cNvPr>
          <p:cNvGrpSpPr/>
          <p:nvPr/>
        </p:nvGrpSpPr>
        <p:grpSpPr>
          <a:xfrm>
            <a:off x="5360234" y="2691748"/>
            <a:ext cx="859680" cy="491760"/>
            <a:chOff x="5360234" y="2691748"/>
            <a:chExt cx="85968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2C0F7-EDB1-4737-B01F-D62634A23107}"/>
                    </a:ext>
                  </a:extLst>
                </p14:cNvPr>
                <p14:cNvContentPartPr/>
                <p14:nvPr/>
              </p14:nvContentPartPr>
              <p14:xfrm>
                <a:off x="5462114" y="2828908"/>
                <a:ext cx="23040" cy="354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2C0F7-EDB1-4737-B01F-D62634A231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44114" y="2810908"/>
                  <a:ext cx="586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AAF138-1387-4181-BEBB-0D2115E0973B}"/>
                    </a:ext>
                  </a:extLst>
                </p14:cNvPr>
                <p14:cNvContentPartPr/>
                <p14:nvPr/>
              </p14:nvContentPartPr>
              <p14:xfrm>
                <a:off x="5360234" y="2835028"/>
                <a:ext cx="279720" cy="26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AAF138-1387-4181-BEBB-0D2115E097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42594" y="2817388"/>
                  <a:ext cx="315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1CEF02-180D-44AA-8312-6E3C133600E1}"/>
                    </a:ext>
                  </a:extLst>
                </p14:cNvPr>
                <p14:cNvContentPartPr/>
                <p14:nvPr/>
              </p14:nvContentPartPr>
              <p14:xfrm>
                <a:off x="5369234" y="2967148"/>
                <a:ext cx="239760" cy="36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1CEF02-180D-44AA-8312-6E3C133600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51234" y="2949508"/>
                  <a:ext cx="275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0F90B55-6573-4919-9130-34A0CEEAEAF7}"/>
                    </a:ext>
                  </a:extLst>
                </p14:cNvPr>
                <p14:cNvContentPartPr/>
                <p14:nvPr/>
              </p14:nvContentPartPr>
              <p14:xfrm>
                <a:off x="5683874" y="2963188"/>
                <a:ext cx="190080" cy="192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0F90B55-6573-4919-9130-34A0CEEAEA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65874" y="2945188"/>
                  <a:ext cx="225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05E4ED-1C3D-4EF9-B53B-4AD6F6028027}"/>
                    </a:ext>
                  </a:extLst>
                </p14:cNvPr>
                <p14:cNvContentPartPr/>
                <p14:nvPr/>
              </p14:nvContentPartPr>
              <p14:xfrm>
                <a:off x="5869994" y="2757628"/>
                <a:ext cx="99000" cy="120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05E4ED-1C3D-4EF9-B53B-4AD6F60280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51994" y="2739628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3499E77-D002-403E-8E4A-75AE7B18FB98}"/>
                    </a:ext>
                  </a:extLst>
                </p14:cNvPr>
                <p14:cNvContentPartPr/>
                <p14:nvPr/>
              </p14:nvContentPartPr>
              <p14:xfrm>
                <a:off x="6085994" y="2781388"/>
                <a:ext cx="133920" cy="22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3499E77-D002-403E-8E4A-75AE7B18FB9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68354" y="2763748"/>
                  <a:ext cx="169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8F653C-6F3C-4523-90C2-E8762E6E881C}"/>
                    </a:ext>
                  </a:extLst>
                </p14:cNvPr>
                <p14:cNvContentPartPr/>
                <p14:nvPr/>
              </p14:nvContentPartPr>
              <p14:xfrm>
                <a:off x="6139634" y="2691748"/>
                <a:ext cx="3960" cy="19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8F653C-6F3C-4523-90C2-E8762E6E88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21634" y="2674108"/>
                  <a:ext cx="396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244ADE8-335F-44A6-9320-C328FDFD7ABD}"/>
              </a:ext>
            </a:extLst>
          </p:cNvPr>
          <p:cNvGrpSpPr/>
          <p:nvPr/>
        </p:nvGrpSpPr>
        <p:grpSpPr>
          <a:xfrm>
            <a:off x="2838074" y="3611548"/>
            <a:ext cx="1072080" cy="494640"/>
            <a:chOff x="2838074" y="3611548"/>
            <a:chExt cx="107208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5920CE-8F47-4009-9C03-44F7B61E2E30}"/>
                    </a:ext>
                  </a:extLst>
                </p14:cNvPr>
                <p14:cNvContentPartPr/>
                <p14:nvPr/>
              </p14:nvContentPartPr>
              <p14:xfrm>
                <a:off x="2838074" y="3658348"/>
                <a:ext cx="221760" cy="366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5920CE-8F47-4009-9C03-44F7B61E2E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20434" y="3640708"/>
                  <a:ext cx="2574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BE4D95B-38FA-4863-AEF0-3630C8DAC0AD}"/>
                    </a:ext>
                  </a:extLst>
                </p14:cNvPr>
                <p14:cNvContentPartPr/>
                <p14:nvPr/>
              </p14:nvContentPartPr>
              <p14:xfrm>
                <a:off x="3105194" y="3834748"/>
                <a:ext cx="156960" cy="135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BE4D95B-38FA-4863-AEF0-3630C8DAC0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87194" y="3816748"/>
                  <a:ext cx="19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312AB74-29F4-4D70-B546-97F64AAAD5F3}"/>
                    </a:ext>
                  </a:extLst>
                </p14:cNvPr>
                <p14:cNvContentPartPr/>
                <p14:nvPr/>
              </p14:nvContentPartPr>
              <p14:xfrm>
                <a:off x="3313994" y="3681748"/>
                <a:ext cx="222120" cy="315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312AB74-29F4-4D70-B546-97F64AAAD5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96354" y="3663748"/>
                  <a:ext cx="257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72A95F-F6E8-48D1-8130-DDC7CDEF2826}"/>
                    </a:ext>
                  </a:extLst>
                </p14:cNvPr>
                <p14:cNvContentPartPr/>
                <p14:nvPr/>
              </p14:nvContentPartPr>
              <p14:xfrm>
                <a:off x="3612434" y="3834748"/>
                <a:ext cx="144360" cy="120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72A95F-F6E8-48D1-8130-DDC7CDEF28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94434" y="3816748"/>
                  <a:ext cx="180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6D58093-3BD0-4CEF-8670-85001E32EE17}"/>
                    </a:ext>
                  </a:extLst>
                </p14:cNvPr>
                <p14:cNvContentPartPr/>
                <p14:nvPr/>
              </p14:nvContentPartPr>
              <p14:xfrm>
                <a:off x="3703874" y="3838708"/>
                <a:ext cx="34920" cy="267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6D58093-3BD0-4CEF-8670-85001E32EE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85874" y="3820708"/>
                  <a:ext cx="705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DF9CB1-8A3D-4EE6-B487-119EAB53CC82}"/>
                    </a:ext>
                  </a:extLst>
                </p14:cNvPr>
                <p14:cNvContentPartPr/>
                <p14:nvPr/>
              </p14:nvContentPartPr>
              <p14:xfrm>
                <a:off x="3767954" y="3611548"/>
                <a:ext cx="142200" cy="15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DF9CB1-8A3D-4EE6-B487-119EAB53CC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50314" y="3593548"/>
                  <a:ext cx="17784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3B59EF-8316-4019-9EC2-390A60246F79}"/>
                  </a:ext>
                </a:extLst>
              </p14:cNvPr>
              <p14:cNvContentPartPr/>
              <p14:nvPr/>
            </p14:nvContentPartPr>
            <p14:xfrm>
              <a:off x="4553474" y="3721708"/>
              <a:ext cx="112320" cy="43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3B59EF-8316-4019-9EC2-390A60246F7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35474" y="3704068"/>
                <a:ext cx="1479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08E6027-715A-4377-AC46-276CC92FF006}"/>
                  </a:ext>
                </a:extLst>
              </p14:cNvPr>
              <p14:cNvContentPartPr/>
              <p14:nvPr/>
            </p14:nvContentPartPr>
            <p14:xfrm>
              <a:off x="4527554" y="3828268"/>
              <a:ext cx="228960" cy="50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08E6027-715A-4377-AC46-276CC92FF00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509914" y="3810268"/>
                <a:ext cx="2646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C7113E6-E139-4959-84EB-0385E9173FC5}"/>
              </a:ext>
            </a:extLst>
          </p:cNvPr>
          <p:cNvGrpSpPr/>
          <p:nvPr/>
        </p:nvGrpSpPr>
        <p:grpSpPr>
          <a:xfrm>
            <a:off x="5142794" y="3501748"/>
            <a:ext cx="1089720" cy="412560"/>
            <a:chOff x="5142794" y="3501748"/>
            <a:chExt cx="108972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70480B7-1457-412E-8321-D2E9206317E3}"/>
                    </a:ext>
                  </a:extLst>
                </p14:cNvPr>
                <p14:cNvContentPartPr/>
                <p14:nvPr/>
              </p14:nvContentPartPr>
              <p14:xfrm>
                <a:off x="5142794" y="3575548"/>
                <a:ext cx="357480" cy="326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70480B7-1457-412E-8321-D2E9206317E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25154" y="3557548"/>
                  <a:ext cx="3931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4263851-760D-4BA4-BE28-9901637B1E84}"/>
                    </a:ext>
                  </a:extLst>
                </p14:cNvPr>
                <p14:cNvContentPartPr/>
                <p14:nvPr/>
              </p14:nvContentPartPr>
              <p14:xfrm>
                <a:off x="5545274" y="3763108"/>
                <a:ext cx="207720" cy="151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4263851-760D-4BA4-BE28-9901637B1E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27634" y="3745468"/>
                  <a:ext cx="243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845F58-C3C0-455D-9F68-2B5032F45BCB}"/>
                    </a:ext>
                  </a:extLst>
                </p14:cNvPr>
                <p14:cNvContentPartPr/>
                <p14:nvPr/>
              </p14:nvContentPartPr>
              <p14:xfrm>
                <a:off x="5847674" y="3528028"/>
                <a:ext cx="181800" cy="14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845F58-C3C0-455D-9F68-2B5032F45B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30034" y="3510028"/>
                  <a:ext cx="217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3BB992-F940-4A1E-8434-BAB1317A4402}"/>
                    </a:ext>
                  </a:extLst>
                </p14:cNvPr>
                <p14:cNvContentPartPr/>
                <p14:nvPr/>
              </p14:nvContentPartPr>
              <p14:xfrm>
                <a:off x="6096074" y="3561868"/>
                <a:ext cx="136440" cy="8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3BB992-F940-4A1E-8434-BAB1317A440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78074" y="3543868"/>
                  <a:ext cx="172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A036451-096A-452A-9CA6-8FC0964D121B}"/>
                    </a:ext>
                  </a:extLst>
                </p14:cNvPr>
                <p14:cNvContentPartPr/>
                <p14:nvPr/>
              </p14:nvContentPartPr>
              <p14:xfrm>
                <a:off x="6160874" y="3501748"/>
                <a:ext cx="2160" cy="178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A036451-096A-452A-9CA6-8FC0964D121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43234" y="3483748"/>
                  <a:ext cx="3780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7811998-43C6-43EB-8E7D-7A21E1466749}"/>
                  </a:ext>
                </a:extLst>
              </p14:cNvPr>
              <p14:cNvContentPartPr/>
              <p14:nvPr/>
            </p14:nvContentPartPr>
            <p14:xfrm>
              <a:off x="3352154" y="1416268"/>
              <a:ext cx="382320" cy="338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7811998-43C6-43EB-8E7D-7A21E146674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34154" y="1398268"/>
                <a:ext cx="4179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F8AF660-13A7-4F6D-AE44-49B7E8E0AB17}"/>
                  </a:ext>
                </a:extLst>
              </p14:cNvPr>
              <p14:cNvContentPartPr/>
              <p14:nvPr/>
            </p14:nvContentPartPr>
            <p14:xfrm>
              <a:off x="6671354" y="1406548"/>
              <a:ext cx="391680" cy="3790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F8AF660-13A7-4F6D-AE44-49B7E8E0AB1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653714" y="1388908"/>
                <a:ext cx="4273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B7E1CC7-C369-44C4-8997-F12FAD994427}"/>
                  </a:ext>
                </a:extLst>
              </p14:cNvPr>
              <p14:cNvContentPartPr/>
              <p14:nvPr/>
            </p14:nvContentPartPr>
            <p14:xfrm>
              <a:off x="4020314" y="1830988"/>
              <a:ext cx="1002960" cy="1436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B7E1CC7-C369-44C4-8997-F12FAD99442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002674" y="1812988"/>
                <a:ext cx="1038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5768612-72E1-49DB-9E68-C92680483490}"/>
                  </a:ext>
                </a:extLst>
              </p14:cNvPr>
              <p14:cNvContentPartPr/>
              <p14:nvPr/>
            </p14:nvContentPartPr>
            <p14:xfrm>
              <a:off x="4810874" y="1818028"/>
              <a:ext cx="99000" cy="604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5768612-72E1-49DB-9E68-C9268048349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93234" y="1800388"/>
                <a:ext cx="13464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193C5BF-C26F-4C2D-A3F8-DF42EA8FFF0C}"/>
              </a:ext>
            </a:extLst>
          </p:cNvPr>
          <p:cNvGrpSpPr/>
          <p:nvPr/>
        </p:nvGrpSpPr>
        <p:grpSpPr>
          <a:xfrm>
            <a:off x="4014914" y="1238788"/>
            <a:ext cx="1113120" cy="332280"/>
            <a:chOff x="4014914" y="1238788"/>
            <a:chExt cx="111312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533709-84D5-4946-AFFC-5A26543731D4}"/>
                    </a:ext>
                  </a:extLst>
                </p14:cNvPr>
                <p14:cNvContentPartPr/>
                <p14:nvPr/>
              </p14:nvContentPartPr>
              <p14:xfrm>
                <a:off x="4578314" y="1391428"/>
                <a:ext cx="71640" cy="5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533709-84D5-4946-AFFC-5A26543731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60314" y="1373428"/>
                  <a:ext cx="107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8BD320-18DD-44BD-99B4-0BB763D739E8}"/>
                    </a:ext>
                  </a:extLst>
                </p14:cNvPr>
                <p14:cNvContentPartPr/>
                <p14:nvPr/>
              </p14:nvContentPartPr>
              <p14:xfrm>
                <a:off x="4686674" y="1351828"/>
                <a:ext cx="106200" cy="90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8BD320-18DD-44BD-99B4-0BB763D739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69034" y="1334188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2442CBC-FC6A-45BF-AD7E-95D5B0B79313}"/>
                    </a:ext>
                  </a:extLst>
                </p14:cNvPr>
                <p14:cNvContentPartPr/>
                <p14:nvPr/>
              </p14:nvContentPartPr>
              <p14:xfrm>
                <a:off x="4527554" y="1360468"/>
                <a:ext cx="8280" cy="140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2442CBC-FC6A-45BF-AD7E-95D5B0B793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09914" y="1342468"/>
                  <a:ext cx="43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BE978B-B447-419C-9042-185175544F53}"/>
                    </a:ext>
                  </a:extLst>
                </p14:cNvPr>
                <p14:cNvContentPartPr/>
                <p14:nvPr/>
              </p14:nvContentPartPr>
              <p14:xfrm>
                <a:off x="4546994" y="1304308"/>
                <a:ext cx="306360" cy="205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BE978B-B447-419C-9042-185175544F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29354" y="1286308"/>
                  <a:ext cx="342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32E0888-53F0-4DA8-B186-98C7E1AB5E15}"/>
                    </a:ext>
                  </a:extLst>
                </p14:cNvPr>
                <p14:cNvContentPartPr/>
                <p14:nvPr/>
              </p14:nvContentPartPr>
              <p14:xfrm>
                <a:off x="4905554" y="1288468"/>
                <a:ext cx="62640" cy="6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32E0888-53F0-4DA8-B186-98C7E1AB5E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87914" y="1270468"/>
                  <a:ext cx="98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61E3B5-B032-4C5D-A892-96349752CECC}"/>
                    </a:ext>
                  </a:extLst>
                </p14:cNvPr>
                <p14:cNvContentPartPr/>
                <p14:nvPr/>
              </p14:nvContentPartPr>
              <p14:xfrm>
                <a:off x="5036594" y="1249588"/>
                <a:ext cx="77040" cy="45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61E3B5-B032-4C5D-A892-96349752CEC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18594" y="1231948"/>
                  <a:ext cx="112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389FB4-B227-47D2-BB80-FEEE53500F6E}"/>
                    </a:ext>
                  </a:extLst>
                </p14:cNvPr>
                <p14:cNvContentPartPr/>
                <p14:nvPr/>
              </p14:nvContentPartPr>
              <p14:xfrm>
                <a:off x="5036594" y="1270828"/>
                <a:ext cx="36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389FB4-B227-47D2-BB80-FEEE53500F6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18594" y="12528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47CC5C-BE4D-4BAF-8F1D-97D7C952437B}"/>
                    </a:ext>
                  </a:extLst>
                </p14:cNvPr>
                <p14:cNvContentPartPr/>
                <p14:nvPr/>
              </p14:nvContentPartPr>
              <p14:xfrm>
                <a:off x="5014994" y="1270828"/>
                <a:ext cx="113040" cy="111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47CC5C-BE4D-4BAF-8F1D-97D7C95243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97354" y="1252828"/>
                  <a:ext cx="14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FEA208-33BC-4728-84EC-2A2DDBC330D7}"/>
                    </a:ext>
                  </a:extLst>
                </p14:cNvPr>
                <p14:cNvContentPartPr/>
                <p14:nvPr/>
              </p14:nvContentPartPr>
              <p14:xfrm>
                <a:off x="4078274" y="1416988"/>
                <a:ext cx="360" cy="5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FEA208-33BC-4728-84EC-2A2DDBC330D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60634" y="1399348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5C4EC7-0975-4ED7-B8DC-90DB5606FAAD}"/>
                    </a:ext>
                  </a:extLst>
                </p14:cNvPr>
                <p14:cNvContentPartPr/>
                <p14:nvPr/>
              </p14:nvContentPartPr>
              <p14:xfrm>
                <a:off x="4068194" y="1409788"/>
                <a:ext cx="129960" cy="14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5C4EC7-0975-4ED7-B8DC-90DB5606FA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0194" y="1392148"/>
                  <a:ext cx="165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59EB4E-BBCE-48B3-A559-907AF2905963}"/>
                    </a:ext>
                  </a:extLst>
                </p14:cNvPr>
                <p14:cNvContentPartPr/>
                <p14:nvPr/>
              </p14:nvContentPartPr>
              <p14:xfrm>
                <a:off x="4120034" y="1351468"/>
                <a:ext cx="30600" cy="119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59EB4E-BBCE-48B3-A559-907AF29059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02034" y="1333828"/>
                  <a:ext cx="66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FDF0D21-B5FA-48B2-92BB-223A250E0E00}"/>
                    </a:ext>
                  </a:extLst>
                </p14:cNvPr>
                <p14:cNvContentPartPr/>
                <p14:nvPr/>
              </p14:nvContentPartPr>
              <p14:xfrm>
                <a:off x="4205354" y="1315108"/>
                <a:ext cx="145440" cy="158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FDF0D21-B5FA-48B2-92BB-223A250E0E0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87714" y="1297468"/>
                  <a:ext cx="181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FCFF81A-A8DD-4D43-9B55-12EE757B5E88}"/>
                    </a:ext>
                  </a:extLst>
                </p14:cNvPr>
                <p14:cNvContentPartPr/>
                <p14:nvPr/>
              </p14:nvContentPartPr>
              <p14:xfrm>
                <a:off x="4252514" y="1426708"/>
                <a:ext cx="123840" cy="5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FCFF81A-A8DD-4D43-9B55-12EE757B5E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34874" y="1409068"/>
                  <a:ext cx="159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68E5230-611C-4895-BEFF-07824761E767}"/>
                    </a:ext>
                  </a:extLst>
                </p14:cNvPr>
                <p14:cNvContentPartPr/>
                <p14:nvPr/>
              </p14:nvContentPartPr>
              <p14:xfrm>
                <a:off x="4014914" y="1301788"/>
                <a:ext cx="17280" cy="244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68E5230-611C-4895-BEFF-07824761E76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97274" y="1284148"/>
                  <a:ext cx="52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ADF4287-031C-47B2-919E-B91037BC70C8}"/>
                    </a:ext>
                  </a:extLst>
                </p14:cNvPr>
                <p14:cNvContentPartPr/>
                <p14:nvPr/>
              </p14:nvContentPartPr>
              <p14:xfrm>
                <a:off x="4017794" y="1238788"/>
                <a:ext cx="399960" cy="332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ADF4287-031C-47B2-919E-B91037BC70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00154" y="1220788"/>
                  <a:ext cx="435600" cy="36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23493BD-9224-45E0-A0B2-93C57840B77A}"/>
                  </a:ext>
                </a:extLst>
              </p14:cNvPr>
              <p14:cNvContentPartPr/>
              <p14:nvPr/>
            </p14:nvContentPartPr>
            <p14:xfrm>
              <a:off x="8040434" y="1396468"/>
              <a:ext cx="401040" cy="3888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23493BD-9224-45E0-A0B2-93C57840B77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022434" y="1378468"/>
                <a:ext cx="436680" cy="42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C223758-574F-42F3-AA35-5260852B015C}"/>
              </a:ext>
            </a:extLst>
          </p:cNvPr>
          <p:cNvGrpSpPr/>
          <p:nvPr/>
        </p:nvGrpSpPr>
        <p:grpSpPr>
          <a:xfrm>
            <a:off x="6666314" y="3605788"/>
            <a:ext cx="175680" cy="210240"/>
            <a:chOff x="6666314" y="3605788"/>
            <a:chExt cx="17568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26873E8-D54D-477C-BF36-6A29C1368F54}"/>
                    </a:ext>
                  </a:extLst>
                </p14:cNvPr>
                <p14:cNvContentPartPr/>
                <p14:nvPr/>
              </p14:nvContentPartPr>
              <p14:xfrm>
                <a:off x="6666314" y="3747268"/>
                <a:ext cx="175680" cy="19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26873E8-D54D-477C-BF36-6A29C1368F5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48314" y="3729628"/>
                  <a:ext cx="211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EA45067-04A6-4A77-B46B-3987AD36011E}"/>
                    </a:ext>
                  </a:extLst>
                </p14:cNvPr>
                <p14:cNvContentPartPr/>
                <p14:nvPr/>
              </p14:nvContentPartPr>
              <p14:xfrm>
                <a:off x="6746234" y="3605788"/>
                <a:ext cx="31680" cy="210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EA45067-04A6-4A77-B46B-3987AD3601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28234" y="3587788"/>
                  <a:ext cx="673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EE6D6EF-947C-446C-8282-4FC3631B1393}"/>
              </a:ext>
            </a:extLst>
          </p:cNvPr>
          <p:cNvGrpSpPr/>
          <p:nvPr/>
        </p:nvGrpSpPr>
        <p:grpSpPr>
          <a:xfrm>
            <a:off x="7208114" y="3457828"/>
            <a:ext cx="1222920" cy="450720"/>
            <a:chOff x="7208114" y="3457828"/>
            <a:chExt cx="12229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486C4D1-5C2D-4EB0-AFCF-0B08D82E9F05}"/>
                    </a:ext>
                  </a:extLst>
                </p14:cNvPr>
                <p14:cNvContentPartPr/>
                <p14:nvPr/>
              </p14:nvContentPartPr>
              <p14:xfrm>
                <a:off x="7208114" y="3515428"/>
                <a:ext cx="266760" cy="218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486C4D1-5C2D-4EB0-AFCF-0B08D82E9F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90114" y="3497428"/>
                  <a:ext cx="302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8C9717C-5E4E-4F67-AF98-F6565CDA5218}"/>
                    </a:ext>
                  </a:extLst>
                </p14:cNvPr>
                <p14:cNvContentPartPr/>
                <p14:nvPr/>
              </p14:nvContentPartPr>
              <p14:xfrm>
                <a:off x="7387394" y="3504988"/>
                <a:ext cx="52200" cy="321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8C9717C-5E4E-4F67-AF98-F6565CDA52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69394" y="3486988"/>
                  <a:ext cx="87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39E89F5-7D89-4324-B41D-A4E56CAE6410}"/>
                    </a:ext>
                  </a:extLst>
                </p14:cNvPr>
                <p14:cNvContentPartPr/>
                <p14:nvPr/>
              </p14:nvContentPartPr>
              <p14:xfrm>
                <a:off x="7635074" y="3504988"/>
                <a:ext cx="9360" cy="295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39E89F5-7D89-4324-B41D-A4E56CAE641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17074" y="3486988"/>
                  <a:ext cx="450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7FCD5E9-FE39-4238-819E-96FAF2A8423C}"/>
                    </a:ext>
                  </a:extLst>
                </p14:cNvPr>
                <p14:cNvContentPartPr/>
                <p14:nvPr/>
              </p14:nvContentPartPr>
              <p14:xfrm>
                <a:off x="7606634" y="3685708"/>
                <a:ext cx="284040" cy="25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7FCD5E9-FE39-4238-819E-96FAF2A8423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88634" y="3668068"/>
                  <a:ext cx="31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6C78E5A-AAD1-45F3-ACD9-643A6729DFD7}"/>
                    </a:ext>
                  </a:extLst>
                </p14:cNvPr>
                <p14:cNvContentPartPr/>
                <p14:nvPr/>
              </p14:nvContentPartPr>
              <p14:xfrm>
                <a:off x="7788074" y="3457828"/>
                <a:ext cx="59040" cy="303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6C78E5A-AAD1-45F3-ACD9-643A6729DF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70074" y="3439828"/>
                  <a:ext cx="94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55954B9-5A34-4475-84C0-DCAA95F0B834}"/>
                    </a:ext>
                  </a:extLst>
                </p14:cNvPr>
                <p14:cNvContentPartPr/>
                <p14:nvPr/>
              </p14:nvContentPartPr>
              <p14:xfrm>
                <a:off x="7887794" y="3740428"/>
                <a:ext cx="182520" cy="168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55954B9-5A34-4475-84C0-DCAA95F0B83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70154" y="3722428"/>
                  <a:ext cx="218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2A93488-1B59-4D3C-8485-171763C59EEE}"/>
                    </a:ext>
                  </a:extLst>
                </p14:cNvPr>
                <p14:cNvContentPartPr/>
                <p14:nvPr/>
              </p14:nvContentPartPr>
              <p14:xfrm>
                <a:off x="8103794" y="3465028"/>
                <a:ext cx="327240" cy="361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2A93488-1B59-4D3C-8485-171763C59E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086154" y="3447388"/>
                  <a:ext cx="36288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FE89A70-8211-4F6E-BC4A-FF207DC02E57}"/>
              </a:ext>
            </a:extLst>
          </p:cNvPr>
          <p:cNvGrpSpPr/>
          <p:nvPr/>
        </p:nvGrpSpPr>
        <p:grpSpPr>
          <a:xfrm>
            <a:off x="2389514" y="3800188"/>
            <a:ext cx="173160" cy="199440"/>
            <a:chOff x="2389514" y="3800188"/>
            <a:chExt cx="1731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4462014-3D0B-4E39-97AA-89C568ED7170}"/>
                    </a:ext>
                  </a:extLst>
                </p14:cNvPr>
                <p14:cNvContentPartPr/>
                <p14:nvPr/>
              </p14:nvContentPartPr>
              <p14:xfrm>
                <a:off x="2389514" y="3877228"/>
                <a:ext cx="173160" cy="306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4462014-3D0B-4E39-97AA-89C568ED717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71874" y="3859228"/>
                  <a:ext cx="208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0135523-7FAE-4626-A7EF-E53AD6F88DB6}"/>
                    </a:ext>
                  </a:extLst>
                </p14:cNvPr>
                <p14:cNvContentPartPr/>
                <p14:nvPr/>
              </p14:nvContentPartPr>
              <p14:xfrm>
                <a:off x="2439554" y="3800188"/>
                <a:ext cx="30600" cy="199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0135523-7FAE-4626-A7EF-E53AD6F88DB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21914" y="3782548"/>
                  <a:ext cx="662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DC0B48F8-91E0-4BFD-9396-60F66546D308}"/>
              </a:ext>
            </a:extLst>
          </p:cNvPr>
          <p:cNvGrpSpPr/>
          <p:nvPr/>
        </p:nvGrpSpPr>
        <p:grpSpPr>
          <a:xfrm>
            <a:off x="1292954" y="3637828"/>
            <a:ext cx="740520" cy="430200"/>
            <a:chOff x="1292954" y="3637828"/>
            <a:chExt cx="7405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15B261E-6269-4B98-80BD-11098AE0C6DB}"/>
                    </a:ext>
                  </a:extLst>
                </p14:cNvPr>
                <p14:cNvContentPartPr/>
                <p14:nvPr/>
              </p14:nvContentPartPr>
              <p14:xfrm>
                <a:off x="1292954" y="3719188"/>
                <a:ext cx="201240" cy="149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15B261E-6269-4B98-80BD-11098AE0C6D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74954" y="3701188"/>
                  <a:ext cx="23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5D4A441-BF15-4FAD-8D39-24D99C0DDEBE}"/>
                    </a:ext>
                  </a:extLst>
                </p14:cNvPr>
                <p14:cNvContentPartPr/>
                <p14:nvPr/>
              </p14:nvContentPartPr>
              <p14:xfrm>
                <a:off x="1312394" y="3878668"/>
                <a:ext cx="217440" cy="1893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5D4A441-BF15-4FAD-8D39-24D99C0DDEB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94754" y="3861028"/>
                  <a:ext cx="253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0B1C241-9804-4ECE-965B-397165655041}"/>
                    </a:ext>
                  </a:extLst>
                </p14:cNvPr>
                <p14:cNvContentPartPr/>
                <p14:nvPr/>
              </p14:nvContentPartPr>
              <p14:xfrm>
                <a:off x="1603274" y="3720988"/>
                <a:ext cx="24840" cy="3276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0B1C241-9804-4ECE-965B-39716565504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85634" y="3703348"/>
                  <a:ext cx="604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00CE117-6323-4CA0-BC9D-90556FEA89DC}"/>
                    </a:ext>
                  </a:extLst>
                </p14:cNvPr>
                <p14:cNvContentPartPr/>
                <p14:nvPr/>
              </p14:nvContentPartPr>
              <p14:xfrm>
                <a:off x="1584914" y="3909988"/>
                <a:ext cx="238680" cy="388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00CE117-6323-4CA0-BC9D-90556FEA89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66914" y="3891988"/>
                  <a:ext cx="274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74F22BA-4BB1-454C-9E46-3B99114CC080}"/>
                    </a:ext>
                  </a:extLst>
                </p14:cNvPr>
                <p14:cNvContentPartPr/>
                <p14:nvPr/>
              </p14:nvContentPartPr>
              <p14:xfrm>
                <a:off x="1750154" y="3742588"/>
                <a:ext cx="59040" cy="253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74F22BA-4BB1-454C-9E46-3B99114CC08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32514" y="3724948"/>
                  <a:ext cx="94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4DF7EBA-2CF0-4371-A36F-380AC6F985DD}"/>
                    </a:ext>
                  </a:extLst>
                </p14:cNvPr>
                <p14:cNvContentPartPr/>
                <p14:nvPr/>
              </p14:nvContentPartPr>
              <p14:xfrm>
                <a:off x="1843754" y="3730708"/>
                <a:ext cx="189720" cy="33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4DF7EBA-2CF0-4371-A36F-380AC6F985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25754" y="3712708"/>
                  <a:ext cx="225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A6E082C-B63F-49DF-9404-E2C2C29110B2}"/>
                    </a:ext>
                  </a:extLst>
                </p14:cNvPr>
                <p14:cNvContentPartPr/>
                <p14:nvPr/>
              </p14:nvContentPartPr>
              <p14:xfrm>
                <a:off x="1934834" y="3637828"/>
                <a:ext cx="45360" cy="2091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A6E082C-B63F-49DF-9404-E2C2C29110B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17194" y="3619828"/>
                  <a:ext cx="810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05183C8-14B0-4F49-B595-087FB76E8722}"/>
              </a:ext>
            </a:extLst>
          </p:cNvPr>
          <p:cNvGrpSpPr/>
          <p:nvPr/>
        </p:nvGrpSpPr>
        <p:grpSpPr>
          <a:xfrm>
            <a:off x="205034" y="4283668"/>
            <a:ext cx="9695160" cy="2401920"/>
            <a:chOff x="205034" y="4283668"/>
            <a:chExt cx="9695160" cy="24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8306098-AEB4-4807-8E89-1B36F77A0591}"/>
                    </a:ext>
                  </a:extLst>
                </p14:cNvPr>
                <p14:cNvContentPartPr/>
                <p14:nvPr/>
              </p14:nvContentPartPr>
              <p14:xfrm>
                <a:off x="205034" y="4349908"/>
                <a:ext cx="173880" cy="372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8306098-AEB4-4807-8E89-1B36F77A05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7034" y="4332268"/>
                  <a:ext cx="209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44E5C32-3DF3-4841-B60F-A37DA9CA99F4}"/>
                    </a:ext>
                  </a:extLst>
                </p14:cNvPr>
                <p14:cNvContentPartPr/>
                <p14:nvPr/>
              </p14:nvContentPartPr>
              <p14:xfrm>
                <a:off x="436154" y="4669948"/>
                <a:ext cx="22680" cy="17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44E5C32-3DF3-4841-B60F-A37DA9CA99F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8514" y="4652308"/>
                  <a:ext cx="58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B86A644-3A37-4FC0-80FD-C38F3E865428}"/>
                    </a:ext>
                  </a:extLst>
                </p14:cNvPr>
                <p14:cNvContentPartPr/>
                <p14:nvPr/>
              </p14:nvContentPartPr>
              <p14:xfrm>
                <a:off x="580514" y="4578868"/>
                <a:ext cx="107280" cy="18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B86A644-3A37-4FC0-80FD-C38F3E8654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2514" y="4560868"/>
                  <a:ext cx="142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4C59CE8-E425-442C-AAEC-289CAD93B13D}"/>
                    </a:ext>
                  </a:extLst>
                </p14:cNvPr>
                <p14:cNvContentPartPr/>
                <p14:nvPr/>
              </p14:nvContentPartPr>
              <p14:xfrm>
                <a:off x="3477074" y="4355668"/>
                <a:ext cx="57960" cy="260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4C59CE8-E425-442C-AAEC-289CAD93B1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59434" y="4338028"/>
                  <a:ext cx="9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3A6AC2-F807-4F5C-9783-B82C6094585C}"/>
                    </a:ext>
                  </a:extLst>
                </p14:cNvPr>
                <p14:cNvContentPartPr/>
                <p14:nvPr/>
              </p14:nvContentPartPr>
              <p14:xfrm>
                <a:off x="3633674" y="4440628"/>
                <a:ext cx="365040" cy="138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3A6AC2-F807-4F5C-9783-B82C6094585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15674" y="4422988"/>
                  <a:ext cx="400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2CC6173-9447-4786-ACA1-1990A60F2C90}"/>
                    </a:ext>
                  </a:extLst>
                </p14:cNvPr>
                <p14:cNvContentPartPr/>
                <p14:nvPr/>
              </p14:nvContentPartPr>
              <p14:xfrm>
                <a:off x="4226234" y="4407868"/>
                <a:ext cx="776880" cy="230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2CC6173-9447-4786-ACA1-1990A60F2C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08234" y="4390228"/>
                  <a:ext cx="812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7A56EFC-B31C-4D1A-AE9B-24701964B552}"/>
                    </a:ext>
                  </a:extLst>
                </p14:cNvPr>
                <p14:cNvContentPartPr/>
                <p14:nvPr/>
              </p14:nvContentPartPr>
              <p14:xfrm>
                <a:off x="4989434" y="4489948"/>
                <a:ext cx="51840" cy="11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7A56EFC-B31C-4D1A-AE9B-24701964B5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971434" y="4472308"/>
                  <a:ext cx="87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6C0258-0E1B-4E4F-A0AF-2784E801EA41}"/>
                    </a:ext>
                  </a:extLst>
                </p14:cNvPr>
                <p14:cNvContentPartPr/>
                <p14:nvPr/>
              </p14:nvContentPartPr>
              <p14:xfrm>
                <a:off x="4975034" y="4417228"/>
                <a:ext cx="34200" cy="1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6C0258-0E1B-4E4F-A0AF-2784E801EA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57394" y="4399228"/>
                  <a:ext cx="69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DE3A37-622D-413E-9712-22483A426194}"/>
                    </a:ext>
                  </a:extLst>
                </p14:cNvPr>
                <p14:cNvContentPartPr/>
                <p14:nvPr/>
              </p14:nvContentPartPr>
              <p14:xfrm>
                <a:off x="5102114" y="4444228"/>
                <a:ext cx="208800" cy="129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DE3A37-622D-413E-9712-22483A4261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4114" y="4426588"/>
                  <a:ext cx="244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7E3FFA-6F15-4109-90AE-01B8CFCE0FD6}"/>
                    </a:ext>
                  </a:extLst>
                </p14:cNvPr>
                <p14:cNvContentPartPr/>
                <p14:nvPr/>
              </p14:nvContentPartPr>
              <p14:xfrm>
                <a:off x="5261594" y="4410748"/>
                <a:ext cx="111600" cy="150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7E3FFA-6F15-4109-90AE-01B8CFCE0FD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43594" y="4393108"/>
                  <a:ext cx="147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4FD2983-9B50-4872-B714-AB4E2FACCBA4}"/>
                    </a:ext>
                  </a:extLst>
                </p14:cNvPr>
                <p14:cNvContentPartPr/>
                <p14:nvPr/>
              </p14:nvContentPartPr>
              <p14:xfrm>
                <a:off x="5257994" y="4370428"/>
                <a:ext cx="448200" cy="201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4FD2983-9B50-4872-B714-AB4E2FACCB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39994" y="4352428"/>
                  <a:ext cx="483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9DDD1E-3FA5-43A0-A66A-4AA089E561BE}"/>
                    </a:ext>
                  </a:extLst>
                </p14:cNvPr>
                <p14:cNvContentPartPr/>
                <p14:nvPr/>
              </p14:nvContentPartPr>
              <p14:xfrm>
                <a:off x="5779634" y="4453948"/>
                <a:ext cx="141480" cy="145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9DDD1E-3FA5-43A0-A66A-4AA089E561B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61994" y="4436308"/>
                  <a:ext cx="17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C24A6EA-56FE-4221-8895-D9569EC88D5C}"/>
                    </a:ext>
                  </a:extLst>
                </p14:cNvPr>
                <p14:cNvContentPartPr/>
                <p14:nvPr/>
              </p14:nvContentPartPr>
              <p14:xfrm>
                <a:off x="5944514" y="4453228"/>
                <a:ext cx="105480" cy="110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C24A6EA-56FE-4221-8895-D9569EC88D5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26874" y="4435228"/>
                  <a:ext cx="141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F44DD0A-1C2C-4DB4-8888-420E7D390A43}"/>
                    </a:ext>
                  </a:extLst>
                </p14:cNvPr>
                <p14:cNvContentPartPr/>
                <p14:nvPr/>
              </p14:nvContentPartPr>
              <p14:xfrm>
                <a:off x="6110114" y="4449268"/>
                <a:ext cx="138960" cy="124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F44DD0A-1C2C-4DB4-8888-420E7D390A4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92474" y="4431268"/>
                  <a:ext cx="17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483610-AE2D-451E-B09A-DC4F1A7812AA}"/>
                    </a:ext>
                  </a:extLst>
                </p14:cNvPr>
                <p14:cNvContentPartPr/>
                <p14:nvPr/>
              </p14:nvContentPartPr>
              <p14:xfrm>
                <a:off x="6177794" y="4341268"/>
                <a:ext cx="9360" cy="39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483610-AE2D-451E-B09A-DC4F1A7812A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60154" y="4323268"/>
                  <a:ext cx="45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F9934C3-32E0-4094-917A-CB3043809C77}"/>
                    </a:ext>
                  </a:extLst>
                </p14:cNvPr>
                <p14:cNvContentPartPr/>
                <p14:nvPr/>
              </p14:nvContentPartPr>
              <p14:xfrm>
                <a:off x="6289754" y="4392028"/>
                <a:ext cx="681480" cy="198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F9934C3-32E0-4094-917A-CB3043809C7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272114" y="4374388"/>
                  <a:ext cx="7171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D45CD39-9DE8-4082-8CC9-496497D08B2D}"/>
                    </a:ext>
                  </a:extLst>
                </p14:cNvPr>
                <p14:cNvContentPartPr/>
                <p14:nvPr/>
              </p14:nvContentPartPr>
              <p14:xfrm>
                <a:off x="7227554" y="4389148"/>
                <a:ext cx="125640" cy="311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D45CD39-9DE8-4082-8CC9-496497D08B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09914" y="4371508"/>
                  <a:ext cx="1612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9BE764-E4BA-434C-9584-58C54BF9E23F}"/>
                    </a:ext>
                  </a:extLst>
                </p14:cNvPr>
                <p14:cNvContentPartPr/>
                <p14:nvPr/>
              </p14:nvContentPartPr>
              <p14:xfrm>
                <a:off x="7401794" y="4404628"/>
                <a:ext cx="145440" cy="172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9BE764-E4BA-434C-9584-58C54BF9E23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84154" y="4386628"/>
                  <a:ext cx="181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3C30E4-264E-4238-96C6-86CA6A2012F2}"/>
                    </a:ext>
                  </a:extLst>
                </p14:cNvPr>
                <p14:cNvContentPartPr/>
                <p14:nvPr/>
              </p14:nvContentPartPr>
              <p14:xfrm>
                <a:off x="7592234" y="4383028"/>
                <a:ext cx="128520" cy="149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3C30E4-264E-4238-96C6-86CA6A2012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74234" y="4365028"/>
                  <a:ext cx="164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0FB8CC7-CECC-4222-A754-26B12D05C632}"/>
                    </a:ext>
                  </a:extLst>
                </p14:cNvPr>
                <p14:cNvContentPartPr/>
                <p14:nvPr/>
              </p14:nvContentPartPr>
              <p14:xfrm>
                <a:off x="7797074" y="4378348"/>
                <a:ext cx="468720" cy="338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0FB8CC7-CECC-4222-A754-26B12D05C63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79434" y="4360348"/>
                  <a:ext cx="504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1356D2C-4ECC-4709-91A9-7B352583299A}"/>
                    </a:ext>
                  </a:extLst>
                </p14:cNvPr>
                <p14:cNvContentPartPr/>
                <p14:nvPr/>
              </p14:nvContentPartPr>
              <p14:xfrm>
                <a:off x="8259314" y="4373668"/>
                <a:ext cx="667440" cy="181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1356D2C-4ECC-4709-91A9-7B35258329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241674" y="4356028"/>
                  <a:ext cx="703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4996E08-ADFB-4A51-91E5-14ED186C0478}"/>
                    </a:ext>
                  </a:extLst>
                </p14:cNvPr>
                <p14:cNvContentPartPr/>
                <p14:nvPr/>
              </p14:nvContentPartPr>
              <p14:xfrm>
                <a:off x="8936114" y="4283668"/>
                <a:ext cx="427680" cy="2692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4996E08-ADFB-4A51-91E5-14ED186C047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18474" y="4266028"/>
                  <a:ext cx="463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91D995A-665A-4D1E-90F1-19246F9D7BCF}"/>
                    </a:ext>
                  </a:extLst>
                </p14:cNvPr>
                <p14:cNvContentPartPr/>
                <p14:nvPr/>
              </p14:nvContentPartPr>
              <p14:xfrm>
                <a:off x="1011794" y="4454668"/>
                <a:ext cx="21600" cy="214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91D995A-665A-4D1E-90F1-19246F9D7BC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4154" y="4437028"/>
                  <a:ext cx="57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5243F05-933A-45A0-BF36-B40E2F776A94}"/>
                    </a:ext>
                  </a:extLst>
                </p14:cNvPr>
                <p14:cNvContentPartPr/>
                <p14:nvPr/>
              </p14:nvContentPartPr>
              <p14:xfrm>
                <a:off x="930794" y="4324348"/>
                <a:ext cx="276840" cy="331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5243F05-933A-45A0-BF36-B40E2F776A9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3154" y="4306708"/>
                  <a:ext cx="312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67FB2A9-78A1-40AB-8E7F-223466D44BDB}"/>
                    </a:ext>
                  </a:extLst>
                </p14:cNvPr>
                <p14:cNvContentPartPr/>
                <p14:nvPr/>
              </p14:nvContentPartPr>
              <p14:xfrm>
                <a:off x="1229954" y="4358908"/>
                <a:ext cx="1079280" cy="305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67FB2A9-78A1-40AB-8E7F-223466D44B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11954" y="4341268"/>
                  <a:ext cx="1114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28DAB3-581F-4ECA-9A4A-085839AC2592}"/>
                    </a:ext>
                  </a:extLst>
                </p14:cNvPr>
                <p14:cNvContentPartPr/>
                <p14:nvPr/>
              </p14:nvContentPartPr>
              <p14:xfrm>
                <a:off x="2345234" y="4453948"/>
                <a:ext cx="848520" cy="195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28DAB3-581F-4ECA-9A4A-085839AC25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327594" y="4436308"/>
                  <a:ext cx="884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8D7CCA-833B-483A-B46F-F12E9C3EB8B4}"/>
                    </a:ext>
                  </a:extLst>
                </p14:cNvPr>
                <p14:cNvContentPartPr/>
                <p14:nvPr/>
              </p14:nvContentPartPr>
              <p14:xfrm>
                <a:off x="2485994" y="4446388"/>
                <a:ext cx="76680" cy="185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8D7CCA-833B-483A-B46F-F12E9C3EB8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467994" y="4428748"/>
                  <a:ext cx="112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21F19C3-09B4-4E13-B2FE-55E474CFD0FB}"/>
                    </a:ext>
                  </a:extLst>
                </p14:cNvPr>
                <p14:cNvContentPartPr/>
                <p14:nvPr/>
              </p14:nvContentPartPr>
              <p14:xfrm>
                <a:off x="976514" y="4818988"/>
                <a:ext cx="159120" cy="3610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21F19C3-09B4-4E13-B2FE-55E474CFD0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8874" y="4800988"/>
                  <a:ext cx="194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B0FF7D8-2261-45C3-BBAF-6CD06DDD0A2C}"/>
                    </a:ext>
                  </a:extLst>
                </p14:cNvPr>
                <p14:cNvContentPartPr/>
                <p14:nvPr/>
              </p14:nvContentPartPr>
              <p14:xfrm>
                <a:off x="957434" y="5087188"/>
                <a:ext cx="162360" cy="15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B0FF7D8-2261-45C3-BBAF-6CD06DDD0A2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39794" y="5069188"/>
                  <a:ext cx="1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3062197-8ACA-4FEE-8038-B0C9D6AE07D2}"/>
                    </a:ext>
                  </a:extLst>
                </p14:cNvPr>
                <p14:cNvContentPartPr/>
                <p14:nvPr/>
              </p14:nvContentPartPr>
              <p14:xfrm>
                <a:off x="1132034" y="4700548"/>
                <a:ext cx="197280" cy="476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3062197-8ACA-4FEE-8038-B0C9D6AE07D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14034" y="4682548"/>
                  <a:ext cx="2329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72D3E35-8C46-4C45-A543-E8C415D44331}"/>
                    </a:ext>
                  </a:extLst>
                </p14:cNvPr>
                <p14:cNvContentPartPr/>
                <p14:nvPr/>
              </p14:nvContentPartPr>
              <p14:xfrm>
                <a:off x="1573394" y="4843828"/>
                <a:ext cx="394920" cy="233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72D3E35-8C46-4C45-A543-E8C415D4433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55754" y="4826188"/>
                  <a:ext cx="430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D04B6E9-88BA-4CF0-A036-A468836C0B4B}"/>
                    </a:ext>
                  </a:extLst>
                </p14:cNvPr>
                <p14:cNvContentPartPr/>
                <p14:nvPr/>
              </p14:nvContentPartPr>
              <p14:xfrm>
                <a:off x="2027714" y="4791628"/>
                <a:ext cx="1188000" cy="269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D04B6E9-88BA-4CF0-A036-A468836C0B4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09714" y="4773988"/>
                  <a:ext cx="1223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187730-ACE9-456A-8EE6-FA5B97C2AA8A}"/>
                    </a:ext>
                  </a:extLst>
                </p14:cNvPr>
                <p14:cNvContentPartPr/>
                <p14:nvPr/>
              </p14:nvContentPartPr>
              <p14:xfrm>
                <a:off x="3261434" y="4878028"/>
                <a:ext cx="676800" cy="140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187730-ACE9-456A-8EE6-FA5B97C2AA8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243794" y="4860388"/>
                  <a:ext cx="712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545390D-EA59-4B6C-B77B-D80A23EBFC7D}"/>
                    </a:ext>
                  </a:extLst>
                </p14:cNvPr>
                <p14:cNvContentPartPr/>
                <p14:nvPr/>
              </p14:nvContentPartPr>
              <p14:xfrm>
                <a:off x="4113554" y="4737268"/>
                <a:ext cx="329040" cy="255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545390D-EA59-4B6C-B77B-D80A23EBFC7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95554" y="4719628"/>
                  <a:ext cx="364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7A326F7-B1AC-4F62-934C-B2F9D0E6BDF5}"/>
                    </a:ext>
                  </a:extLst>
                </p14:cNvPr>
                <p14:cNvContentPartPr/>
                <p14:nvPr/>
              </p14:nvContentPartPr>
              <p14:xfrm>
                <a:off x="4794674" y="4838788"/>
                <a:ext cx="131760" cy="1072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7A326F7-B1AC-4F62-934C-B2F9D0E6BDF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76674" y="4821148"/>
                  <a:ext cx="167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378E2A3-2864-4795-A062-862DF1C82517}"/>
                    </a:ext>
                  </a:extLst>
                </p14:cNvPr>
                <p14:cNvContentPartPr/>
                <p14:nvPr/>
              </p14:nvContentPartPr>
              <p14:xfrm>
                <a:off x="4913834" y="4661308"/>
                <a:ext cx="27000" cy="90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378E2A3-2864-4795-A062-862DF1C825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95834" y="4643308"/>
                  <a:ext cx="62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A59F9B-4F0E-418C-8C78-447F313C2CAB}"/>
                    </a:ext>
                  </a:extLst>
                </p14:cNvPr>
                <p14:cNvContentPartPr/>
                <p14:nvPr/>
              </p14:nvContentPartPr>
              <p14:xfrm>
                <a:off x="4994474" y="4722148"/>
                <a:ext cx="155160" cy="239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A59F9B-4F0E-418C-8C78-447F313C2CA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76834" y="4704148"/>
                  <a:ext cx="190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63AE17-3ABB-43EA-8AAC-1BF035866364}"/>
                    </a:ext>
                  </a:extLst>
                </p14:cNvPr>
                <p14:cNvContentPartPr/>
                <p14:nvPr/>
              </p14:nvContentPartPr>
              <p14:xfrm>
                <a:off x="5236754" y="4915828"/>
                <a:ext cx="4680" cy="7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63AE17-3ABB-43EA-8AAC-1BF03586636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218754" y="4897828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EC06865-D700-4DAC-BC97-76D39CDD5AFE}"/>
                    </a:ext>
                  </a:extLst>
                </p14:cNvPr>
                <p14:cNvContentPartPr/>
                <p14:nvPr/>
              </p14:nvContentPartPr>
              <p14:xfrm>
                <a:off x="5462834" y="4852108"/>
                <a:ext cx="223560" cy="388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EC06865-D700-4DAC-BC97-76D39CDD5AF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45194" y="4834468"/>
                  <a:ext cx="259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1218DC2-2166-4F77-BF0A-448FB690BCFB}"/>
                    </a:ext>
                  </a:extLst>
                </p14:cNvPr>
                <p14:cNvContentPartPr/>
                <p14:nvPr/>
              </p14:nvContentPartPr>
              <p14:xfrm>
                <a:off x="5510714" y="4839508"/>
                <a:ext cx="670320" cy="226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1218DC2-2166-4F77-BF0A-448FB690BCF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92714" y="4821508"/>
                  <a:ext cx="705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A6887BC-8AC1-453A-8C92-BCAC899981ED}"/>
                    </a:ext>
                  </a:extLst>
                </p14:cNvPr>
                <p14:cNvContentPartPr/>
                <p14:nvPr/>
              </p14:nvContentPartPr>
              <p14:xfrm>
                <a:off x="6306674" y="4835908"/>
                <a:ext cx="416520" cy="127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A6887BC-8AC1-453A-8C92-BCAC899981E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89034" y="4818268"/>
                  <a:ext cx="452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2204E67-F6F8-4887-9209-338324DFEF60}"/>
                    </a:ext>
                  </a:extLst>
                </p14:cNvPr>
                <p14:cNvContentPartPr/>
                <p14:nvPr/>
              </p14:nvContentPartPr>
              <p14:xfrm>
                <a:off x="6933074" y="4790908"/>
                <a:ext cx="787680" cy="162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2204E67-F6F8-4887-9209-338324DFEF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15434" y="4773268"/>
                  <a:ext cx="823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0CAE439-E512-433A-9400-1640BD7E1E48}"/>
                    </a:ext>
                  </a:extLst>
                </p14:cNvPr>
                <p14:cNvContentPartPr/>
                <p14:nvPr/>
              </p14:nvContentPartPr>
              <p14:xfrm>
                <a:off x="8043314" y="4857148"/>
                <a:ext cx="318960" cy="119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0CAE439-E512-433A-9400-1640BD7E1E4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25314" y="4839508"/>
                  <a:ext cx="354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EA2776-8C21-4747-B0A1-390D16919B1E}"/>
                    </a:ext>
                  </a:extLst>
                </p14:cNvPr>
                <p14:cNvContentPartPr/>
                <p14:nvPr/>
              </p14:nvContentPartPr>
              <p14:xfrm>
                <a:off x="8326274" y="4769308"/>
                <a:ext cx="4680" cy="180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EA2776-8C21-4747-B0A1-390D16919B1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08274" y="4751668"/>
                  <a:ext cx="40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BD7036-24F0-4C64-AA15-6891DED3F964}"/>
                    </a:ext>
                  </a:extLst>
                </p14:cNvPr>
                <p14:cNvContentPartPr/>
                <p14:nvPr/>
              </p14:nvContentPartPr>
              <p14:xfrm>
                <a:off x="8568914" y="4677148"/>
                <a:ext cx="45000" cy="316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BD7036-24F0-4C64-AA15-6891DED3F9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51274" y="4659508"/>
                  <a:ext cx="80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A800296-E9B7-4263-BFCA-766443EF381F}"/>
                    </a:ext>
                  </a:extLst>
                </p14:cNvPr>
                <p14:cNvContentPartPr/>
                <p14:nvPr/>
              </p14:nvContentPartPr>
              <p14:xfrm>
                <a:off x="8562794" y="4861468"/>
                <a:ext cx="228240" cy="10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A800296-E9B7-4263-BFCA-766443EF38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45154" y="4843468"/>
                  <a:ext cx="263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DB04A8D-F3DB-4CB8-8140-061D79588F95}"/>
                    </a:ext>
                  </a:extLst>
                </p14:cNvPr>
                <p14:cNvContentPartPr/>
                <p14:nvPr/>
              </p14:nvContentPartPr>
              <p14:xfrm>
                <a:off x="8710394" y="4677148"/>
                <a:ext cx="82080" cy="2790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DB04A8D-F3DB-4CB8-8140-061D79588F9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92754" y="4659508"/>
                  <a:ext cx="117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B029CD-D18D-4015-B3EA-9E62EB85BAD7}"/>
                    </a:ext>
                  </a:extLst>
                </p14:cNvPr>
                <p14:cNvContentPartPr/>
                <p14:nvPr/>
              </p14:nvContentPartPr>
              <p14:xfrm>
                <a:off x="9083354" y="4766428"/>
                <a:ext cx="339480" cy="148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B029CD-D18D-4015-B3EA-9E62EB85BAD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65354" y="4748428"/>
                  <a:ext cx="375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077A1E9-2087-4078-B6BA-F1DEC02D1DFD}"/>
                    </a:ext>
                  </a:extLst>
                </p14:cNvPr>
                <p14:cNvContentPartPr/>
                <p14:nvPr/>
              </p14:nvContentPartPr>
              <p14:xfrm>
                <a:off x="9368834" y="4669228"/>
                <a:ext cx="34920" cy="32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077A1E9-2087-4078-B6BA-F1DEC02D1DF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50834" y="4651588"/>
                  <a:ext cx="70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DF28EA3-3902-4C57-8B80-6C9E8233BDAE}"/>
                    </a:ext>
                  </a:extLst>
                </p14:cNvPr>
                <p14:cNvContentPartPr/>
                <p14:nvPr/>
              </p14:nvContentPartPr>
              <p14:xfrm>
                <a:off x="9585914" y="4652668"/>
                <a:ext cx="314280" cy="290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DF28EA3-3902-4C57-8B80-6C9E8233BDA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67914" y="4635028"/>
                  <a:ext cx="349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5896AA0-87EC-4413-BFFA-D846A4DF907B}"/>
                    </a:ext>
                  </a:extLst>
                </p14:cNvPr>
                <p14:cNvContentPartPr/>
                <p14:nvPr/>
              </p14:nvContentPartPr>
              <p14:xfrm>
                <a:off x="874994" y="5420548"/>
                <a:ext cx="43920" cy="195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5896AA0-87EC-4413-BFFA-D846A4DF90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6994" y="5402908"/>
                  <a:ext cx="7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FB8AAA4-2E4C-4B41-8BDB-3EB632273949}"/>
                    </a:ext>
                  </a:extLst>
                </p14:cNvPr>
                <p14:cNvContentPartPr/>
                <p14:nvPr/>
              </p14:nvContentPartPr>
              <p14:xfrm>
                <a:off x="881114" y="5378428"/>
                <a:ext cx="284760" cy="279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FB8AAA4-2E4C-4B41-8BDB-3EB63227394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3114" y="5360428"/>
                  <a:ext cx="320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F1021AA-9407-4178-AD14-FC351884BF8F}"/>
                    </a:ext>
                  </a:extLst>
                </p14:cNvPr>
                <p14:cNvContentPartPr/>
                <p14:nvPr/>
              </p14:nvContentPartPr>
              <p14:xfrm>
                <a:off x="1106114" y="5292028"/>
                <a:ext cx="244080" cy="514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F1021AA-9407-4178-AD14-FC351884BF8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88474" y="5274388"/>
                  <a:ext cx="2797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D959A51-0902-4F39-A8F6-4A765F99491D}"/>
                    </a:ext>
                  </a:extLst>
                </p14:cNvPr>
                <p14:cNvContentPartPr/>
                <p14:nvPr/>
              </p14:nvContentPartPr>
              <p14:xfrm>
                <a:off x="7714274" y="5127868"/>
                <a:ext cx="13680" cy="2851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D959A51-0902-4F39-A8F6-4A765F99491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696274" y="5109868"/>
                  <a:ext cx="49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4667D3E-4703-45D9-BB71-5FD3E3D49F17}"/>
                    </a:ext>
                  </a:extLst>
                </p14:cNvPr>
                <p14:cNvContentPartPr/>
                <p14:nvPr/>
              </p14:nvContentPartPr>
              <p14:xfrm>
                <a:off x="7673234" y="5279068"/>
                <a:ext cx="259200" cy="16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4667D3E-4703-45D9-BB71-5FD3E3D49F1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55234" y="5261428"/>
                  <a:ext cx="294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A550E2D-FFA8-42B1-9964-87790350C71E}"/>
                    </a:ext>
                  </a:extLst>
                </p14:cNvPr>
                <p14:cNvContentPartPr/>
                <p14:nvPr/>
              </p14:nvContentPartPr>
              <p14:xfrm>
                <a:off x="7841354" y="5117428"/>
                <a:ext cx="34200" cy="2739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A550E2D-FFA8-42B1-9964-87790350C7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23714" y="5099428"/>
                  <a:ext cx="69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93C503A-F775-4B4B-B473-6F9462581872}"/>
                    </a:ext>
                  </a:extLst>
                </p14:cNvPr>
                <p14:cNvContentPartPr/>
                <p14:nvPr/>
              </p14:nvContentPartPr>
              <p14:xfrm>
                <a:off x="7933874" y="5320828"/>
                <a:ext cx="199800" cy="153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93C503A-F775-4B4B-B473-6F946258187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16234" y="5303188"/>
                  <a:ext cx="235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61123A9-3297-4791-8DC4-AB88E9CE11D1}"/>
                    </a:ext>
                  </a:extLst>
                </p14:cNvPr>
                <p14:cNvContentPartPr/>
                <p14:nvPr/>
              </p14:nvContentPartPr>
              <p14:xfrm>
                <a:off x="8103794" y="5159548"/>
                <a:ext cx="321840" cy="252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61123A9-3297-4791-8DC4-AB88E9CE11D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086154" y="5141908"/>
                  <a:ext cx="357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4EAADBA-1233-401E-AC3A-3660C30562E5}"/>
                    </a:ext>
                  </a:extLst>
                </p14:cNvPr>
                <p14:cNvContentPartPr/>
                <p14:nvPr/>
              </p14:nvContentPartPr>
              <p14:xfrm>
                <a:off x="975434" y="5943268"/>
                <a:ext cx="250200" cy="2160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4EAADBA-1233-401E-AC3A-3660C30562E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7434" y="5925628"/>
                  <a:ext cx="285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3CDA66C-DE3E-441D-915C-2E094F0E0202}"/>
                    </a:ext>
                  </a:extLst>
                </p14:cNvPr>
                <p14:cNvContentPartPr/>
                <p14:nvPr/>
              </p14:nvContentPartPr>
              <p14:xfrm>
                <a:off x="1249394" y="5762548"/>
                <a:ext cx="216720" cy="523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3CDA66C-DE3E-441D-915C-2E094F0E020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231394" y="5744548"/>
                  <a:ext cx="25236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890753E-3EE1-4D54-8279-E0736B2F12A1}"/>
                    </a:ext>
                  </a:extLst>
                </p14:cNvPr>
                <p14:cNvContentPartPr/>
                <p14:nvPr/>
              </p14:nvContentPartPr>
              <p14:xfrm>
                <a:off x="1772474" y="5429548"/>
                <a:ext cx="340200" cy="194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890753E-3EE1-4D54-8279-E0736B2F12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54834" y="5411548"/>
                  <a:ext cx="375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36C07E4-2C1C-4BA2-91A9-9C4D371439CE}"/>
                    </a:ext>
                  </a:extLst>
                </p14:cNvPr>
                <p14:cNvContentPartPr/>
                <p14:nvPr/>
              </p14:nvContentPartPr>
              <p14:xfrm>
                <a:off x="2135354" y="5344588"/>
                <a:ext cx="1215720" cy="267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36C07E4-2C1C-4BA2-91A9-9C4D371439C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17714" y="5326948"/>
                  <a:ext cx="1251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DF571C1-17D4-484F-8A9E-F394C9337828}"/>
                    </a:ext>
                  </a:extLst>
                </p14:cNvPr>
                <p14:cNvContentPartPr/>
                <p14:nvPr/>
              </p14:nvContentPartPr>
              <p14:xfrm>
                <a:off x="3373034" y="5360788"/>
                <a:ext cx="716040" cy="165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DF571C1-17D4-484F-8A9E-F394C933782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355394" y="5342788"/>
                  <a:ext cx="751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42E35CA-FBB5-4001-AB32-97CD21663782}"/>
                    </a:ext>
                  </a:extLst>
                </p14:cNvPr>
                <p14:cNvContentPartPr/>
                <p14:nvPr/>
              </p14:nvContentPartPr>
              <p14:xfrm>
                <a:off x="4260074" y="5222188"/>
                <a:ext cx="390240" cy="304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42E35CA-FBB5-4001-AB32-97CD2166378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42434" y="5204548"/>
                  <a:ext cx="42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BE97C8D-C0D9-40FA-8EBF-ABDC53CA95DC}"/>
                    </a:ext>
                  </a:extLst>
                </p14:cNvPr>
                <p14:cNvContentPartPr/>
                <p14:nvPr/>
              </p14:nvContentPartPr>
              <p14:xfrm>
                <a:off x="4920674" y="5173948"/>
                <a:ext cx="316080" cy="307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BE97C8D-C0D9-40FA-8EBF-ABDC53CA95D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03034" y="5155948"/>
                  <a:ext cx="351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7325A52-15BF-4678-9471-DA9012B6F567}"/>
                    </a:ext>
                  </a:extLst>
                </p14:cNvPr>
                <p14:cNvContentPartPr/>
                <p14:nvPr/>
              </p14:nvContentPartPr>
              <p14:xfrm>
                <a:off x="1984514" y="5800348"/>
                <a:ext cx="348840" cy="214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7325A52-15BF-4678-9471-DA9012B6F5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66874" y="5782708"/>
                  <a:ext cx="384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0D7E679-5578-49CB-B0C5-9B191FD3BBD3}"/>
                    </a:ext>
                  </a:extLst>
                </p14:cNvPr>
                <p14:cNvContentPartPr/>
                <p14:nvPr/>
              </p14:nvContentPartPr>
              <p14:xfrm>
                <a:off x="2342714" y="5759308"/>
                <a:ext cx="218880" cy="194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0D7E679-5578-49CB-B0C5-9B191FD3BBD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24714" y="5741308"/>
                  <a:ext cx="25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63CF060-6349-4F4F-95B7-A857F0D9E62C}"/>
                    </a:ext>
                  </a:extLst>
                </p14:cNvPr>
                <p14:cNvContentPartPr/>
                <p14:nvPr/>
              </p14:nvContentPartPr>
              <p14:xfrm>
                <a:off x="2608394" y="5752828"/>
                <a:ext cx="638280" cy="188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63CF060-6349-4F4F-95B7-A857F0D9E62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90754" y="5734828"/>
                  <a:ext cx="673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27DF06B-375C-434D-BD3D-84B85D3BF318}"/>
                    </a:ext>
                  </a:extLst>
                </p14:cNvPr>
                <p14:cNvContentPartPr/>
                <p14:nvPr/>
              </p14:nvContentPartPr>
              <p14:xfrm>
                <a:off x="3294554" y="5794588"/>
                <a:ext cx="557280" cy="1411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27DF06B-375C-434D-BD3D-84B85D3BF31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76554" y="5776588"/>
                  <a:ext cx="592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7DE1E13-9C5C-4CC8-B62E-4DE977A63101}"/>
                    </a:ext>
                  </a:extLst>
                </p14:cNvPr>
                <p14:cNvContentPartPr/>
                <p14:nvPr/>
              </p14:nvContentPartPr>
              <p14:xfrm>
                <a:off x="4099514" y="5699188"/>
                <a:ext cx="284040" cy="244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7DE1E13-9C5C-4CC8-B62E-4DE977A6310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81874" y="5681548"/>
                  <a:ext cx="319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ACA1833-629B-44B7-A4A7-15603F89BAD4}"/>
                    </a:ext>
                  </a:extLst>
                </p14:cNvPr>
                <p14:cNvContentPartPr/>
                <p14:nvPr/>
              </p14:nvContentPartPr>
              <p14:xfrm>
                <a:off x="4417754" y="5801788"/>
                <a:ext cx="122760" cy="155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ACA1833-629B-44B7-A4A7-15603F89BAD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00114" y="5783788"/>
                  <a:ext cx="158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AC6E331-E4D4-49C0-8D1A-B0F9E433518F}"/>
                    </a:ext>
                  </a:extLst>
                </p14:cNvPr>
                <p14:cNvContentPartPr/>
                <p14:nvPr/>
              </p14:nvContentPartPr>
              <p14:xfrm>
                <a:off x="4806194" y="5667868"/>
                <a:ext cx="48240" cy="248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AC6E331-E4D4-49C0-8D1A-B0F9E433518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88194" y="5650228"/>
                  <a:ext cx="83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FDB1973-315D-4EAA-8308-0E349E4E1DA8}"/>
                    </a:ext>
                  </a:extLst>
                </p14:cNvPr>
                <p14:cNvContentPartPr/>
                <p14:nvPr/>
              </p14:nvContentPartPr>
              <p14:xfrm>
                <a:off x="4776674" y="5791348"/>
                <a:ext cx="231480" cy="38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FDB1973-315D-4EAA-8308-0E349E4E1DA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58674" y="5773348"/>
                  <a:ext cx="267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30C22A0-F681-4AB7-9A83-69E39ABEB621}"/>
                    </a:ext>
                  </a:extLst>
                </p14:cNvPr>
                <p14:cNvContentPartPr/>
                <p14:nvPr/>
              </p14:nvContentPartPr>
              <p14:xfrm>
                <a:off x="4936874" y="5668948"/>
                <a:ext cx="78480" cy="2653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30C22A0-F681-4AB7-9A83-69E39ABEB62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18874" y="5650948"/>
                  <a:ext cx="114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B292B1-B18A-4221-B30D-16CA1EB83D49}"/>
                    </a:ext>
                  </a:extLst>
                </p14:cNvPr>
                <p14:cNvContentPartPr/>
                <p14:nvPr/>
              </p14:nvContentPartPr>
              <p14:xfrm>
                <a:off x="5683874" y="5254588"/>
                <a:ext cx="429120" cy="316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B292B1-B18A-4221-B30D-16CA1EB83D4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666234" y="5236588"/>
                  <a:ext cx="464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BBFCA0E-E6F2-411C-984B-85E7A27819B4}"/>
                    </a:ext>
                  </a:extLst>
                </p14:cNvPr>
                <p14:cNvContentPartPr/>
                <p14:nvPr/>
              </p14:nvContentPartPr>
              <p14:xfrm>
                <a:off x="6148274" y="5274028"/>
                <a:ext cx="423720" cy="311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BBFCA0E-E6F2-411C-984B-85E7A27819B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130634" y="5256388"/>
                  <a:ext cx="4593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ECA4BFD-6D86-4B47-8827-5876DA78F055}"/>
                    </a:ext>
                  </a:extLst>
                </p14:cNvPr>
                <p14:cNvContentPartPr/>
                <p14:nvPr/>
              </p14:nvContentPartPr>
              <p14:xfrm>
                <a:off x="6606554" y="5298148"/>
                <a:ext cx="355320" cy="142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ECA4BFD-6D86-4B47-8827-5876DA78F05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588914" y="5280508"/>
                  <a:ext cx="390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6C44CC-CCD6-46EF-8A8F-0D607558193C}"/>
                    </a:ext>
                  </a:extLst>
                </p14:cNvPr>
                <p14:cNvContentPartPr/>
                <p14:nvPr/>
              </p14:nvContentPartPr>
              <p14:xfrm>
                <a:off x="6987794" y="5232988"/>
                <a:ext cx="375120" cy="183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6C44CC-CCD6-46EF-8A8F-0D607558193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69794" y="5214988"/>
                  <a:ext cx="410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D307B98-C877-4770-8ADD-ABABB0BC554A}"/>
                    </a:ext>
                  </a:extLst>
                </p14:cNvPr>
                <p14:cNvContentPartPr/>
                <p14:nvPr/>
              </p14:nvContentPartPr>
              <p14:xfrm>
                <a:off x="5526914" y="5765788"/>
                <a:ext cx="506160" cy="139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D307B98-C877-4770-8ADD-ABABB0BC554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09274" y="5747788"/>
                  <a:ext cx="541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F916C79-00B0-4A1B-807A-4DCC79B751B5}"/>
                    </a:ext>
                  </a:extLst>
                </p14:cNvPr>
                <p14:cNvContentPartPr/>
                <p14:nvPr/>
              </p14:nvContentPartPr>
              <p14:xfrm>
                <a:off x="6362114" y="5651308"/>
                <a:ext cx="57240" cy="2149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F916C79-00B0-4A1B-807A-4DCC79B751B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44114" y="5633308"/>
                  <a:ext cx="92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83B82E1-9003-461C-AB2D-F47DAFC312C1}"/>
                    </a:ext>
                  </a:extLst>
                </p14:cNvPr>
                <p14:cNvContentPartPr/>
                <p14:nvPr/>
              </p14:nvContentPartPr>
              <p14:xfrm>
                <a:off x="6351314" y="5767948"/>
                <a:ext cx="243360" cy="36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83B82E1-9003-461C-AB2D-F47DAFC312C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33314" y="5750308"/>
                  <a:ext cx="279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1CC0357-8666-48C4-AF32-E35233F886BF}"/>
                    </a:ext>
                  </a:extLst>
                </p14:cNvPr>
                <p14:cNvContentPartPr/>
                <p14:nvPr/>
              </p14:nvContentPartPr>
              <p14:xfrm>
                <a:off x="6506834" y="5626468"/>
                <a:ext cx="60840" cy="212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1CC0357-8666-48C4-AF32-E35233F886B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89194" y="5608468"/>
                  <a:ext cx="96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A521CE7-CC1E-46AE-AF67-4A89F8660877}"/>
                    </a:ext>
                  </a:extLst>
                </p14:cNvPr>
                <p14:cNvContentPartPr/>
                <p14:nvPr/>
              </p14:nvContentPartPr>
              <p14:xfrm>
                <a:off x="6634274" y="5587948"/>
                <a:ext cx="126720" cy="161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A521CE7-CC1E-46AE-AF67-4A89F866087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616274" y="5570308"/>
                  <a:ext cx="16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F6E0DA1-13E2-4C18-A25C-DC6B8255C7AC}"/>
                    </a:ext>
                  </a:extLst>
                </p14:cNvPr>
                <p14:cNvContentPartPr/>
                <p14:nvPr/>
              </p14:nvContentPartPr>
              <p14:xfrm>
                <a:off x="7183994" y="5571028"/>
                <a:ext cx="264600" cy="482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F6E0DA1-13E2-4C18-A25C-DC6B8255C7A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66354" y="5553388"/>
                  <a:ext cx="3002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08DF8C3-573F-488D-A2BF-73236C2AC6B5}"/>
                    </a:ext>
                  </a:extLst>
                </p14:cNvPr>
                <p14:cNvContentPartPr/>
                <p14:nvPr/>
              </p14:nvContentPartPr>
              <p14:xfrm>
                <a:off x="7511594" y="5701348"/>
                <a:ext cx="127440" cy="122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08DF8C3-573F-488D-A2BF-73236C2AC6B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493954" y="5683348"/>
                  <a:ext cx="163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F5C6EB6-A863-4DCB-96A7-3D8517B678F2}"/>
                    </a:ext>
                  </a:extLst>
                </p14:cNvPr>
                <p14:cNvContentPartPr/>
                <p14:nvPr/>
              </p14:nvContentPartPr>
              <p14:xfrm>
                <a:off x="7509434" y="5700268"/>
                <a:ext cx="510840" cy="140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F5C6EB6-A863-4DCB-96A7-3D8517B678F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91794" y="5682628"/>
                  <a:ext cx="546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39CA402-ABDE-4B4F-8EB7-C2E64477F4C5}"/>
                    </a:ext>
                  </a:extLst>
                </p14:cNvPr>
                <p14:cNvContentPartPr/>
                <p14:nvPr/>
              </p14:nvContentPartPr>
              <p14:xfrm>
                <a:off x="8029634" y="5658508"/>
                <a:ext cx="311040" cy="194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39CA402-ABDE-4B4F-8EB7-C2E64477F4C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11994" y="5640868"/>
                  <a:ext cx="346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E363B1-430D-4027-B710-C4B0F398CB35}"/>
                    </a:ext>
                  </a:extLst>
                </p14:cNvPr>
                <p14:cNvContentPartPr/>
                <p14:nvPr/>
              </p14:nvContentPartPr>
              <p14:xfrm>
                <a:off x="8294954" y="5658508"/>
                <a:ext cx="8280" cy="21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E363B1-430D-4027-B710-C4B0F398CB3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77314" y="5640508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A7FF0A6-F7C3-4F44-95BA-F33145F4B703}"/>
                    </a:ext>
                  </a:extLst>
                </p14:cNvPr>
                <p14:cNvContentPartPr/>
                <p14:nvPr/>
              </p14:nvContentPartPr>
              <p14:xfrm>
                <a:off x="8497274" y="5705668"/>
                <a:ext cx="134640" cy="108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A7FF0A6-F7C3-4F44-95BA-F33145F4B70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479274" y="5687668"/>
                  <a:ext cx="170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14C4EA-3564-4FEC-A27D-869B9AD243F0}"/>
                    </a:ext>
                  </a:extLst>
                </p14:cNvPr>
                <p14:cNvContentPartPr/>
                <p14:nvPr/>
              </p14:nvContentPartPr>
              <p14:xfrm>
                <a:off x="8598434" y="5488588"/>
                <a:ext cx="26280" cy="45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14C4EA-3564-4FEC-A27D-869B9AD243F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580434" y="5470948"/>
                  <a:ext cx="61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C4760D8-DC22-40D6-905E-69A03AC6019D}"/>
                    </a:ext>
                  </a:extLst>
                </p14:cNvPr>
                <p14:cNvContentPartPr/>
                <p14:nvPr/>
              </p14:nvContentPartPr>
              <p14:xfrm>
                <a:off x="8760434" y="5664988"/>
                <a:ext cx="120960" cy="130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C4760D8-DC22-40D6-905E-69A03AC6019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742794" y="5646988"/>
                  <a:ext cx="156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4C18E03-FE03-4C0B-8710-79DBD11D6AD7}"/>
                    </a:ext>
                  </a:extLst>
                </p14:cNvPr>
                <p14:cNvContentPartPr/>
                <p14:nvPr/>
              </p14:nvContentPartPr>
              <p14:xfrm>
                <a:off x="8330594" y="5714308"/>
                <a:ext cx="78840" cy="741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4C18E03-FE03-4C0B-8710-79DBD11D6AD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312954" y="5696668"/>
                  <a:ext cx="114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5CD4561-383D-4154-8E33-8BE8AE2C29C6}"/>
                    </a:ext>
                  </a:extLst>
                </p14:cNvPr>
                <p14:cNvContentPartPr/>
                <p14:nvPr/>
              </p14:nvContentPartPr>
              <p14:xfrm>
                <a:off x="8859794" y="5688748"/>
                <a:ext cx="42480" cy="72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5CD4561-383D-4154-8E33-8BE8AE2C29C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841794" y="5671108"/>
                  <a:ext cx="78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0FFE6F5-E6CF-497D-91DD-1ACA9B4B67C2}"/>
                    </a:ext>
                  </a:extLst>
                </p14:cNvPr>
                <p14:cNvContentPartPr/>
                <p14:nvPr/>
              </p14:nvContentPartPr>
              <p14:xfrm>
                <a:off x="8871674" y="5571028"/>
                <a:ext cx="43200" cy="13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0FFE6F5-E6CF-497D-91DD-1ACA9B4B67C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853674" y="5553388"/>
                  <a:ext cx="78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4611028-1BD4-4EFC-8F93-43C1703AD0D4}"/>
                    </a:ext>
                  </a:extLst>
                </p14:cNvPr>
                <p14:cNvContentPartPr/>
                <p14:nvPr/>
              </p14:nvContentPartPr>
              <p14:xfrm>
                <a:off x="9030074" y="5572468"/>
                <a:ext cx="315360" cy="219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4611028-1BD4-4EFC-8F93-43C1703AD0D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012434" y="5554828"/>
                  <a:ext cx="351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5C67234-CF71-4949-869E-7566C94DD2FF}"/>
                    </a:ext>
                  </a:extLst>
                </p14:cNvPr>
                <p14:cNvContentPartPr/>
                <p14:nvPr/>
              </p14:nvContentPartPr>
              <p14:xfrm>
                <a:off x="9350114" y="5498308"/>
                <a:ext cx="152280" cy="509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5C67234-CF71-4949-869E-7566C94DD2F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332474" y="5480668"/>
                  <a:ext cx="1879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93BC486-2210-4F95-8188-91A3C783499B}"/>
                    </a:ext>
                  </a:extLst>
                </p14:cNvPr>
                <p14:cNvContentPartPr/>
                <p14:nvPr/>
              </p14:nvContentPartPr>
              <p14:xfrm>
                <a:off x="1043834" y="6291748"/>
                <a:ext cx="291240" cy="2887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93BC486-2210-4F95-8188-91A3C783499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26194" y="6273748"/>
                  <a:ext cx="32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D1438D9-0B62-4ECD-A375-2BBAB8DEB291}"/>
                    </a:ext>
                  </a:extLst>
                </p14:cNvPr>
                <p14:cNvContentPartPr/>
                <p14:nvPr/>
              </p14:nvContentPartPr>
              <p14:xfrm>
                <a:off x="1083074" y="6345748"/>
                <a:ext cx="47520" cy="2275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D1438D9-0B62-4ECD-A375-2BBAB8DEB29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65074" y="6328108"/>
                  <a:ext cx="83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0D84BC1-5901-40F2-8182-171623414103}"/>
                    </a:ext>
                  </a:extLst>
                </p14:cNvPr>
                <p14:cNvContentPartPr/>
                <p14:nvPr/>
              </p14:nvContentPartPr>
              <p14:xfrm>
                <a:off x="1303754" y="6205708"/>
                <a:ext cx="175320" cy="4798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0D84BC1-5901-40F2-8182-17162341410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285754" y="6188068"/>
                  <a:ext cx="21096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C121614E-1097-4CBD-96CD-E3FACA1F1370}"/>
              </a:ext>
            </a:extLst>
          </p:cNvPr>
          <p:cNvGrpSpPr/>
          <p:nvPr/>
        </p:nvGrpSpPr>
        <p:grpSpPr>
          <a:xfrm>
            <a:off x="1880834" y="6204268"/>
            <a:ext cx="2108160" cy="303120"/>
            <a:chOff x="1880834" y="6204268"/>
            <a:chExt cx="210816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CAB149B-9307-43BF-A788-9B26DDB0DD19}"/>
                    </a:ext>
                  </a:extLst>
                </p14:cNvPr>
                <p14:cNvContentPartPr/>
                <p14:nvPr/>
              </p14:nvContentPartPr>
              <p14:xfrm>
                <a:off x="1880834" y="6236308"/>
                <a:ext cx="423000" cy="271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CAB149B-9307-43BF-A788-9B26DDB0DD1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863194" y="6218308"/>
                  <a:ext cx="458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ED81075-2140-42B0-9216-4A03B8EA4747}"/>
                    </a:ext>
                  </a:extLst>
                </p14:cNvPr>
                <p14:cNvContentPartPr/>
                <p14:nvPr/>
              </p14:nvContentPartPr>
              <p14:xfrm>
                <a:off x="2426234" y="6204268"/>
                <a:ext cx="167040" cy="273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ED81075-2140-42B0-9216-4A03B8EA474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08594" y="6186268"/>
                  <a:ext cx="202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435EE8-A8D4-48B7-9327-E4156678A196}"/>
                    </a:ext>
                  </a:extLst>
                </p14:cNvPr>
                <p14:cNvContentPartPr/>
                <p14:nvPr/>
              </p14:nvContentPartPr>
              <p14:xfrm>
                <a:off x="2624594" y="6215788"/>
                <a:ext cx="820800" cy="2325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435EE8-A8D4-48B7-9327-E4156678A19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06594" y="6198148"/>
                  <a:ext cx="856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B5B5BA0-0902-4D11-8AC7-3B757358161C}"/>
                    </a:ext>
                  </a:extLst>
                </p14:cNvPr>
                <p14:cNvContentPartPr/>
                <p14:nvPr/>
              </p14:nvContentPartPr>
              <p14:xfrm>
                <a:off x="3412634" y="6295348"/>
                <a:ext cx="576360" cy="151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B5B5BA0-0902-4D11-8AC7-3B757358161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394634" y="6277708"/>
                  <a:ext cx="61200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B7DBCBF-6F73-43AB-B3A8-A106C4B51409}"/>
              </a:ext>
            </a:extLst>
          </p:cNvPr>
          <p:cNvGrpSpPr/>
          <p:nvPr/>
        </p:nvGrpSpPr>
        <p:grpSpPr>
          <a:xfrm>
            <a:off x="4289954" y="6149548"/>
            <a:ext cx="1557000" cy="340560"/>
            <a:chOff x="4289954" y="6149548"/>
            <a:chExt cx="155700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372185F-EFAB-4CAE-A262-3034463DB07A}"/>
                    </a:ext>
                  </a:extLst>
                </p14:cNvPr>
                <p14:cNvContentPartPr/>
                <p14:nvPr/>
              </p14:nvContentPartPr>
              <p14:xfrm>
                <a:off x="4289954" y="6149548"/>
                <a:ext cx="129240" cy="2084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372185F-EFAB-4CAE-A262-3034463DB07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272314" y="6131908"/>
                  <a:ext cx="164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2BCD168-AA7D-44DB-BED0-94C60E832057}"/>
                    </a:ext>
                  </a:extLst>
                </p14:cNvPr>
                <p14:cNvContentPartPr/>
                <p14:nvPr/>
              </p14:nvContentPartPr>
              <p14:xfrm>
                <a:off x="4456274" y="6249268"/>
                <a:ext cx="370440" cy="162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2BCD168-AA7D-44DB-BED0-94C60E83205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438634" y="6231268"/>
                  <a:ext cx="406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240D3CB-0547-4348-8D11-1CE519760D51}"/>
                    </a:ext>
                  </a:extLst>
                </p14:cNvPr>
                <p14:cNvContentPartPr/>
                <p14:nvPr/>
              </p14:nvContentPartPr>
              <p14:xfrm>
                <a:off x="4962434" y="6251428"/>
                <a:ext cx="252000" cy="1576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240D3CB-0547-4348-8D11-1CE519760D5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944794" y="6233428"/>
                  <a:ext cx="287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CA9C90B-3505-4860-A0AB-0D03D969B608}"/>
                    </a:ext>
                  </a:extLst>
                </p14:cNvPr>
                <p14:cNvContentPartPr/>
                <p14:nvPr/>
              </p14:nvContentPartPr>
              <p14:xfrm>
                <a:off x="5314874" y="6256828"/>
                <a:ext cx="161280" cy="147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CA9C90B-3505-4860-A0AB-0D03D969B60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297234" y="6238828"/>
                  <a:ext cx="196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2D11454-97BB-4B6D-8DF3-AE882E4D54CB}"/>
                    </a:ext>
                  </a:extLst>
                </p14:cNvPr>
                <p14:cNvContentPartPr/>
                <p14:nvPr/>
              </p14:nvContentPartPr>
              <p14:xfrm>
                <a:off x="5477594" y="6214708"/>
                <a:ext cx="136440" cy="2754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2D11454-97BB-4B6D-8DF3-AE882E4D54C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459954" y="6196708"/>
                  <a:ext cx="17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C8763D3-F5C0-4A37-BB8B-99ED16A9801A}"/>
                    </a:ext>
                  </a:extLst>
                </p14:cNvPr>
                <p14:cNvContentPartPr/>
                <p14:nvPr/>
              </p14:nvContentPartPr>
              <p14:xfrm>
                <a:off x="5651114" y="6205708"/>
                <a:ext cx="195840" cy="1594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C8763D3-F5C0-4A37-BB8B-99ED16A9801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33474" y="6187708"/>
                  <a:ext cx="2314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466DA4F-5F63-4D64-955C-5FEED4A8F55F}"/>
              </a:ext>
            </a:extLst>
          </p:cNvPr>
          <p:cNvGrpSpPr/>
          <p:nvPr/>
        </p:nvGrpSpPr>
        <p:grpSpPr>
          <a:xfrm>
            <a:off x="6297314" y="6090148"/>
            <a:ext cx="891000" cy="282960"/>
            <a:chOff x="6297314" y="6090148"/>
            <a:chExt cx="8910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D41EBB-B94F-4D3A-BFCD-90A50B9EC4E0}"/>
                    </a:ext>
                  </a:extLst>
                </p14:cNvPr>
                <p14:cNvContentPartPr/>
                <p14:nvPr/>
              </p14:nvContentPartPr>
              <p14:xfrm>
                <a:off x="6297314" y="6231628"/>
                <a:ext cx="538200" cy="141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D41EBB-B94F-4D3A-BFCD-90A50B9EC4E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279674" y="6213628"/>
                  <a:ext cx="57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525F06F-BDB2-4624-96D6-235DBE116861}"/>
                    </a:ext>
                  </a:extLst>
                </p14:cNvPr>
                <p14:cNvContentPartPr/>
                <p14:nvPr/>
              </p14:nvContentPartPr>
              <p14:xfrm>
                <a:off x="6996794" y="6179788"/>
                <a:ext cx="186840" cy="1814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525F06F-BDB2-4624-96D6-235DBE11686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978794" y="6162148"/>
                  <a:ext cx="222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E7BF9D5-DCA7-4C85-80B9-217C03DA74BA}"/>
                    </a:ext>
                  </a:extLst>
                </p14:cNvPr>
                <p14:cNvContentPartPr/>
                <p14:nvPr/>
              </p14:nvContentPartPr>
              <p14:xfrm>
                <a:off x="6846674" y="6090148"/>
                <a:ext cx="341640" cy="13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E7BF9D5-DCA7-4C85-80B9-217C03DA74B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29034" y="6072508"/>
                  <a:ext cx="37728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612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309D241-735D-4D86-94DF-B584AFD7DE2A}"/>
                  </a:ext>
                </a:extLst>
              </p14:cNvPr>
              <p14:cNvContentPartPr/>
              <p14:nvPr/>
            </p14:nvContentPartPr>
            <p14:xfrm>
              <a:off x="5467154" y="2121508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309D241-735D-4D86-94DF-B584AFD7DE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49154" y="210350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222BE97-0C4F-4BB4-81D2-8E2A588AA959}"/>
              </a:ext>
            </a:extLst>
          </p:cNvPr>
          <p:cNvGrpSpPr/>
          <p:nvPr/>
        </p:nvGrpSpPr>
        <p:grpSpPr>
          <a:xfrm>
            <a:off x="3621794" y="641548"/>
            <a:ext cx="963000" cy="464760"/>
            <a:chOff x="3621794" y="641548"/>
            <a:chExt cx="96300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68BB76-926C-4117-B7F3-3BE3D33E2EFB}"/>
                    </a:ext>
                  </a:extLst>
                </p14:cNvPr>
                <p14:cNvContentPartPr/>
                <p14:nvPr/>
              </p14:nvContentPartPr>
              <p14:xfrm>
                <a:off x="3715394" y="733708"/>
                <a:ext cx="69480" cy="320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68BB76-926C-4117-B7F3-3BE3D33E2E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97394" y="715708"/>
                  <a:ext cx="105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B21ACA-D43F-4CEA-BF6E-00474139EAB8}"/>
                    </a:ext>
                  </a:extLst>
                </p14:cNvPr>
                <p14:cNvContentPartPr/>
                <p14:nvPr/>
              </p14:nvContentPartPr>
              <p14:xfrm>
                <a:off x="3621794" y="765028"/>
                <a:ext cx="293040" cy="10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B21ACA-D43F-4CEA-BF6E-00474139EA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04154" y="747028"/>
                  <a:ext cx="328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09DE6D-ACC3-4025-9EAC-2D6C76AB96C3}"/>
                    </a:ext>
                  </a:extLst>
                </p14:cNvPr>
                <p14:cNvContentPartPr/>
                <p14:nvPr/>
              </p14:nvContentPartPr>
              <p14:xfrm>
                <a:off x="3661034" y="900028"/>
                <a:ext cx="189720" cy="11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09DE6D-ACC3-4025-9EAC-2D6C76AB96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43394" y="882388"/>
                  <a:ext cx="22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386150-7FF2-4E34-88BC-33E8B50D0549}"/>
                    </a:ext>
                  </a:extLst>
                </p14:cNvPr>
                <p14:cNvContentPartPr/>
                <p14:nvPr/>
              </p14:nvContentPartPr>
              <p14:xfrm>
                <a:off x="3937874" y="909028"/>
                <a:ext cx="196200" cy="19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386150-7FF2-4E34-88BC-33E8B50D05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19874" y="891388"/>
                  <a:ext cx="231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31DF51-D2F0-4950-9F11-DF1B878F1A3C}"/>
                    </a:ext>
                  </a:extLst>
                </p14:cNvPr>
                <p14:cNvContentPartPr/>
                <p14:nvPr/>
              </p14:nvContentPartPr>
              <p14:xfrm>
                <a:off x="4190234" y="668188"/>
                <a:ext cx="223560" cy="12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31DF51-D2F0-4950-9F11-DF1B878F1A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72594" y="650188"/>
                  <a:ext cx="259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2C0D2D-2B33-4D8A-B46B-1FAE54C71429}"/>
                    </a:ext>
                  </a:extLst>
                </p14:cNvPr>
                <p14:cNvContentPartPr/>
                <p14:nvPr/>
              </p14:nvContentPartPr>
              <p14:xfrm>
                <a:off x="4459874" y="696268"/>
                <a:ext cx="124920" cy="1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2C0D2D-2B33-4D8A-B46B-1FAE54C714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2234" y="678268"/>
                  <a:ext cx="160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F20129-83A7-466B-B189-008BCFB01814}"/>
                    </a:ext>
                  </a:extLst>
                </p14:cNvPr>
                <p14:cNvContentPartPr/>
                <p14:nvPr/>
              </p14:nvContentPartPr>
              <p14:xfrm>
                <a:off x="4509914" y="641548"/>
                <a:ext cx="22680" cy="15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F20129-83A7-466B-B189-008BCFB018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91914" y="623908"/>
                  <a:ext cx="5832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F5F9B0-3A22-421B-8B13-6AFB4DD4021B}"/>
                  </a:ext>
                </a:extLst>
              </p14:cNvPr>
              <p14:cNvContentPartPr/>
              <p14:nvPr/>
            </p14:nvContentPartPr>
            <p14:xfrm>
              <a:off x="5147474" y="879508"/>
              <a:ext cx="172800" cy="16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F5F9B0-3A22-421B-8B13-6AFB4DD402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29834" y="861508"/>
                <a:ext cx="208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BE799D-05E8-4B50-9D69-3A1305C3516C}"/>
                  </a:ext>
                </a:extLst>
              </p14:cNvPr>
              <p14:cNvContentPartPr/>
              <p14:nvPr/>
            </p14:nvContentPartPr>
            <p14:xfrm>
              <a:off x="5147474" y="974548"/>
              <a:ext cx="250200" cy="13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BE799D-05E8-4B50-9D69-3A1305C3516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29834" y="956908"/>
                <a:ext cx="28584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7A39375-7238-4F1E-8695-04208AFBD55D}"/>
              </a:ext>
            </a:extLst>
          </p:cNvPr>
          <p:cNvGrpSpPr/>
          <p:nvPr/>
        </p:nvGrpSpPr>
        <p:grpSpPr>
          <a:xfrm>
            <a:off x="6096794" y="531388"/>
            <a:ext cx="888840" cy="466200"/>
            <a:chOff x="6096794" y="531388"/>
            <a:chExt cx="88884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C597FD-892B-424A-A3DC-A7977504CC81}"/>
                    </a:ext>
                  </a:extLst>
                </p14:cNvPr>
                <p14:cNvContentPartPr/>
                <p14:nvPr/>
              </p14:nvContentPartPr>
              <p14:xfrm>
                <a:off x="6228554" y="642628"/>
                <a:ext cx="27720" cy="35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C597FD-892B-424A-A3DC-A7977504CC8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10914" y="624628"/>
                  <a:ext cx="633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BAABFC-3AA4-4F6A-855E-D490F05BDB3E}"/>
                    </a:ext>
                  </a:extLst>
                </p14:cNvPr>
                <p14:cNvContentPartPr/>
                <p14:nvPr/>
              </p14:nvContentPartPr>
              <p14:xfrm>
                <a:off x="6096794" y="655228"/>
                <a:ext cx="322560" cy="25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BAABFC-3AA4-4F6A-855E-D490F05BDB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79154" y="637588"/>
                  <a:ext cx="358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FEA078-7B8D-4BB0-BA79-6935A99EF320}"/>
                    </a:ext>
                  </a:extLst>
                </p14:cNvPr>
                <p14:cNvContentPartPr/>
                <p14:nvPr/>
              </p14:nvContentPartPr>
              <p14:xfrm>
                <a:off x="6166274" y="817588"/>
                <a:ext cx="166680" cy="1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FEA078-7B8D-4BB0-BA79-6935A99EF3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48274" y="799948"/>
                  <a:ext cx="202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1CD048-DF05-4AFC-B630-15BF00519088}"/>
                    </a:ext>
                  </a:extLst>
                </p14:cNvPr>
                <p14:cNvContentPartPr/>
                <p14:nvPr/>
              </p14:nvContentPartPr>
              <p14:xfrm>
                <a:off x="6443834" y="815068"/>
                <a:ext cx="188640" cy="167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1CD048-DF05-4AFC-B630-15BF005190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6194" y="797428"/>
                  <a:ext cx="224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7CFFF8-37C6-4586-94A2-98C7926A8BA9}"/>
                    </a:ext>
                  </a:extLst>
                </p14:cNvPr>
                <p14:cNvContentPartPr/>
                <p14:nvPr/>
              </p14:nvContentPartPr>
              <p14:xfrm>
                <a:off x="6627074" y="585388"/>
                <a:ext cx="147960" cy="14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7CFFF8-37C6-4586-94A2-98C7926A8B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09074" y="567388"/>
                  <a:ext cx="183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2004A8-51FC-4331-B183-57BB5003DAB9}"/>
                    </a:ext>
                  </a:extLst>
                </p14:cNvPr>
                <p14:cNvContentPartPr/>
                <p14:nvPr/>
              </p14:nvContentPartPr>
              <p14:xfrm>
                <a:off x="6858194" y="601588"/>
                <a:ext cx="127440" cy="2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2004A8-51FC-4331-B183-57BB5003DA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40554" y="583948"/>
                  <a:ext cx="163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B22604-F67C-476D-A4C3-94A86F5DDAF8}"/>
                    </a:ext>
                  </a:extLst>
                </p14:cNvPr>
                <p14:cNvContentPartPr/>
                <p14:nvPr/>
              </p14:nvContentPartPr>
              <p14:xfrm>
                <a:off x="6892034" y="531388"/>
                <a:ext cx="26280" cy="198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B22604-F67C-476D-A4C3-94A86F5DDA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4394" y="513388"/>
                  <a:ext cx="619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889CD93-3B09-421B-9AA5-F67457E4073F}"/>
              </a:ext>
            </a:extLst>
          </p:cNvPr>
          <p:cNvGrpSpPr/>
          <p:nvPr/>
        </p:nvGrpSpPr>
        <p:grpSpPr>
          <a:xfrm>
            <a:off x="3013394" y="2342188"/>
            <a:ext cx="216360" cy="209880"/>
            <a:chOff x="3013394" y="2342188"/>
            <a:chExt cx="21636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DCC91A-58BB-4765-9E74-64FE9C26D960}"/>
                    </a:ext>
                  </a:extLst>
                </p14:cNvPr>
                <p14:cNvContentPartPr/>
                <p14:nvPr/>
              </p14:nvContentPartPr>
              <p14:xfrm>
                <a:off x="3013394" y="2412748"/>
                <a:ext cx="216360" cy="33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DCC91A-58BB-4765-9E74-64FE9C26D9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95754" y="2394748"/>
                  <a:ext cx="252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3D49C7-05F9-4520-AA93-0762306F14D0}"/>
                    </a:ext>
                  </a:extLst>
                </p14:cNvPr>
                <p14:cNvContentPartPr/>
                <p14:nvPr/>
              </p14:nvContentPartPr>
              <p14:xfrm>
                <a:off x="3094394" y="2342188"/>
                <a:ext cx="60120" cy="20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3D49C7-05F9-4520-AA93-0762306F14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76754" y="2324548"/>
                  <a:ext cx="9576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BD806E8-88BF-4F10-B1EB-40828F0D5547}"/>
              </a:ext>
            </a:extLst>
          </p:cNvPr>
          <p:cNvGrpSpPr/>
          <p:nvPr/>
        </p:nvGrpSpPr>
        <p:grpSpPr>
          <a:xfrm>
            <a:off x="3685514" y="2220868"/>
            <a:ext cx="1220760" cy="416160"/>
            <a:chOff x="3685514" y="2220868"/>
            <a:chExt cx="122076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8A509B-9A92-4235-873C-3D4E1F00651A}"/>
                    </a:ext>
                  </a:extLst>
                </p14:cNvPr>
                <p14:cNvContentPartPr/>
                <p14:nvPr/>
              </p14:nvContentPartPr>
              <p14:xfrm>
                <a:off x="3685514" y="2224108"/>
                <a:ext cx="258840" cy="355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8A509B-9A92-4235-873C-3D4E1F0065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67514" y="2206108"/>
                  <a:ext cx="2944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4E95CB-6A47-45B9-89A5-AE983AABDD72}"/>
                    </a:ext>
                  </a:extLst>
                </p14:cNvPr>
                <p14:cNvContentPartPr/>
                <p14:nvPr/>
              </p14:nvContentPartPr>
              <p14:xfrm>
                <a:off x="4027514" y="2346868"/>
                <a:ext cx="159480" cy="169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4E95CB-6A47-45B9-89A5-AE983AABDD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09874" y="2329228"/>
                  <a:ext cx="195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4143AE-6392-4393-BFFC-FC2BE469CC25}"/>
                    </a:ext>
                  </a:extLst>
                </p14:cNvPr>
                <p14:cNvContentPartPr/>
                <p14:nvPr/>
              </p14:nvContentPartPr>
              <p14:xfrm>
                <a:off x="4230554" y="2220868"/>
                <a:ext cx="228960" cy="314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4143AE-6392-4393-BFFC-FC2BE469CC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12554" y="2202868"/>
                  <a:ext cx="264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D704F5A-2C3F-4E8E-AC53-E41DB4355604}"/>
                    </a:ext>
                  </a:extLst>
                </p14:cNvPr>
                <p14:cNvContentPartPr/>
                <p14:nvPr/>
              </p14:nvContentPartPr>
              <p14:xfrm>
                <a:off x="4538354" y="2378188"/>
                <a:ext cx="149760" cy="130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D704F5A-2C3F-4E8E-AC53-E41DB43556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20354" y="2360548"/>
                  <a:ext cx="185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54E9D52-3391-4604-B85A-982CD92582EA}"/>
                    </a:ext>
                  </a:extLst>
                </p14:cNvPr>
                <p14:cNvContentPartPr/>
                <p14:nvPr/>
              </p14:nvContentPartPr>
              <p14:xfrm>
                <a:off x="4653914" y="2431828"/>
                <a:ext cx="29880" cy="205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54E9D52-3391-4604-B85A-982CD92582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5914" y="2414188"/>
                  <a:ext cx="65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678E3C-A5A2-4684-BE4B-6B55128D2A40}"/>
                    </a:ext>
                  </a:extLst>
                </p14:cNvPr>
                <p14:cNvContentPartPr/>
                <p14:nvPr/>
              </p14:nvContentPartPr>
              <p14:xfrm>
                <a:off x="4736714" y="2251828"/>
                <a:ext cx="169560" cy="25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678E3C-A5A2-4684-BE4B-6B55128D2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18714" y="2233828"/>
                  <a:ext cx="20520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F25FB7-715C-403C-9BC5-8D6856B45FD9}"/>
              </a:ext>
            </a:extLst>
          </p:cNvPr>
          <p:cNvGrpSpPr/>
          <p:nvPr/>
        </p:nvGrpSpPr>
        <p:grpSpPr>
          <a:xfrm>
            <a:off x="5407394" y="2370268"/>
            <a:ext cx="245160" cy="94680"/>
            <a:chOff x="5407394" y="2370268"/>
            <a:chExt cx="245160" cy="9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20C460-42FC-4ACF-BCCE-F13A5BB64477}"/>
                    </a:ext>
                  </a:extLst>
                </p14:cNvPr>
                <p14:cNvContentPartPr/>
                <p14:nvPr/>
              </p14:nvContentPartPr>
              <p14:xfrm>
                <a:off x="5407394" y="2370268"/>
                <a:ext cx="175680" cy="18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20C460-42FC-4ACF-BCCE-F13A5BB644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9754" y="2352268"/>
                  <a:ext cx="211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BCF2279-64B3-493C-A901-20D96C279A4F}"/>
                    </a:ext>
                  </a:extLst>
                </p14:cNvPr>
                <p14:cNvContentPartPr/>
                <p14:nvPr/>
              </p14:nvContentPartPr>
              <p14:xfrm>
                <a:off x="5450234" y="2455948"/>
                <a:ext cx="202320" cy="9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BCF2279-64B3-493C-A901-20D96C279A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2234" y="2437948"/>
                  <a:ext cx="23796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F4EED22-910B-4FFC-85B6-D7B52C9CBC8C}"/>
              </a:ext>
            </a:extLst>
          </p:cNvPr>
          <p:cNvGrpSpPr/>
          <p:nvPr/>
        </p:nvGrpSpPr>
        <p:grpSpPr>
          <a:xfrm>
            <a:off x="6164474" y="2109268"/>
            <a:ext cx="872280" cy="376920"/>
            <a:chOff x="6164474" y="2109268"/>
            <a:chExt cx="87228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5C51688-C827-494E-A9D3-CE710BC616FC}"/>
                    </a:ext>
                  </a:extLst>
                </p14:cNvPr>
                <p14:cNvContentPartPr/>
                <p14:nvPr/>
              </p14:nvContentPartPr>
              <p14:xfrm>
                <a:off x="6164474" y="2171188"/>
                <a:ext cx="263520" cy="315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5C51688-C827-494E-A9D3-CE710BC616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46474" y="2153548"/>
                  <a:ext cx="299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92268D-A342-4AA5-A466-A798E1CE16EF}"/>
                    </a:ext>
                  </a:extLst>
                </p14:cNvPr>
                <p14:cNvContentPartPr/>
                <p14:nvPr/>
              </p14:nvContentPartPr>
              <p14:xfrm>
                <a:off x="6485594" y="2278828"/>
                <a:ext cx="184680" cy="201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92268D-A342-4AA5-A466-A798E1CE16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67954" y="2261188"/>
                  <a:ext cx="22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65393D-A5B8-45ED-B40C-4DC4F4C2E8CE}"/>
                    </a:ext>
                  </a:extLst>
                </p14:cNvPr>
                <p14:cNvContentPartPr/>
                <p14:nvPr/>
              </p14:nvContentPartPr>
              <p14:xfrm>
                <a:off x="6703394" y="2122228"/>
                <a:ext cx="141840" cy="175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65393D-A5B8-45ED-B40C-4DC4F4C2E8C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85754" y="2104228"/>
                  <a:ext cx="177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A600EFF-9741-457B-BCCC-C6A9A66E548D}"/>
                    </a:ext>
                  </a:extLst>
                </p14:cNvPr>
                <p14:cNvContentPartPr/>
                <p14:nvPr/>
              </p14:nvContentPartPr>
              <p14:xfrm>
                <a:off x="6904634" y="2167588"/>
                <a:ext cx="132120" cy="1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A600EFF-9741-457B-BCCC-C6A9A66E54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86634" y="2149948"/>
                  <a:ext cx="167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E05E1CA-D4E6-4B09-AEA1-68060B9CF87C}"/>
                    </a:ext>
                  </a:extLst>
                </p14:cNvPr>
                <p14:cNvContentPartPr/>
                <p14:nvPr/>
              </p14:nvContentPartPr>
              <p14:xfrm>
                <a:off x="6936674" y="2109268"/>
                <a:ext cx="47520" cy="197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E05E1CA-D4E6-4B09-AEA1-68060B9CF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18674" y="2091628"/>
                  <a:ext cx="8316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09CB622-1EDF-4C2D-AA65-697EE330B089}"/>
                  </a:ext>
                </a:extLst>
              </p14:cNvPr>
              <p14:cNvContentPartPr/>
              <p14:nvPr/>
            </p14:nvContentPartPr>
            <p14:xfrm>
              <a:off x="7401074" y="2227708"/>
              <a:ext cx="156960" cy="225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09CB622-1EDF-4C2D-AA65-697EE330B08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83074" y="2210068"/>
                <a:ext cx="19260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A4EA65C-9B41-4A1B-B376-0D7AE74BD404}"/>
              </a:ext>
            </a:extLst>
          </p:cNvPr>
          <p:cNvGrpSpPr/>
          <p:nvPr/>
        </p:nvGrpSpPr>
        <p:grpSpPr>
          <a:xfrm>
            <a:off x="7860794" y="2037988"/>
            <a:ext cx="1136160" cy="516600"/>
            <a:chOff x="7860794" y="2037988"/>
            <a:chExt cx="113616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727768-A9CD-470D-8437-8FE016F01941}"/>
                    </a:ext>
                  </a:extLst>
                </p14:cNvPr>
                <p14:cNvContentPartPr/>
                <p14:nvPr/>
              </p14:nvContentPartPr>
              <p14:xfrm>
                <a:off x="7860794" y="2086228"/>
                <a:ext cx="227880" cy="207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727768-A9CD-470D-8437-8FE016F019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3154" y="2068228"/>
                  <a:ext cx="263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47BFEB-A58F-4DA1-89AC-5B251F582D30}"/>
                    </a:ext>
                  </a:extLst>
                </p14:cNvPr>
                <p14:cNvContentPartPr/>
                <p14:nvPr/>
              </p14:nvContentPartPr>
              <p14:xfrm>
                <a:off x="7973114" y="2106028"/>
                <a:ext cx="39600" cy="294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47BFEB-A58F-4DA1-89AC-5B251F582D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55114" y="2088388"/>
                  <a:ext cx="75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B72CC8-3D71-4927-B962-8AFE3D5B41BC}"/>
                    </a:ext>
                  </a:extLst>
                </p14:cNvPr>
                <p14:cNvContentPartPr/>
                <p14:nvPr/>
              </p14:nvContentPartPr>
              <p14:xfrm>
                <a:off x="8197034" y="2081188"/>
                <a:ext cx="25200" cy="353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B72CC8-3D71-4927-B962-8AFE3D5B41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79394" y="2063548"/>
                  <a:ext cx="60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B821FA-0601-4603-B2CE-9FF8120D7010}"/>
                    </a:ext>
                  </a:extLst>
                </p14:cNvPr>
                <p14:cNvContentPartPr/>
                <p14:nvPr/>
              </p14:nvContentPartPr>
              <p14:xfrm>
                <a:off x="8198114" y="2230228"/>
                <a:ext cx="281520" cy="44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B821FA-0601-4603-B2CE-9FF8120D70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80114" y="2212228"/>
                  <a:ext cx="317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8D9C807-9265-42C1-9A28-58159B1EFF99}"/>
                    </a:ext>
                  </a:extLst>
                </p14:cNvPr>
                <p14:cNvContentPartPr/>
                <p14:nvPr/>
              </p14:nvContentPartPr>
              <p14:xfrm>
                <a:off x="8368034" y="2037988"/>
                <a:ext cx="59040" cy="362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8D9C807-9265-42C1-9A28-58159B1EFF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0034" y="2020348"/>
                  <a:ext cx="94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2094118-94B1-4D6A-ADDC-655D896DA098}"/>
                    </a:ext>
                  </a:extLst>
                </p14:cNvPr>
                <p14:cNvContentPartPr/>
                <p14:nvPr/>
              </p14:nvContentPartPr>
              <p14:xfrm>
                <a:off x="8507714" y="2383948"/>
                <a:ext cx="192600" cy="170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2094118-94B1-4D6A-ADDC-655D896DA0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89714" y="2365948"/>
                  <a:ext cx="228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3FB641-D6A9-406F-8FA1-46402B0C6CB5}"/>
                    </a:ext>
                  </a:extLst>
                </p14:cNvPr>
                <p14:cNvContentPartPr/>
                <p14:nvPr/>
              </p14:nvContentPartPr>
              <p14:xfrm>
                <a:off x="8644514" y="2053108"/>
                <a:ext cx="352440" cy="376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3FB641-D6A9-406F-8FA1-46402B0C6C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26874" y="2035468"/>
                  <a:ext cx="38808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6F6541D-3709-411A-9DFA-E4D807E466B0}"/>
              </a:ext>
            </a:extLst>
          </p:cNvPr>
          <p:cNvGrpSpPr/>
          <p:nvPr/>
        </p:nvGrpSpPr>
        <p:grpSpPr>
          <a:xfrm>
            <a:off x="7452194" y="737668"/>
            <a:ext cx="702000" cy="239040"/>
            <a:chOff x="7452194" y="737668"/>
            <a:chExt cx="70200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56D22A4-AB35-492F-BA65-7A3DE8305755}"/>
                    </a:ext>
                  </a:extLst>
                </p14:cNvPr>
                <p14:cNvContentPartPr/>
                <p14:nvPr/>
              </p14:nvContentPartPr>
              <p14:xfrm>
                <a:off x="7452194" y="835948"/>
                <a:ext cx="263160" cy="30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56D22A4-AB35-492F-BA65-7A3DE83057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34554" y="818308"/>
                  <a:ext cx="298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F32B7E2-EA56-43D7-A42F-052D797F407D}"/>
                    </a:ext>
                  </a:extLst>
                </p14:cNvPr>
                <p14:cNvContentPartPr/>
                <p14:nvPr/>
              </p14:nvContentPartPr>
              <p14:xfrm>
                <a:off x="7577114" y="738388"/>
                <a:ext cx="71640" cy="238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F32B7E2-EA56-43D7-A42F-052D797F40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59474" y="720748"/>
                  <a:ext cx="1072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39051AD-6B54-4F46-A7E4-A928D7062697}"/>
                    </a:ext>
                  </a:extLst>
                </p14:cNvPr>
                <p14:cNvContentPartPr/>
                <p14:nvPr/>
              </p14:nvContentPartPr>
              <p14:xfrm>
                <a:off x="7909754" y="737668"/>
                <a:ext cx="244440" cy="213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39051AD-6B54-4F46-A7E4-A928D706269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91754" y="720028"/>
                  <a:ext cx="280080" cy="24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96C9347-D678-4F89-B47A-B47DE9B7897D}"/>
                  </a:ext>
                </a:extLst>
              </p14:cNvPr>
              <p14:cNvContentPartPr/>
              <p14:nvPr/>
            </p14:nvContentPartPr>
            <p14:xfrm>
              <a:off x="7964114" y="557668"/>
              <a:ext cx="295200" cy="194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96C9347-D678-4F89-B47A-B47DE9B7897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46474" y="540028"/>
                <a:ext cx="330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538150E-BC07-4472-92B1-78C91390DE39}"/>
                  </a:ext>
                </a:extLst>
              </p14:cNvPr>
              <p14:cNvContentPartPr/>
              <p14:nvPr/>
            </p14:nvContentPartPr>
            <p14:xfrm>
              <a:off x="4602434" y="2107828"/>
              <a:ext cx="417600" cy="318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538150E-BC07-4472-92B1-78C91390DE3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84434" y="2089828"/>
                <a:ext cx="4532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EAEFC99-B34D-45FE-84C2-BBA1A0C102C6}"/>
                  </a:ext>
                </a:extLst>
              </p14:cNvPr>
              <p14:cNvContentPartPr/>
              <p14:nvPr/>
            </p14:nvContentPartPr>
            <p14:xfrm>
              <a:off x="6616274" y="1964188"/>
              <a:ext cx="533520" cy="4197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EAEFC99-B34D-45FE-84C2-BBA1A0C102C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98634" y="1946548"/>
                <a:ext cx="56916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B7650C6-ABD2-4E72-9DED-DE6CD77FD69B}"/>
              </a:ext>
            </a:extLst>
          </p:cNvPr>
          <p:cNvGrpSpPr/>
          <p:nvPr/>
        </p:nvGrpSpPr>
        <p:grpSpPr>
          <a:xfrm>
            <a:off x="1353434" y="2376748"/>
            <a:ext cx="221040" cy="247680"/>
            <a:chOff x="1353434" y="2376748"/>
            <a:chExt cx="22104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57E01F-EC2B-4AF6-BAF2-75B74ED7F146}"/>
                    </a:ext>
                  </a:extLst>
                </p14:cNvPr>
                <p14:cNvContentPartPr/>
                <p14:nvPr/>
              </p14:nvContentPartPr>
              <p14:xfrm>
                <a:off x="1353434" y="2481508"/>
                <a:ext cx="221040" cy="5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57E01F-EC2B-4AF6-BAF2-75B74ED7F1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35794" y="2463508"/>
                  <a:ext cx="256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1124959-8331-4036-901F-8D74C5899071}"/>
                    </a:ext>
                  </a:extLst>
                </p14:cNvPr>
                <p14:cNvContentPartPr/>
                <p14:nvPr/>
              </p14:nvContentPartPr>
              <p14:xfrm>
                <a:off x="1436954" y="2376748"/>
                <a:ext cx="36720" cy="247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1124959-8331-4036-901F-8D74C58990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19314" y="2358748"/>
                  <a:ext cx="7236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CBA735F-1078-4A9F-8009-C137F797724C}"/>
              </a:ext>
            </a:extLst>
          </p:cNvPr>
          <p:cNvGrpSpPr/>
          <p:nvPr/>
        </p:nvGrpSpPr>
        <p:grpSpPr>
          <a:xfrm>
            <a:off x="578714" y="2220508"/>
            <a:ext cx="591840" cy="380520"/>
            <a:chOff x="578714" y="2220508"/>
            <a:chExt cx="59184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6230A77-9C3C-4202-9DF8-636367E00736}"/>
                    </a:ext>
                  </a:extLst>
                </p14:cNvPr>
                <p14:cNvContentPartPr/>
                <p14:nvPr/>
              </p14:nvContentPartPr>
              <p14:xfrm>
                <a:off x="585554" y="2220508"/>
                <a:ext cx="182880" cy="37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6230A77-9C3C-4202-9DF8-636367E007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7914" y="2202868"/>
                  <a:ext cx="218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FB3D8F-8179-4899-8A2C-B9678D34D1C9}"/>
                    </a:ext>
                  </a:extLst>
                </p14:cNvPr>
                <p14:cNvContentPartPr/>
                <p14:nvPr/>
              </p14:nvContentPartPr>
              <p14:xfrm>
                <a:off x="578714" y="2244628"/>
                <a:ext cx="217440" cy="311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FB3D8F-8179-4899-8A2C-B9678D34D1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1074" y="2226628"/>
                  <a:ext cx="253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DF4044B-6759-464A-97DE-BC2941A50515}"/>
                    </a:ext>
                  </a:extLst>
                </p14:cNvPr>
                <p14:cNvContentPartPr/>
                <p14:nvPr/>
              </p14:nvContentPartPr>
              <p14:xfrm>
                <a:off x="878234" y="2398348"/>
                <a:ext cx="219240" cy="2026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DF4044B-6759-464A-97DE-BC2941A505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0594" y="2380708"/>
                  <a:ext cx="254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9214C7E-E232-4B13-A2BB-1F7F773DD836}"/>
                    </a:ext>
                  </a:extLst>
                </p14:cNvPr>
                <p14:cNvContentPartPr/>
                <p14:nvPr/>
              </p14:nvContentPartPr>
              <p14:xfrm>
                <a:off x="898754" y="2283868"/>
                <a:ext cx="271800" cy="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9214C7E-E232-4B13-A2BB-1F7F773DD8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1114" y="2265868"/>
                  <a:ext cx="307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65AAA2A7-C05B-4B73-9D53-3A8AC0C208A6}"/>
              </a:ext>
            </a:extLst>
          </p:cNvPr>
          <p:cNvGrpSpPr/>
          <p:nvPr/>
        </p:nvGrpSpPr>
        <p:grpSpPr>
          <a:xfrm>
            <a:off x="1931954" y="2217988"/>
            <a:ext cx="846360" cy="411480"/>
            <a:chOff x="1931954" y="2217988"/>
            <a:chExt cx="8463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A730C9-BD87-4B53-93FB-5587A5010AAA}"/>
                    </a:ext>
                  </a:extLst>
                </p14:cNvPr>
                <p14:cNvContentPartPr/>
                <p14:nvPr/>
              </p14:nvContentPartPr>
              <p14:xfrm>
                <a:off x="1931954" y="2264428"/>
                <a:ext cx="194040" cy="10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A730C9-BD87-4B53-93FB-5587A5010AA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14314" y="2246788"/>
                  <a:ext cx="22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A6A835-0FC2-4BC5-A596-F3B619FD4AEF}"/>
                    </a:ext>
                  </a:extLst>
                </p14:cNvPr>
                <p14:cNvContentPartPr/>
                <p14:nvPr/>
              </p14:nvContentPartPr>
              <p14:xfrm>
                <a:off x="1945994" y="2407348"/>
                <a:ext cx="240480" cy="208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A6A835-0FC2-4BC5-A596-F3B619FD4A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27994" y="2389708"/>
                  <a:ext cx="276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1E61C5-AF2F-4829-B643-CB7E9B322246}"/>
                    </a:ext>
                  </a:extLst>
                </p14:cNvPr>
                <p14:cNvContentPartPr/>
                <p14:nvPr/>
              </p14:nvContentPartPr>
              <p14:xfrm>
                <a:off x="2303474" y="2270908"/>
                <a:ext cx="18000" cy="296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1E61C5-AF2F-4829-B643-CB7E9B3222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85834" y="2253268"/>
                  <a:ext cx="53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A8190A3-ACBA-4521-A851-55E73D41E5FD}"/>
                    </a:ext>
                  </a:extLst>
                </p14:cNvPr>
                <p14:cNvContentPartPr/>
                <p14:nvPr/>
              </p14:nvContentPartPr>
              <p14:xfrm>
                <a:off x="2295554" y="2410948"/>
                <a:ext cx="194400" cy="162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A8190A3-ACBA-4521-A851-55E73D41E5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77554" y="2393308"/>
                  <a:ext cx="230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234F58A-70B8-401E-BCCF-E3D6BA01FBF3}"/>
                    </a:ext>
                  </a:extLst>
                </p14:cNvPr>
                <p14:cNvContentPartPr/>
                <p14:nvPr/>
              </p14:nvContentPartPr>
              <p14:xfrm>
                <a:off x="2493194" y="2276668"/>
                <a:ext cx="58320" cy="352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234F58A-70B8-401E-BCCF-E3D6BA01FB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75194" y="2258668"/>
                  <a:ext cx="93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65659CB-AC7A-4476-BD0B-658498B5FE40}"/>
                    </a:ext>
                  </a:extLst>
                </p14:cNvPr>
                <p14:cNvContentPartPr/>
                <p14:nvPr/>
              </p14:nvContentPartPr>
              <p14:xfrm>
                <a:off x="2609474" y="2334988"/>
                <a:ext cx="168840" cy="28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65659CB-AC7A-4476-BD0B-658498B5FE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91834" y="2317348"/>
                  <a:ext cx="204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E54F583-F214-43F4-B34B-6EAC29FF96A7}"/>
                    </a:ext>
                  </a:extLst>
                </p14:cNvPr>
                <p14:cNvContentPartPr/>
                <p14:nvPr/>
              </p14:nvContentPartPr>
              <p14:xfrm>
                <a:off x="2653034" y="2217988"/>
                <a:ext cx="63360" cy="268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E54F583-F214-43F4-B34B-6EAC29FF96A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35394" y="2200348"/>
                  <a:ext cx="9900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91AA76C-5BBA-4D42-AE31-D989F97A3A1F}"/>
                  </a:ext>
                </a:extLst>
              </p14:cNvPr>
              <p14:cNvContentPartPr/>
              <p14:nvPr/>
            </p14:nvContentPartPr>
            <p14:xfrm>
              <a:off x="233474" y="4719628"/>
              <a:ext cx="36000" cy="964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91AA76C-5BBA-4D42-AE31-D989F97A3A1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15474" y="4701988"/>
                <a:ext cx="7164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7C1C8AC-AB6B-4C28-8164-7C552E75230B}"/>
              </a:ext>
            </a:extLst>
          </p:cNvPr>
          <p:cNvGrpSpPr/>
          <p:nvPr/>
        </p:nvGrpSpPr>
        <p:grpSpPr>
          <a:xfrm>
            <a:off x="329594" y="70228"/>
            <a:ext cx="3401280" cy="356400"/>
            <a:chOff x="329594" y="70228"/>
            <a:chExt cx="340128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AB8585F-AD7E-4F4C-BC50-20EB674B55D4}"/>
                    </a:ext>
                  </a:extLst>
                </p14:cNvPr>
                <p14:cNvContentPartPr/>
                <p14:nvPr/>
              </p14:nvContentPartPr>
              <p14:xfrm>
                <a:off x="329594" y="173188"/>
                <a:ext cx="204840" cy="253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AB8585F-AD7E-4F4C-BC50-20EB674B55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1594" y="155188"/>
                  <a:ext cx="240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78A00EC-403F-4C96-94BB-59665FFAD599}"/>
                    </a:ext>
                  </a:extLst>
                </p14:cNvPr>
                <p14:cNvContentPartPr/>
                <p14:nvPr/>
              </p14:nvContentPartPr>
              <p14:xfrm>
                <a:off x="615074" y="411868"/>
                <a:ext cx="1080" cy="3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78A00EC-403F-4C96-94BB-59665FFAD5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7074" y="394228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B44616C-22D2-4515-A073-16FFC3F1C43B}"/>
                    </a:ext>
                  </a:extLst>
                </p14:cNvPr>
                <p14:cNvContentPartPr/>
                <p14:nvPr/>
              </p14:nvContentPartPr>
              <p14:xfrm>
                <a:off x="656834" y="328708"/>
                <a:ext cx="88560" cy="7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B44616C-22D2-4515-A073-16FFC3F1C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9194" y="311068"/>
                  <a:ext cx="124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747ED3A-EBDC-4B7F-B5A6-CB0DD32DB266}"/>
                    </a:ext>
                  </a:extLst>
                </p14:cNvPr>
                <p14:cNvContentPartPr/>
                <p14:nvPr/>
              </p14:nvContentPartPr>
              <p14:xfrm>
                <a:off x="935474" y="178948"/>
                <a:ext cx="212760" cy="230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747ED3A-EBDC-4B7F-B5A6-CB0DD32DB2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7474" y="161308"/>
                  <a:ext cx="248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6B999E3-7F3A-4E7B-B929-D856F349CC69}"/>
                    </a:ext>
                  </a:extLst>
                </p14:cNvPr>
                <p14:cNvContentPartPr/>
                <p14:nvPr/>
              </p14:nvContentPartPr>
              <p14:xfrm>
                <a:off x="1205834" y="271108"/>
                <a:ext cx="206640" cy="145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6B999E3-7F3A-4E7B-B929-D856F349CC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7834" y="253468"/>
                  <a:ext cx="242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7A7AB25-9B72-4BF1-87D0-6F48329DE5C9}"/>
                    </a:ext>
                  </a:extLst>
                </p14:cNvPr>
                <p14:cNvContentPartPr/>
                <p14:nvPr/>
              </p14:nvContentPartPr>
              <p14:xfrm>
                <a:off x="1384754" y="227188"/>
                <a:ext cx="477360" cy="155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7A7AB25-9B72-4BF1-87D0-6F48329DE5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66754" y="209188"/>
                  <a:ext cx="51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9A3C126-262B-4BC4-8C71-20FED48613FB}"/>
                    </a:ext>
                  </a:extLst>
                </p14:cNvPr>
                <p14:cNvContentPartPr/>
                <p14:nvPr/>
              </p14:nvContentPartPr>
              <p14:xfrm>
                <a:off x="1925474" y="187588"/>
                <a:ext cx="146160" cy="134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9A3C126-262B-4BC4-8C71-20FED48613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07474" y="169948"/>
                  <a:ext cx="181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AFC642F-FCD3-439E-B225-7F00A3FA8AB2}"/>
                    </a:ext>
                  </a:extLst>
                </p14:cNvPr>
                <p14:cNvContentPartPr/>
                <p14:nvPr/>
              </p14:nvContentPartPr>
              <p14:xfrm>
                <a:off x="2250194" y="70228"/>
                <a:ext cx="78480" cy="271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AFC642F-FCD3-439E-B225-7F00A3FA8A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32194" y="52588"/>
                  <a:ext cx="114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2B526B3-C7F9-4646-9CE5-D0EFB5E48016}"/>
                    </a:ext>
                  </a:extLst>
                </p14:cNvPr>
                <p14:cNvContentPartPr/>
                <p14:nvPr/>
              </p14:nvContentPartPr>
              <p14:xfrm>
                <a:off x="2355314" y="190108"/>
                <a:ext cx="246240" cy="158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2B526B3-C7F9-4646-9CE5-D0EFB5E4801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37314" y="172108"/>
                  <a:ext cx="281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77F5737-F4C3-495B-B839-17B78D2ECB0C}"/>
                    </a:ext>
                  </a:extLst>
                </p14:cNvPr>
                <p14:cNvContentPartPr/>
                <p14:nvPr/>
              </p14:nvContentPartPr>
              <p14:xfrm>
                <a:off x="2783714" y="157708"/>
                <a:ext cx="551520" cy="1562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77F5737-F4C3-495B-B839-17B78D2ECB0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66074" y="139708"/>
                  <a:ext cx="587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8375C6B-3709-4519-B655-6A2A0AF95342}"/>
                    </a:ext>
                  </a:extLst>
                </p14:cNvPr>
                <p14:cNvContentPartPr/>
                <p14:nvPr/>
              </p14:nvContentPartPr>
              <p14:xfrm>
                <a:off x="3283034" y="133588"/>
                <a:ext cx="7560" cy="17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8375C6B-3709-4519-B655-6A2A0AF953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65034" y="115588"/>
                  <a:ext cx="4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CB1A278-C8C9-4194-8319-2F2B0685C179}"/>
                    </a:ext>
                  </a:extLst>
                </p14:cNvPr>
                <p14:cNvContentPartPr/>
                <p14:nvPr/>
              </p14:nvContentPartPr>
              <p14:xfrm>
                <a:off x="3446474" y="159868"/>
                <a:ext cx="165960" cy="102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CB1A278-C8C9-4194-8319-2F2B0685C1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28834" y="142228"/>
                  <a:ext cx="201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59AB2D4-712F-4F9C-A7DB-ED5D63A34421}"/>
                    </a:ext>
                  </a:extLst>
                </p14:cNvPr>
                <p14:cNvContentPartPr/>
                <p14:nvPr/>
              </p14:nvContentPartPr>
              <p14:xfrm>
                <a:off x="3630074" y="149428"/>
                <a:ext cx="100800" cy="892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59AB2D4-712F-4F9C-A7DB-ED5D63A3442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12074" y="131788"/>
                  <a:ext cx="136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F81678A-E093-4AE4-89FC-FC9FEF6980B3}"/>
                    </a:ext>
                  </a:extLst>
                </p14:cNvPr>
                <p14:cNvContentPartPr/>
                <p14:nvPr/>
              </p14:nvContentPartPr>
              <p14:xfrm>
                <a:off x="3582914" y="146188"/>
                <a:ext cx="104400" cy="132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F81678A-E093-4AE4-89FC-FC9FEF6980B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64914" y="128548"/>
                  <a:ext cx="1400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D9ABF39-095E-4AB2-AC03-22C6DC282510}"/>
              </a:ext>
            </a:extLst>
          </p:cNvPr>
          <p:cNvGrpSpPr/>
          <p:nvPr/>
        </p:nvGrpSpPr>
        <p:grpSpPr>
          <a:xfrm>
            <a:off x="3988634" y="143308"/>
            <a:ext cx="758160" cy="245160"/>
            <a:chOff x="3988634" y="143308"/>
            <a:chExt cx="7581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2A609E0-A8D2-46CD-ABB4-F16910368ACC}"/>
                    </a:ext>
                  </a:extLst>
                </p14:cNvPr>
                <p14:cNvContentPartPr/>
                <p14:nvPr/>
              </p14:nvContentPartPr>
              <p14:xfrm>
                <a:off x="3988634" y="146548"/>
                <a:ext cx="450360" cy="241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2A609E0-A8D2-46CD-ABB4-F16910368AC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70634" y="128908"/>
                  <a:ext cx="486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2D22CE6-E994-4DCD-A51F-DE555C1E9DC1}"/>
                    </a:ext>
                  </a:extLst>
                </p14:cNvPr>
                <p14:cNvContentPartPr/>
                <p14:nvPr/>
              </p14:nvContentPartPr>
              <p14:xfrm>
                <a:off x="4471394" y="143308"/>
                <a:ext cx="275400" cy="131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2D22CE6-E994-4DCD-A51F-DE555C1E9D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53754" y="125308"/>
                  <a:ext cx="311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7FC362F-9F61-44BF-B833-8705B754729E}"/>
              </a:ext>
            </a:extLst>
          </p:cNvPr>
          <p:cNvGrpSpPr/>
          <p:nvPr/>
        </p:nvGrpSpPr>
        <p:grpSpPr>
          <a:xfrm>
            <a:off x="5006354" y="55108"/>
            <a:ext cx="1812240" cy="338040"/>
            <a:chOff x="5006354" y="55108"/>
            <a:chExt cx="181224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3C9843-7291-4191-A65B-505E7C5D07A8}"/>
                    </a:ext>
                  </a:extLst>
                </p14:cNvPr>
                <p14:cNvContentPartPr/>
                <p14:nvPr/>
              </p14:nvContentPartPr>
              <p14:xfrm>
                <a:off x="5006354" y="55108"/>
                <a:ext cx="53640" cy="213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3C9843-7291-4191-A65B-505E7C5D07A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88354" y="37468"/>
                  <a:ext cx="89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3E47D7-07C8-483F-91EB-92D0E3F9BE48}"/>
                    </a:ext>
                  </a:extLst>
                </p14:cNvPr>
                <p14:cNvContentPartPr/>
                <p14:nvPr/>
              </p14:nvContentPartPr>
              <p14:xfrm>
                <a:off x="5080874" y="65548"/>
                <a:ext cx="270000" cy="1782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3E47D7-07C8-483F-91EB-92D0E3F9BE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63234" y="47548"/>
                  <a:ext cx="305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DE56671-E89F-4297-8309-54ED5778E681}"/>
                    </a:ext>
                  </a:extLst>
                </p14:cNvPr>
                <p14:cNvContentPartPr/>
                <p14:nvPr/>
              </p14:nvContentPartPr>
              <p14:xfrm>
                <a:off x="5321354" y="131788"/>
                <a:ext cx="178200" cy="261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DE56671-E89F-4297-8309-54ED5778E6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03354" y="114148"/>
                  <a:ext cx="213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5192742-D233-4806-AD7C-C70043E20507}"/>
                    </a:ext>
                  </a:extLst>
                </p14:cNvPr>
                <p14:cNvContentPartPr/>
                <p14:nvPr/>
              </p14:nvContentPartPr>
              <p14:xfrm>
                <a:off x="5601074" y="118468"/>
                <a:ext cx="92160" cy="1213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5192742-D233-4806-AD7C-C70043E2050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83074" y="100828"/>
                  <a:ext cx="127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DAA88A6-0127-433B-8EF6-4FC302052D02}"/>
                    </a:ext>
                  </a:extLst>
                </p14:cNvPr>
                <p14:cNvContentPartPr/>
                <p14:nvPr/>
              </p14:nvContentPartPr>
              <p14:xfrm>
                <a:off x="5767754" y="77428"/>
                <a:ext cx="107280" cy="167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DAA88A6-0127-433B-8EF6-4FC302052D0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49754" y="59428"/>
                  <a:ext cx="142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5CED9B1-3E50-40AB-9157-92020ACAE446}"/>
                    </a:ext>
                  </a:extLst>
                </p14:cNvPr>
                <p14:cNvContentPartPr/>
                <p14:nvPr/>
              </p14:nvContentPartPr>
              <p14:xfrm>
                <a:off x="5998874" y="118468"/>
                <a:ext cx="100080" cy="118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5CED9B1-3E50-40AB-9157-92020ACAE4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80874" y="100828"/>
                  <a:ext cx="13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C9DC5A9-90D0-4171-98A0-EA27CBF60A6C}"/>
                    </a:ext>
                  </a:extLst>
                </p14:cNvPr>
                <p14:cNvContentPartPr/>
                <p14:nvPr/>
              </p14:nvContentPartPr>
              <p14:xfrm>
                <a:off x="6230354" y="59068"/>
                <a:ext cx="83160" cy="155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C9DC5A9-90D0-4171-98A0-EA27CBF60A6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12354" y="41428"/>
                  <a:ext cx="1188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3BAC75-29B8-4CAE-B02F-F857819B3798}"/>
                    </a:ext>
                  </a:extLst>
                </p14:cNvPr>
                <p14:cNvContentPartPr/>
                <p14:nvPr/>
              </p14:nvContentPartPr>
              <p14:xfrm>
                <a:off x="6340874" y="120628"/>
                <a:ext cx="81720" cy="113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3BAC75-29B8-4CAE-B02F-F857819B37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23234" y="102628"/>
                  <a:ext cx="117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A865B99-CBC1-4C43-A97B-899D581F1E3E}"/>
                    </a:ext>
                  </a:extLst>
                </p14:cNvPr>
                <p14:cNvContentPartPr/>
                <p14:nvPr/>
              </p14:nvContentPartPr>
              <p14:xfrm>
                <a:off x="6617354" y="120988"/>
                <a:ext cx="184680" cy="132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A865B99-CBC1-4C43-A97B-899D581F1E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99354" y="102988"/>
                  <a:ext cx="220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0DBF7F6-BB92-4821-B6A9-70B32DD63E01}"/>
                    </a:ext>
                  </a:extLst>
                </p14:cNvPr>
                <p14:cNvContentPartPr/>
                <p14:nvPr/>
              </p14:nvContentPartPr>
              <p14:xfrm>
                <a:off x="6719594" y="118468"/>
                <a:ext cx="99000" cy="143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0DBF7F6-BB92-4821-B6A9-70B32DD63E0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01594" y="100468"/>
                  <a:ext cx="1346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2C5D92E-DD3B-4266-B161-895958EE5D7B}"/>
              </a:ext>
            </a:extLst>
          </p:cNvPr>
          <p:cNvGrpSpPr/>
          <p:nvPr/>
        </p:nvGrpSpPr>
        <p:grpSpPr>
          <a:xfrm>
            <a:off x="7144754" y="12988"/>
            <a:ext cx="1172880" cy="313200"/>
            <a:chOff x="7144754" y="12988"/>
            <a:chExt cx="11728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CF0AD3C-4D97-4BC2-BAE5-332409FAADCD}"/>
                    </a:ext>
                  </a:extLst>
                </p14:cNvPr>
                <p14:cNvContentPartPr/>
                <p14:nvPr/>
              </p14:nvContentPartPr>
              <p14:xfrm>
                <a:off x="7144754" y="142948"/>
                <a:ext cx="152640" cy="1832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CF0AD3C-4D97-4BC2-BAE5-332409FAAD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27114" y="125308"/>
                  <a:ext cx="188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FCC7091-3628-4EAC-8D98-1660C47BFA7C}"/>
                    </a:ext>
                  </a:extLst>
                </p14:cNvPr>
                <p14:cNvContentPartPr/>
                <p14:nvPr/>
              </p14:nvContentPartPr>
              <p14:xfrm>
                <a:off x="7355714" y="27748"/>
                <a:ext cx="223560" cy="2052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FCC7091-3628-4EAC-8D98-1660C47BFA7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37714" y="10108"/>
                  <a:ext cx="259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9C61B12-10E1-4763-B9E6-D0556D882C8F}"/>
                    </a:ext>
                  </a:extLst>
                </p14:cNvPr>
                <p14:cNvContentPartPr/>
                <p14:nvPr/>
              </p14:nvContentPartPr>
              <p14:xfrm>
                <a:off x="7675034" y="51868"/>
                <a:ext cx="13500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9C61B12-10E1-4763-B9E6-D0556D882C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57034" y="34228"/>
                  <a:ext cx="170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868FD31-5EFE-4DE4-9553-ECD23AF1367C}"/>
                    </a:ext>
                  </a:extLst>
                </p14:cNvPr>
                <p14:cNvContentPartPr/>
                <p14:nvPr/>
              </p14:nvContentPartPr>
              <p14:xfrm>
                <a:off x="7794194" y="12988"/>
                <a:ext cx="523440" cy="252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868FD31-5EFE-4DE4-9553-ECD23AF136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6554" y="-5012"/>
                  <a:ext cx="5590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ACCFAE8-0D6E-424F-87FC-8CB79EF5CFBF}"/>
              </a:ext>
            </a:extLst>
          </p:cNvPr>
          <p:cNvGrpSpPr/>
          <p:nvPr/>
        </p:nvGrpSpPr>
        <p:grpSpPr>
          <a:xfrm>
            <a:off x="8524274" y="444268"/>
            <a:ext cx="822960" cy="825480"/>
            <a:chOff x="8524274" y="444268"/>
            <a:chExt cx="822960" cy="8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6BD97CC-91B8-44CE-858C-9485CABA41BC}"/>
                    </a:ext>
                  </a:extLst>
                </p14:cNvPr>
                <p14:cNvContentPartPr/>
                <p14:nvPr/>
              </p14:nvContentPartPr>
              <p14:xfrm>
                <a:off x="8524274" y="444268"/>
                <a:ext cx="255240" cy="8254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6BD97CC-91B8-44CE-858C-9485CABA41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06274" y="426628"/>
                  <a:ext cx="29088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B17B399-02C3-4369-B85D-88FD1D20558B}"/>
                    </a:ext>
                  </a:extLst>
                </p14:cNvPr>
                <p14:cNvContentPartPr/>
                <p14:nvPr/>
              </p14:nvContentPartPr>
              <p14:xfrm>
                <a:off x="8835674" y="838468"/>
                <a:ext cx="49680" cy="78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B17B399-02C3-4369-B85D-88FD1D2055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18034" y="820828"/>
                  <a:ext cx="85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22D8362-CCC5-4E43-9445-317F43066E0A}"/>
                    </a:ext>
                  </a:extLst>
                </p14:cNvPr>
                <p14:cNvContentPartPr/>
                <p14:nvPr/>
              </p14:nvContentPartPr>
              <p14:xfrm>
                <a:off x="9106394" y="660268"/>
                <a:ext cx="204840" cy="475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22D8362-CCC5-4E43-9445-317F43066E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88394" y="642268"/>
                  <a:ext cx="240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6637BF7-C0E0-4835-A191-93E3AE51C820}"/>
                    </a:ext>
                  </a:extLst>
                </p14:cNvPr>
                <p14:cNvContentPartPr/>
                <p14:nvPr/>
              </p14:nvContentPartPr>
              <p14:xfrm>
                <a:off x="9032594" y="687988"/>
                <a:ext cx="314640" cy="3556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6637BF7-C0E0-4835-A191-93E3AE51C8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14594" y="670348"/>
                  <a:ext cx="35028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13968F3-695F-4F01-8F8C-F6A624E307BE}"/>
              </a:ext>
            </a:extLst>
          </p:cNvPr>
          <p:cNvGrpSpPr/>
          <p:nvPr/>
        </p:nvGrpSpPr>
        <p:grpSpPr>
          <a:xfrm>
            <a:off x="3236954" y="727228"/>
            <a:ext cx="318600" cy="403200"/>
            <a:chOff x="3236954" y="727228"/>
            <a:chExt cx="31860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A270C4F-15DE-47E5-86DC-EA3157560AB5}"/>
                    </a:ext>
                  </a:extLst>
                </p14:cNvPr>
                <p14:cNvContentPartPr/>
                <p14:nvPr/>
              </p14:nvContentPartPr>
              <p14:xfrm>
                <a:off x="3319394" y="727228"/>
                <a:ext cx="159480" cy="19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A270C4F-15DE-47E5-86DC-EA3157560A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01754" y="709588"/>
                  <a:ext cx="195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93EFC4E-34DD-4EF0-8E73-5E0DB8FE03E7}"/>
                    </a:ext>
                  </a:extLst>
                </p14:cNvPr>
                <p14:cNvContentPartPr/>
                <p14:nvPr/>
              </p14:nvContentPartPr>
              <p14:xfrm>
                <a:off x="3236954" y="776188"/>
                <a:ext cx="318600" cy="354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93EFC4E-34DD-4EF0-8E73-5E0DB8FE03E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18954" y="758188"/>
                  <a:ext cx="35424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0322783-BDDD-4148-8ABD-01C60BBD8139}"/>
              </a:ext>
            </a:extLst>
          </p:cNvPr>
          <p:cNvGrpSpPr/>
          <p:nvPr/>
        </p:nvGrpSpPr>
        <p:grpSpPr>
          <a:xfrm>
            <a:off x="5677754" y="674668"/>
            <a:ext cx="299160" cy="262800"/>
            <a:chOff x="5677754" y="674668"/>
            <a:chExt cx="29916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3C5359-18E1-4B93-9A8B-825A67A1D934}"/>
                    </a:ext>
                  </a:extLst>
                </p14:cNvPr>
                <p14:cNvContentPartPr/>
                <p14:nvPr/>
              </p14:nvContentPartPr>
              <p14:xfrm>
                <a:off x="5677754" y="674668"/>
                <a:ext cx="158760" cy="147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3C5359-18E1-4B93-9A8B-825A67A1D93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60114" y="656668"/>
                  <a:ext cx="194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126ABA2-51EC-4DB4-9CAC-7BFBF6976C88}"/>
                    </a:ext>
                  </a:extLst>
                </p14:cNvPr>
                <p14:cNvContentPartPr/>
                <p14:nvPr/>
              </p14:nvContentPartPr>
              <p14:xfrm>
                <a:off x="5710154" y="715348"/>
                <a:ext cx="266760" cy="222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126ABA2-51EC-4DB4-9CAC-7BFBF6976C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92514" y="697348"/>
                  <a:ext cx="30240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9C2EF658-2E82-4E45-AB31-9560CBD410AB}"/>
                  </a:ext>
                </a:extLst>
              </p14:cNvPr>
              <p14:cNvContentPartPr/>
              <p14:nvPr/>
            </p14:nvContentPartPr>
            <p14:xfrm>
              <a:off x="433634" y="2596708"/>
              <a:ext cx="10383120" cy="2973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9C2EF658-2E82-4E45-AB31-9560CBD410A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15634" y="2578708"/>
                <a:ext cx="1041876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478C12B-96A0-4710-8AE8-888D758B0185}"/>
              </a:ext>
            </a:extLst>
          </p:cNvPr>
          <p:cNvGrpSpPr/>
          <p:nvPr/>
        </p:nvGrpSpPr>
        <p:grpSpPr>
          <a:xfrm>
            <a:off x="7491794" y="347788"/>
            <a:ext cx="653760" cy="844200"/>
            <a:chOff x="7491794" y="347788"/>
            <a:chExt cx="653760" cy="84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534FB18-B966-47D5-BB5E-B7DC86FCD5AC}"/>
                    </a:ext>
                  </a:extLst>
                </p14:cNvPr>
                <p14:cNvContentPartPr/>
                <p14:nvPr/>
              </p14:nvContentPartPr>
              <p14:xfrm>
                <a:off x="7723994" y="629668"/>
                <a:ext cx="163080" cy="35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534FB18-B966-47D5-BB5E-B7DC86FCD5A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05994" y="612028"/>
                  <a:ext cx="19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911DEFD-BA5A-4E89-B607-D1AAD02B696A}"/>
                    </a:ext>
                  </a:extLst>
                </p14:cNvPr>
                <p14:cNvContentPartPr/>
                <p14:nvPr/>
              </p14:nvContentPartPr>
              <p14:xfrm>
                <a:off x="7673234" y="668188"/>
                <a:ext cx="245520" cy="334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911DEFD-BA5A-4E89-B607-D1AAD02B69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55594" y="650188"/>
                  <a:ext cx="281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5B148F2-2A45-43EE-B853-F988996A87AD}"/>
                    </a:ext>
                  </a:extLst>
                </p14:cNvPr>
                <p14:cNvContentPartPr/>
                <p14:nvPr/>
              </p14:nvContentPartPr>
              <p14:xfrm>
                <a:off x="7491794" y="347788"/>
                <a:ext cx="653760" cy="8442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5B148F2-2A45-43EE-B853-F988996A87A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73794" y="329788"/>
                  <a:ext cx="689400" cy="87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361B191-BF02-491D-ACC6-ADD4099EB45B}"/>
                  </a:ext>
                </a:extLst>
              </p14:cNvPr>
              <p14:cNvContentPartPr/>
              <p14:nvPr/>
            </p14:nvContentPartPr>
            <p14:xfrm>
              <a:off x="569354" y="2032588"/>
              <a:ext cx="829800" cy="7588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361B191-BF02-491D-ACC6-ADD4099EB45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1354" y="2014948"/>
                <a:ext cx="865440" cy="79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96E23B6-A80F-4845-937B-78AC418A9E5A}"/>
              </a:ext>
            </a:extLst>
          </p:cNvPr>
          <p:cNvGrpSpPr/>
          <p:nvPr/>
        </p:nvGrpSpPr>
        <p:grpSpPr>
          <a:xfrm>
            <a:off x="6017594" y="2920708"/>
            <a:ext cx="1720800" cy="401760"/>
            <a:chOff x="6017594" y="2920708"/>
            <a:chExt cx="17208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AA19EB3-4879-4F82-BD38-867B2623DB69}"/>
                    </a:ext>
                  </a:extLst>
                </p14:cNvPr>
                <p14:cNvContentPartPr/>
                <p14:nvPr/>
              </p14:nvContentPartPr>
              <p14:xfrm>
                <a:off x="6059354" y="2920708"/>
                <a:ext cx="178200" cy="23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AA19EB3-4879-4F82-BD38-867B2623DB6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41714" y="2903068"/>
                  <a:ext cx="213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C17DB81-EDC2-4151-8B68-32B707E911ED}"/>
                    </a:ext>
                  </a:extLst>
                </p14:cNvPr>
                <p14:cNvContentPartPr/>
                <p14:nvPr/>
              </p14:nvContentPartPr>
              <p14:xfrm>
                <a:off x="6017594" y="2963188"/>
                <a:ext cx="276480" cy="3074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C17DB81-EDC2-4151-8B68-32B707E911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99954" y="2945188"/>
                  <a:ext cx="312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24E7510-E11E-49E1-A4D3-F8640C52EC48}"/>
                    </a:ext>
                  </a:extLst>
                </p14:cNvPr>
                <p14:cNvContentPartPr/>
                <p14:nvPr/>
              </p14:nvContentPartPr>
              <p14:xfrm>
                <a:off x="6474794" y="3020068"/>
                <a:ext cx="27000" cy="2635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24E7510-E11E-49E1-A4D3-F8640C52EC4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57154" y="3002068"/>
                  <a:ext cx="62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F053E60-258D-4320-9406-FD838856EB8B}"/>
                    </a:ext>
                  </a:extLst>
                </p14:cNvPr>
                <p14:cNvContentPartPr/>
                <p14:nvPr/>
              </p14:nvContentPartPr>
              <p14:xfrm>
                <a:off x="6411794" y="2979028"/>
                <a:ext cx="223560" cy="61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F053E60-258D-4320-9406-FD838856EB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3794" y="2961388"/>
                  <a:ext cx="259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524E1D2-325E-4975-97D3-AF3ABD3C9239}"/>
                    </a:ext>
                  </a:extLst>
                </p14:cNvPr>
                <p14:cNvContentPartPr/>
                <p14:nvPr/>
              </p14:nvContentPartPr>
              <p14:xfrm>
                <a:off x="6427634" y="3090268"/>
                <a:ext cx="152640" cy="9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524E1D2-325E-4975-97D3-AF3ABD3C92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09994" y="3072628"/>
                  <a:ext cx="188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F06CFCF-7797-439F-A91D-F8D4A4A6A319}"/>
                    </a:ext>
                  </a:extLst>
                </p14:cNvPr>
                <p14:cNvContentPartPr/>
                <p14:nvPr/>
              </p14:nvContentPartPr>
              <p14:xfrm>
                <a:off x="6666314" y="3130588"/>
                <a:ext cx="187200" cy="1918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F06CFCF-7797-439F-A91D-F8D4A4A6A3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48314" y="3112948"/>
                  <a:ext cx="222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8848A0D-824D-4288-811E-8B0E1F5F21E6}"/>
                    </a:ext>
                  </a:extLst>
                </p14:cNvPr>
                <p14:cNvContentPartPr/>
                <p14:nvPr/>
              </p14:nvContentPartPr>
              <p14:xfrm>
                <a:off x="6933074" y="2931148"/>
                <a:ext cx="198000" cy="176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8848A0D-824D-4288-811E-8B0E1F5F21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15434" y="2913508"/>
                  <a:ext cx="233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165BBC8-3958-423D-95C0-B6E800F18131}"/>
                    </a:ext>
                  </a:extLst>
                </p14:cNvPr>
                <p14:cNvContentPartPr/>
                <p14:nvPr/>
              </p14:nvContentPartPr>
              <p14:xfrm>
                <a:off x="7209914" y="2968948"/>
                <a:ext cx="125640" cy="14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165BBC8-3958-423D-95C0-B6E800F181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91914" y="2950948"/>
                  <a:ext cx="161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B8E8283-9A1C-47EB-9B58-EBEE5D0A900A}"/>
                    </a:ext>
                  </a:extLst>
                </p14:cNvPr>
                <p14:cNvContentPartPr/>
                <p14:nvPr/>
              </p14:nvContentPartPr>
              <p14:xfrm>
                <a:off x="7267514" y="2931868"/>
                <a:ext cx="19800" cy="193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B8E8283-9A1C-47EB-9B58-EBEE5D0A900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49874" y="2914228"/>
                  <a:ext cx="55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DB7C0AC-61BE-46AA-A575-95AA67803680}"/>
                    </a:ext>
                  </a:extLst>
                </p14:cNvPr>
                <p14:cNvContentPartPr/>
                <p14:nvPr/>
              </p14:nvContentPartPr>
              <p14:xfrm>
                <a:off x="7496114" y="3164068"/>
                <a:ext cx="242280" cy="36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DB7C0AC-61BE-46AA-A575-95AA678036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78474" y="3146068"/>
                  <a:ext cx="277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93E0239-019A-4D96-B401-0845A66E0255}"/>
                    </a:ext>
                  </a:extLst>
                </p14:cNvPr>
                <p14:cNvContentPartPr/>
                <p14:nvPr/>
              </p14:nvContentPartPr>
              <p14:xfrm>
                <a:off x="7618874" y="3111148"/>
                <a:ext cx="65160" cy="162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93E0239-019A-4D96-B401-0845A66E025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01234" y="3093508"/>
                  <a:ext cx="1008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CA33CB1E-54A6-47AC-954A-912A42351513}"/>
              </a:ext>
            </a:extLst>
          </p:cNvPr>
          <p:cNvGrpSpPr/>
          <p:nvPr/>
        </p:nvGrpSpPr>
        <p:grpSpPr>
          <a:xfrm>
            <a:off x="7956194" y="2759788"/>
            <a:ext cx="2543040" cy="427320"/>
            <a:chOff x="7956194" y="2759788"/>
            <a:chExt cx="254304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989E32E-6BD9-422D-B676-C4B1E9111F85}"/>
                    </a:ext>
                  </a:extLst>
                </p14:cNvPr>
                <p14:cNvContentPartPr/>
                <p14:nvPr/>
              </p14:nvContentPartPr>
              <p14:xfrm>
                <a:off x="7956194" y="2920348"/>
                <a:ext cx="252000" cy="2437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989E32E-6BD9-422D-B676-C4B1E9111F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8194" y="2902348"/>
                  <a:ext cx="287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1D9F77E-23F3-402C-B63E-893CC9B1C9D5}"/>
                    </a:ext>
                  </a:extLst>
                </p14:cNvPr>
                <p14:cNvContentPartPr/>
                <p14:nvPr/>
              </p14:nvContentPartPr>
              <p14:xfrm>
                <a:off x="8256074" y="3028708"/>
                <a:ext cx="194400" cy="14400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1D9F77E-23F3-402C-B63E-893CC9B1C9D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38074" y="3010708"/>
                  <a:ext cx="230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125D3BC-4563-4CE7-9A5A-F9D557CD6F73}"/>
                    </a:ext>
                  </a:extLst>
                </p14:cNvPr>
                <p14:cNvContentPartPr/>
                <p14:nvPr/>
              </p14:nvContentPartPr>
              <p14:xfrm>
                <a:off x="8550554" y="2882188"/>
                <a:ext cx="153360" cy="1382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125D3BC-4563-4CE7-9A5A-F9D557CD6F7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32554" y="2864188"/>
                  <a:ext cx="18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A61C0CF-73C7-4FAB-A4CA-A3145A679C9E}"/>
                    </a:ext>
                  </a:extLst>
                </p14:cNvPr>
                <p14:cNvContentPartPr/>
                <p14:nvPr/>
              </p14:nvContentPartPr>
              <p14:xfrm>
                <a:off x="8733794" y="2912068"/>
                <a:ext cx="112320" cy="50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A61C0CF-73C7-4FAB-A4CA-A3145A679C9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15794" y="2894068"/>
                  <a:ext cx="14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0F65075-852C-44FC-80A1-BA66D139B27B}"/>
                    </a:ext>
                  </a:extLst>
                </p14:cNvPr>
                <p14:cNvContentPartPr/>
                <p14:nvPr/>
              </p14:nvContentPartPr>
              <p14:xfrm>
                <a:off x="8791394" y="2851228"/>
                <a:ext cx="36000" cy="215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0F65075-852C-44FC-80A1-BA66D139B27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73754" y="2833228"/>
                  <a:ext cx="71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74B7EBE-A39A-4873-96BC-BAE6229C032C}"/>
                    </a:ext>
                  </a:extLst>
                </p14:cNvPr>
                <p14:cNvContentPartPr/>
                <p14:nvPr/>
              </p14:nvContentPartPr>
              <p14:xfrm>
                <a:off x="9035114" y="3044188"/>
                <a:ext cx="207000" cy="24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74B7EBE-A39A-4873-96BC-BAE6229C032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017474" y="3026188"/>
                  <a:ext cx="242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44DB703D-ADBA-4BDD-BB08-B08F86648663}"/>
                    </a:ext>
                  </a:extLst>
                </p14:cNvPr>
                <p14:cNvContentPartPr/>
                <p14:nvPr/>
              </p14:nvContentPartPr>
              <p14:xfrm>
                <a:off x="9115394" y="2958508"/>
                <a:ext cx="52920" cy="209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44DB703D-ADBA-4BDD-BB08-B08F866486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97394" y="2940508"/>
                  <a:ext cx="8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A0450607-3E62-4975-911D-F11446A36354}"/>
                    </a:ext>
                  </a:extLst>
                </p14:cNvPr>
                <p14:cNvContentPartPr/>
                <p14:nvPr/>
              </p14:nvContentPartPr>
              <p14:xfrm>
                <a:off x="9401594" y="2852668"/>
                <a:ext cx="276120" cy="2818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A0450607-3E62-4975-911D-F11446A3635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83954" y="2835028"/>
                  <a:ext cx="311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F5DCA28-26F1-4B28-8658-24DB0026FD67}"/>
                    </a:ext>
                  </a:extLst>
                </p14:cNvPr>
                <p14:cNvContentPartPr/>
                <p14:nvPr/>
              </p14:nvContentPartPr>
              <p14:xfrm>
                <a:off x="9760154" y="2844028"/>
                <a:ext cx="22680" cy="2980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F5DCA28-26F1-4B28-8658-24DB0026FD6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2514" y="2826028"/>
                  <a:ext cx="58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2AEC2DF-77A7-4F29-99AB-B0622CE50C19}"/>
                    </a:ext>
                  </a:extLst>
                </p14:cNvPr>
                <p14:cNvContentPartPr/>
                <p14:nvPr/>
              </p14:nvContentPartPr>
              <p14:xfrm>
                <a:off x="9758354" y="2951308"/>
                <a:ext cx="263520" cy="36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2AEC2DF-77A7-4F29-99AB-B0622CE50C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40714" y="2933308"/>
                  <a:ext cx="299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7231FFE-6623-45CD-AAE7-C1637A3D01A2}"/>
                    </a:ext>
                  </a:extLst>
                </p14:cNvPr>
                <p14:cNvContentPartPr/>
                <p14:nvPr/>
              </p14:nvContentPartPr>
              <p14:xfrm>
                <a:off x="9943394" y="2759788"/>
                <a:ext cx="46800" cy="324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7231FFE-6623-45CD-AAE7-C1637A3D01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25754" y="2742148"/>
                  <a:ext cx="82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F885B7C-3B93-4E43-90B9-3EA0814338A4}"/>
                    </a:ext>
                  </a:extLst>
                </p14:cNvPr>
                <p14:cNvContentPartPr/>
                <p14:nvPr/>
              </p14:nvContentPartPr>
              <p14:xfrm>
                <a:off x="10010354" y="3018268"/>
                <a:ext cx="172080" cy="16884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F885B7C-3B93-4E43-90B9-3EA0814338A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92354" y="3000268"/>
                  <a:ext cx="207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CE4F99B-A6DF-4D45-8DE6-1473C97EC182}"/>
                    </a:ext>
                  </a:extLst>
                </p14:cNvPr>
                <p14:cNvContentPartPr/>
                <p14:nvPr/>
              </p14:nvContentPartPr>
              <p14:xfrm>
                <a:off x="10180274" y="2817388"/>
                <a:ext cx="318960" cy="3564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CE4F99B-A6DF-4D45-8DE6-1473C97EC18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62274" y="2799748"/>
                  <a:ext cx="354600" cy="39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A20D1F03-69AF-4879-8B5A-5F2A25B6E18F}"/>
                  </a:ext>
                </a:extLst>
              </p14:cNvPr>
              <p14:cNvContentPartPr/>
              <p14:nvPr/>
            </p14:nvContentPartPr>
            <p14:xfrm>
              <a:off x="182714" y="4389148"/>
              <a:ext cx="196920" cy="2376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A20D1F03-69AF-4879-8B5A-5F2A25B6E18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64714" y="4371508"/>
                <a:ext cx="23256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3" name="Group 432">
            <a:extLst>
              <a:ext uri="{FF2B5EF4-FFF2-40B4-BE49-F238E27FC236}">
                <a16:creationId xmlns:a16="http://schemas.microsoft.com/office/drawing/2014/main" id="{A2705C34-5FC0-4053-A4B7-18F336415005}"/>
              </a:ext>
            </a:extLst>
          </p:cNvPr>
          <p:cNvGrpSpPr/>
          <p:nvPr/>
        </p:nvGrpSpPr>
        <p:grpSpPr>
          <a:xfrm>
            <a:off x="6029114" y="4074868"/>
            <a:ext cx="2745000" cy="397080"/>
            <a:chOff x="6029114" y="4074868"/>
            <a:chExt cx="274500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9D1A335-450A-40D0-B0C3-E5526F6B7187}"/>
                    </a:ext>
                  </a:extLst>
                </p14:cNvPr>
                <p14:cNvContentPartPr/>
                <p14:nvPr/>
              </p14:nvContentPartPr>
              <p14:xfrm>
                <a:off x="6029114" y="4182868"/>
                <a:ext cx="58320" cy="2779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9D1A335-450A-40D0-B0C3-E5526F6B71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11474" y="4164868"/>
                  <a:ext cx="93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DF28B64-DB44-48DC-96C2-ED94749517FD}"/>
                    </a:ext>
                  </a:extLst>
                </p14:cNvPr>
                <p14:cNvContentPartPr/>
                <p14:nvPr/>
              </p14:nvContentPartPr>
              <p14:xfrm>
                <a:off x="6143954" y="4315708"/>
                <a:ext cx="175680" cy="15624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DF28B64-DB44-48DC-96C2-ED94749517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25954" y="4298068"/>
                  <a:ext cx="211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742C186-4449-40F8-9B6E-057946B6A2EE}"/>
                    </a:ext>
                  </a:extLst>
                </p14:cNvPr>
                <p14:cNvContentPartPr/>
                <p14:nvPr/>
              </p14:nvContentPartPr>
              <p14:xfrm>
                <a:off x="6417914" y="4298068"/>
                <a:ext cx="340920" cy="1443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742C186-4449-40F8-9B6E-057946B6A2E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00274" y="4280068"/>
                  <a:ext cx="376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B9E6F2B-D334-4DF8-A6E6-89D42D527165}"/>
                    </a:ext>
                  </a:extLst>
                </p14:cNvPr>
                <p14:cNvContentPartPr/>
                <p14:nvPr/>
              </p14:nvContentPartPr>
              <p14:xfrm>
                <a:off x="6685034" y="4249108"/>
                <a:ext cx="360" cy="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B9E6F2B-D334-4DF8-A6E6-89D42D52716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67034" y="42314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84944C9-3DE7-4E81-BFD7-DD28E73D6F4F}"/>
                    </a:ext>
                  </a:extLst>
                </p14:cNvPr>
                <p14:cNvContentPartPr/>
                <p14:nvPr/>
              </p14:nvContentPartPr>
              <p14:xfrm>
                <a:off x="6784754" y="4314268"/>
                <a:ext cx="117720" cy="1274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84944C9-3DE7-4E81-BFD7-DD28E73D6F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66754" y="4296628"/>
                  <a:ext cx="153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BE6BAA5-7BEE-4F1A-8475-0735273C2011}"/>
                    </a:ext>
                  </a:extLst>
                </p14:cNvPr>
                <p14:cNvContentPartPr/>
                <p14:nvPr/>
              </p14:nvContentPartPr>
              <p14:xfrm>
                <a:off x="6974834" y="4300228"/>
                <a:ext cx="487080" cy="1432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BE6BAA5-7BEE-4F1A-8475-0735273C201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57194" y="4282588"/>
                  <a:ext cx="522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50901A1-DDF4-4A6E-8641-603650D4643C}"/>
                    </a:ext>
                  </a:extLst>
                </p14:cNvPr>
                <p14:cNvContentPartPr/>
                <p14:nvPr/>
              </p14:nvContentPartPr>
              <p14:xfrm>
                <a:off x="7600154" y="4309228"/>
                <a:ext cx="410760" cy="1267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50901A1-DDF4-4A6E-8641-603650D4643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582154" y="4291228"/>
                  <a:ext cx="446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B7A8E35-E215-4D19-9523-DDA04108B765}"/>
                    </a:ext>
                  </a:extLst>
                </p14:cNvPr>
                <p14:cNvContentPartPr/>
                <p14:nvPr/>
              </p14:nvContentPartPr>
              <p14:xfrm>
                <a:off x="7993634" y="4074868"/>
                <a:ext cx="33120" cy="3420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B7A8E35-E215-4D19-9523-DDA04108B7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75634" y="4056868"/>
                  <a:ext cx="68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A28602D-1B74-4930-9954-C8EC7C323B06}"/>
                    </a:ext>
                  </a:extLst>
                </p14:cNvPr>
                <p14:cNvContentPartPr/>
                <p14:nvPr/>
              </p14:nvContentPartPr>
              <p14:xfrm>
                <a:off x="7988954" y="4184308"/>
                <a:ext cx="174600" cy="2336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A28602D-1B74-4930-9954-C8EC7C323B0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971314" y="4166668"/>
                  <a:ext cx="210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5E5E321-8BE3-4F29-B469-C78CC6B3F57A}"/>
                    </a:ext>
                  </a:extLst>
                </p14:cNvPr>
                <p14:cNvContentPartPr/>
                <p14:nvPr/>
              </p14:nvContentPartPr>
              <p14:xfrm>
                <a:off x="8165354" y="4198348"/>
                <a:ext cx="391680" cy="2188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5E5E321-8BE3-4F29-B469-C78CC6B3F57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47354" y="4180708"/>
                  <a:ext cx="427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1B31B2D-A82B-4ABD-9192-9ABB0B99D954}"/>
                    </a:ext>
                  </a:extLst>
                </p14:cNvPr>
                <p14:cNvContentPartPr/>
                <p14:nvPr/>
              </p14:nvContentPartPr>
              <p14:xfrm>
                <a:off x="8611754" y="4176028"/>
                <a:ext cx="162360" cy="21708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1B31B2D-A82B-4ABD-9192-9ABB0B99D9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93754" y="4158028"/>
                  <a:ext cx="1980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B3893B20-5791-43C4-9050-FE70AAA6F06E}"/>
              </a:ext>
            </a:extLst>
          </p:cNvPr>
          <p:cNvGrpSpPr/>
          <p:nvPr/>
        </p:nvGrpSpPr>
        <p:grpSpPr>
          <a:xfrm>
            <a:off x="8989394" y="4120228"/>
            <a:ext cx="1445760" cy="473400"/>
            <a:chOff x="8989394" y="4120228"/>
            <a:chExt cx="14457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6B4AD1F-BAF5-4552-85A1-31854C07AEA3}"/>
                    </a:ext>
                  </a:extLst>
                </p14:cNvPr>
                <p14:cNvContentPartPr/>
                <p14:nvPr/>
              </p14:nvContentPartPr>
              <p14:xfrm>
                <a:off x="8989394" y="4237948"/>
                <a:ext cx="166320" cy="3556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6B4AD1F-BAF5-4552-85A1-31854C07AEA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71394" y="4220308"/>
                  <a:ext cx="201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2C7213C-6E2C-43A8-96DA-A697D001A4A6}"/>
                    </a:ext>
                  </a:extLst>
                </p14:cNvPr>
                <p14:cNvContentPartPr/>
                <p14:nvPr/>
              </p14:nvContentPartPr>
              <p14:xfrm>
                <a:off x="9050234" y="4247308"/>
                <a:ext cx="517320" cy="21492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2C7213C-6E2C-43A8-96DA-A697D001A4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32594" y="4229668"/>
                  <a:ext cx="552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3D09E37-0816-4C31-A18D-AA9DD49C29D8}"/>
                    </a:ext>
                  </a:extLst>
                </p14:cNvPr>
                <p14:cNvContentPartPr/>
                <p14:nvPr/>
              </p14:nvContentPartPr>
              <p14:xfrm>
                <a:off x="9578714" y="4161268"/>
                <a:ext cx="234360" cy="2415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3D09E37-0816-4C31-A18D-AA9DD49C29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61074" y="4143268"/>
                  <a:ext cx="270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68B9BCC-0EB2-49A6-9EE0-2F16F71C2211}"/>
                    </a:ext>
                  </a:extLst>
                </p14:cNvPr>
                <p14:cNvContentPartPr/>
                <p14:nvPr/>
              </p14:nvContentPartPr>
              <p14:xfrm>
                <a:off x="9870674" y="4249108"/>
                <a:ext cx="113760" cy="1468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68B9BCC-0EB2-49A6-9EE0-2F16F71C221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53034" y="4231108"/>
                  <a:ext cx="149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76A8CE4-D7F9-49E0-B129-B78AD9E572B6}"/>
                    </a:ext>
                  </a:extLst>
                </p14:cNvPr>
                <p14:cNvContentPartPr/>
                <p14:nvPr/>
              </p14:nvContentPartPr>
              <p14:xfrm>
                <a:off x="10120514" y="4129228"/>
                <a:ext cx="14760" cy="2836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76A8CE4-D7F9-49E0-B129-B78AD9E572B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102874" y="4111228"/>
                  <a:ext cx="50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867C644-F705-47F8-8928-C2649B3F03AA}"/>
                    </a:ext>
                  </a:extLst>
                </p14:cNvPr>
                <p14:cNvContentPartPr/>
                <p14:nvPr/>
              </p14:nvContentPartPr>
              <p14:xfrm>
                <a:off x="10096394" y="4131388"/>
                <a:ext cx="183600" cy="2451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867C644-F705-47F8-8928-C2649B3F03A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78754" y="4113748"/>
                  <a:ext cx="219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29CE363-78E2-400D-B4D3-E50FD3A14F8C}"/>
                    </a:ext>
                  </a:extLst>
                </p14:cNvPr>
                <p14:cNvContentPartPr/>
                <p14:nvPr/>
              </p14:nvContentPartPr>
              <p14:xfrm>
                <a:off x="10321754" y="4120228"/>
                <a:ext cx="113400" cy="2091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29CE363-78E2-400D-B4D3-E50FD3A14F8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03754" y="4102588"/>
                  <a:ext cx="14904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E83AD3F9-62F8-406E-8FF0-5451084B578E}"/>
                  </a:ext>
                </a:extLst>
              </p14:cNvPr>
              <p14:cNvContentPartPr/>
              <p14:nvPr/>
            </p14:nvContentPartPr>
            <p14:xfrm>
              <a:off x="2303474" y="2929348"/>
              <a:ext cx="446040" cy="57564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E83AD3F9-62F8-406E-8FF0-5451084B578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2285834" y="2911708"/>
                <a:ext cx="481680" cy="61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2" name="Group 451">
            <a:extLst>
              <a:ext uri="{FF2B5EF4-FFF2-40B4-BE49-F238E27FC236}">
                <a16:creationId xmlns:a16="http://schemas.microsoft.com/office/drawing/2014/main" id="{8CBFACC2-5009-4C2F-B9EE-B053463805CA}"/>
              </a:ext>
            </a:extLst>
          </p:cNvPr>
          <p:cNvGrpSpPr/>
          <p:nvPr/>
        </p:nvGrpSpPr>
        <p:grpSpPr>
          <a:xfrm>
            <a:off x="83354" y="3054268"/>
            <a:ext cx="606960" cy="236520"/>
            <a:chOff x="83354" y="3054268"/>
            <a:chExt cx="60696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38EB537-5A32-4098-998E-0960BF33EB2E}"/>
                    </a:ext>
                  </a:extLst>
                </p14:cNvPr>
                <p14:cNvContentPartPr/>
                <p14:nvPr/>
              </p14:nvContentPartPr>
              <p14:xfrm>
                <a:off x="580514" y="3199348"/>
                <a:ext cx="109800" cy="194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38EB537-5A32-4098-998E-0960BF33EB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2514" y="3181348"/>
                  <a:ext cx="145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E2A7C77-78E5-4BFF-ACCA-BA2DA22072E5}"/>
                    </a:ext>
                  </a:extLst>
                </p14:cNvPr>
                <p14:cNvContentPartPr/>
                <p14:nvPr/>
              </p14:nvContentPartPr>
              <p14:xfrm>
                <a:off x="610754" y="3157588"/>
                <a:ext cx="12600" cy="1252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E2A7C77-78E5-4BFF-ACCA-BA2DA22072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3114" y="3139948"/>
                  <a:ext cx="4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5A6C9D03-A111-4CB5-A38B-2776FDAFE9C7}"/>
                    </a:ext>
                  </a:extLst>
                </p14:cNvPr>
                <p14:cNvContentPartPr/>
                <p14:nvPr/>
              </p14:nvContentPartPr>
              <p14:xfrm>
                <a:off x="102794" y="3069748"/>
                <a:ext cx="108360" cy="799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5A6C9D03-A111-4CB5-A38B-2776FDAFE9C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794" y="3051748"/>
                  <a:ext cx="144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15E3988-4588-45F4-BB22-53B4C17FA327}"/>
                    </a:ext>
                  </a:extLst>
                </p14:cNvPr>
                <p14:cNvContentPartPr/>
                <p14:nvPr/>
              </p14:nvContentPartPr>
              <p14:xfrm>
                <a:off x="83354" y="3159388"/>
                <a:ext cx="110160" cy="1314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15E3988-4588-45F4-BB22-53B4C17FA32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714" y="3141388"/>
                  <a:ext cx="145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BD602F5-EC6F-4F55-8815-7C47830A9C22}"/>
                    </a:ext>
                  </a:extLst>
                </p14:cNvPr>
                <p14:cNvContentPartPr/>
                <p14:nvPr/>
              </p14:nvContentPartPr>
              <p14:xfrm>
                <a:off x="235274" y="3111148"/>
                <a:ext cx="100080" cy="1584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BD602F5-EC6F-4F55-8815-7C47830A9C2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17274" y="3093508"/>
                  <a:ext cx="135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128C7C9-A779-4888-86CE-76FB9B65B5E3}"/>
                    </a:ext>
                  </a:extLst>
                </p14:cNvPr>
                <p14:cNvContentPartPr/>
                <p14:nvPr/>
              </p14:nvContentPartPr>
              <p14:xfrm>
                <a:off x="335714" y="3099988"/>
                <a:ext cx="25200" cy="15876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128C7C9-A779-4888-86CE-76FB9B65B5E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18074" y="3082348"/>
                  <a:ext cx="60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EDC860E-E462-4F2F-865B-A6B04DA54B99}"/>
                    </a:ext>
                  </a:extLst>
                </p14:cNvPr>
                <p14:cNvContentPartPr/>
                <p14:nvPr/>
              </p14:nvContentPartPr>
              <p14:xfrm>
                <a:off x="340034" y="3192868"/>
                <a:ext cx="86760" cy="133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EDC860E-E462-4F2F-865B-A6B04DA54B9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2394" y="3174868"/>
                  <a:ext cx="12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4B85BF4-7EC7-468C-AE36-E209E53D180A}"/>
                    </a:ext>
                  </a:extLst>
                </p14:cNvPr>
                <p14:cNvContentPartPr/>
                <p14:nvPr/>
              </p14:nvContentPartPr>
              <p14:xfrm>
                <a:off x="415274" y="3108988"/>
                <a:ext cx="24840" cy="13896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4B85BF4-7EC7-468C-AE36-E209E53D18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7274" y="3090988"/>
                  <a:ext cx="60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E569476-EE18-45EC-B6D5-0E521610F8CE}"/>
                    </a:ext>
                  </a:extLst>
                </p14:cNvPr>
                <p14:cNvContentPartPr/>
                <p14:nvPr/>
              </p14:nvContentPartPr>
              <p14:xfrm>
                <a:off x="439754" y="3054268"/>
                <a:ext cx="101880" cy="3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E569476-EE18-45EC-B6D5-0E521610F8C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2114" y="3036628"/>
                  <a:ext cx="137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FA72A8-1526-4ADA-BB41-7AE354428B61}"/>
              </a:ext>
            </a:extLst>
          </p:cNvPr>
          <p:cNvGrpSpPr/>
          <p:nvPr/>
        </p:nvGrpSpPr>
        <p:grpSpPr>
          <a:xfrm>
            <a:off x="10678514" y="2855548"/>
            <a:ext cx="1099800" cy="263880"/>
            <a:chOff x="10678514" y="2855548"/>
            <a:chExt cx="109980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FBB7F3E-9B6A-4C01-87BF-547BB3216083}"/>
                    </a:ext>
                  </a:extLst>
                </p14:cNvPr>
                <p14:cNvContentPartPr/>
                <p14:nvPr/>
              </p14:nvContentPartPr>
              <p14:xfrm>
                <a:off x="10678514" y="2980828"/>
                <a:ext cx="164160" cy="252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FBB7F3E-9B6A-4C01-87BF-547BB321608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60514" y="2962828"/>
                  <a:ext cx="199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BF3E712-FDD9-420F-8085-E681C465F900}"/>
                    </a:ext>
                  </a:extLst>
                </p14:cNvPr>
                <p14:cNvContentPartPr/>
                <p14:nvPr/>
              </p14:nvContentPartPr>
              <p14:xfrm>
                <a:off x="10751234" y="2927908"/>
                <a:ext cx="19080" cy="1605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BF3E712-FDD9-420F-8085-E681C465F9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33594" y="2910268"/>
                  <a:ext cx="54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442B6BC-58E2-4EB7-B0EB-85E0077A35EB}"/>
                    </a:ext>
                  </a:extLst>
                </p14:cNvPr>
                <p14:cNvContentPartPr/>
                <p14:nvPr/>
              </p14:nvContentPartPr>
              <p14:xfrm>
                <a:off x="10996034" y="2855548"/>
                <a:ext cx="141840" cy="918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442B6BC-58E2-4EB7-B0EB-85E0077A35E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78034" y="2837908"/>
                  <a:ext cx="177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E508925-F761-4809-84F9-024997548F88}"/>
                    </a:ext>
                  </a:extLst>
                </p14:cNvPr>
                <p14:cNvContentPartPr/>
                <p14:nvPr/>
              </p14:nvContentPartPr>
              <p14:xfrm>
                <a:off x="10991354" y="2939068"/>
                <a:ext cx="191160" cy="18036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E508925-F761-4809-84F9-024997548F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73714" y="2921428"/>
                  <a:ext cx="22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004C4D2-1663-42FF-97F9-9A4FF46BF808}"/>
                    </a:ext>
                  </a:extLst>
                </p14:cNvPr>
                <p14:cNvContentPartPr/>
                <p14:nvPr/>
              </p14:nvContentPartPr>
              <p14:xfrm>
                <a:off x="11196914" y="2926828"/>
                <a:ext cx="178560" cy="1771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004C4D2-1663-42FF-97F9-9A4FF46BF80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179274" y="2909188"/>
                  <a:ext cx="214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3CC5B66-4293-44EF-B2DD-520E8F26F10A}"/>
                    </a:ext>
                  </a:extLst>
                </p14:cNvPr>
                <p14:cNvContentPartPr/>
                <p14:nvPr/>
              </p14:nvContentPartPr>
              <p14:xfrm>
                <a:off x="11437034" y="2876788"/>
                <a:ext cx="22680" cy="2084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3CC5B66-4293-44EF-B2DD-520E8F26F10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419394" y="2858788"/>
                  <a:ext cx="58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811C11B-DB0C-4384-A521-8A7537C75E92}"/>
                    </a:ext>
                  </a:extLst>
                </p14:cNvPr>
                <p14:cNvContentPartPr/>
                <p14:nvPr/>
              </p14:nvContentPartPr>
              <p14:xfrm>
                <a:off x="11428394" y="2891188"/>
                <a:ext cx="161280" cy="17640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811C11B-DB0C-4384-A521-8A7537C75E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410394" y="2873188"/>
                  <a:ext cx="196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B4C586B-EBE5-4F11-AC83-2B5E3B7E87CE}"/>
                    </a:ext>
                  </a:extLst>
                </p14:cNvPr>
                <p14:cNvContentPartPr/>
                <p14:nvPr/>
              </p14:nvContentPartPr>
              <p14:xfrm>
                <a:off x="11642594" y="2865628"/>
                <a:ext cx="135720" cy="298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B4C586B-EBE5-4F11-AC83-2B5E3B7E87C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624954" y="2847628"/>
                  <a:ext cx="17136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906294EB-2B99-46E4-8DAB-55625F521081}"/>
                  </a:ext>
                </a:extLst>
              </p14:cNvPr>
              <p14:cNvContentPartPr/>
              <p14:nvPr/>
            </p14:nvContentPartPr>
            <p14:xfrm>
              <a:off x="209354" y="5162068"/>
              <a:ext cx="120600" cy="12600"/>
            </p14:xfrm>
          </p:contentPart>
        </mc:Choice>
        <mc:Fallback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906294EB-2B99-46E4-8DAB-55625F521081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91714" y="5144428"/>
                <a:ext cx="15624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3" name="Group 502">
            <a:extLst>
              <a:ext uri="{FF2B5EF4-FFF2-40B4-BE49-F238E27FC236}">
                <a16:creationId xmlns:a16="http://schemas.microsoft.com/office/drawing/2014/main" id="{417B5F20-77C7-44DC-A3B4-E9E8C0C721C3}"/>
              </a:ext>
            </a:extLst>
          </p:cNvPr>
          <p:cNvGrpSpPr/>
          <p:nvPr/>
        </p:nvGrpSpPr>
        <p:grpSpPr>
          <a:xfrm>
            <a:off x="694634" y="5090428"/>
            <a:ext cx="1202040" cy="226080"/>
            <a:chOff x="694634" y="5090428"/>
            <a:chExt cx="120204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1B2A7EA-B753-49D7-AA3A-851E75A0DFFC}"/>
                    </a:ext>
                  </a:extLst>
                </p14:cNvPr>
                <p14:cNvContentPartPr/>
                <p14:nvPr/>
              </p14:nvContentPartPr>
              <p14:xfrm>
                <a:off x="694634" y="5106628"/>
                <a:ext cx="834480" cy="20988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1B2A7EA-B753-49D7-AA3A-851E75A0DFF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634" y="5088988"/>
                  <a:ext cx="870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A8767E7A-979F-487B-A502-3A6A80C6185D}"/>
                    </a:ext>
                  </a:extLst>
                </p14:cNvPr>
                <p14:cNvContentPartPr/>
                <p14:nvPr/>
              </p14:nvContentPartPr>
              <p14:xfrm>
                <a:off x="1513994" y="5090428"/>
                <a:ext cx="382680" cy="18720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A8767E7A-979F-487B-A502-3A6A80C6185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95994" y="5072428"/>
                  <a:ext cx="41832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0669DD72-3279-4944-977A-51AE00ED8507}"/>
              </a:ext>
            </a:extLst>
          </p:cNvPr>
          <p:cNvGrpSpPr/>
          <p:nvPr/>
        </p:nvGrpSpPr>
        <p:grpSpPr>
          <a:xfrm>
            <a:off x="2132834" y="4947868"/>
            <a:ext cx="1996560" cy="471600"/>
            <a:chOff x="2132834" y="4947868"/>
            <a:chExt cx="199656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0CEB344-DF23-4EAE-90E4-C964D23356F6}"/>
                    </a:ext>
                  </a:extLst>
                </p14:cNvPr>
                <p14:cNvContentPartPr/>
                <p14:nvPr/>
              </p14:nvContentPartPr>
              <p14:xfrm>
                <a:off x="2132834" y="5133988"/>
                <a:ext cx="171000" cy="12204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0CEB344-DF23-4EAE-90E4-C964D23356F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14834" y="5115988"/>
                  <a:ext cx="206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A28CFA2D-1A3E-4A49-B43E-14E382046D79}"/>
                    </a:ext>
                  </a:extLst>
                </p14:cNvPr>
                <p14:cNvContentPartPr/>
                <p14:nvPr/>
              </p14:nvContentPartPr>
              <p14:xfrm>
                <a:off x="2401394" y="5099788"/>
                <a:ext cx="121680" cy="3196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A28CFA2D-1A3E-4A49-B43E-14E382046D7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83754" y="5082148"/>
                  <a:ext cx="157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E5CE49A5-0566-4048-9BFA-A4740952F011}"/>
                    </a:ext>
                  </a:extLst>
                </p14:cNvPr>
                <p14:cNvContentPartPr/>
                <p14:nvPr/>
              </p14:nvContentPartPr>
              <p14:xfrm>
                <a:off x="2507234" y="5158828"/>
                <a:ext cx="187560" cy="1065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E5CE49A5-0566-4048-9BFA-A4740952F0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89594" y="5141188"/>
                  <a:ext cx="223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B2E5235-8B79-4E6E-9C1E-FF37D6FAB2B3}"/>
                    </a:ext>
                  </a:extLst>
                </p14:cNvPr>
                <p14:cNvContentPartPr/>
                <p14:nvPr/>
              </p14:nvContentPartPr>
              <p14:xfrm>
                <a:off x="2723594" y="5112748"/>
                <a:ext cx="239760" cy="14472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B2E5235-8B79-4E6E-9C1E-FF37D6FAB2B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705594" y="5095108"/>
                  <a:ext cx="275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3400448-F72F-4C54-9B0D-1CE9E7AAF034}"/>
                    </a:ext>
                  </a:extLst>
                </p14:cNvPr>
                <p14:cNvContentPartPr/>
                <p14:nvPr/>
              </p14:nvContentPartPr>
              <p14:xfrm>
                <a:off x="3033914" y="5110228"/>
                <a:ext cx="502200" cy="1260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3400448-F72F-4C54-9B0D-1CE9E7AAF03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16274" y="5092228"/>
                  <a:ext cx="537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CF42B4C-7890-4A75-ADB4-2996C04B7D50}"/>
                    </a:ext>
                  </a:extLst>
                </p14:cNvPr>
                <p14:cNvContentPartPr/>
                <p14:nvPr/>
              </p14:nvContentPartPr>
              <p14:xfrm>
                <a:off x="3757154" y="5046148"/>
                <a:ext cx="14760" cy="20916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CF42B4C-7890-4A75-ADB4-2996C04B7D5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39514" y="5028508"/>
                  <a:ext cx="504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A974C3A4-FCBC-4A3C-8F26-779C18ECA603}"/>
                    </a:ext>
                  </a:extLst>
                </p14:cNvPr>
                <p14:cNvContentPartPr/>
                <p14:nvPr/>
              </p14:nvContentPartPr>
              <p14:xfrm>
                <a:off x="3728714" y="5164588"/>
                <a:ext cx="196200" cy="36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A974C3A4-FCBC-4A3C-8F26-779C18ECA60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710714" y="5146948"/>
                  <a:ext cx="23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A5F05D4-C891-45DF-A873-C7A65952A582}"/>
                    </a:ext>
                  </a:extLst>
                </p14:cNvPr>
                <p14:cNvContentPartPr/>
                <p14:nvPr/>
              </p14:nvContentPartPr>
              <p14:xfrm>
                <a:off x="3870914" y="5026348"/>
                <a:ext cx="258480" cy="1954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A5F05D4-C891-45DF-A873-C7A65952A58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853274" y="5008348"/>
                  <a:ext cx="294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6195AAF7-9A68-424E-AA7B-52BD391A27CE}"/>
                    </a:ext>
                  </a:extLst>
                </p14:cNvPr>
                <p14:cNvContentPartPr/>
                <p14:nvPr/>
              </p14:nvContentPartPr>
              <p14:xfrm>
                <a:off x="4054154" y="4947868"/>
                <a:ext cx="28080" cy="1515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6195AAF7-9A68-424E-AA7B-52BD391A27C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36514" y="4929868"/>
                  <a:ext cx="637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73333104-5F1F-4C09-B9B9-75C844570CF0}"/>
                  </a:ext>
                </a:extLst>
              </p14:cNvPr>
              <p14:cNvContentPartPr/>
              <p14:nvPr/>
            </p14:nvContentPartPr>
            <p14:xfrm>
              <a:off x="4392194" y="5098348"/>
              <a:ext cx="90360" cy="30672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73333104-5F1F-4C09-B9B9-75C844570CF0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374554" y="5080708"/>
                <a:ext cx="12600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1" name="Group 500">
            <a:extLst>
              <a:ext uri="{FF2B5EF4-FFF2-40B4-BE49-F238E27FC236}">
                <a16:creationId xmlns:a16="http://schemas.microsoft.com/office/drawing/2014/main" id="{843108B1-AC1B-40A7-9E43-9C65CCE1EFC8}"/>
              </a:ext>
            </a:extLst>
          </p:cNvPr>
          <p:cNvGrpSpPr/>
          <p:nvPr/>
        </p:nvGrpSpPr>
        <p:grpSpPr>
          <a:xfrm>
            <a:off x="4768754" y="4966948"/>
            <a:ext cx="1197720" cy="257040"/>
            <a:chOff x="4768754" y="4966948"/>
            <a:chExt cx="119772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1655187F-09AA-4F95-A586-B11A2F261E51}"/>
                    </a:ext>
                  </a:extLst>
                </p14:cNvPr>
                <p14:cNvContentPartPr/>
                <p14:nvPr/>
              </p14:nvContentPartPr>
              <p14:xfrm>
                <a:off x="4768754" y="4966948"/>
                <a:ext cx="178920" cy="2088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1655187F-09AA-4F95-A586-B11A2F261E5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50754" y="4949308"/>
                  <a:ext cx="214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0FE9D47-1839-406D-A248-20E92355A68E}"/>
                    </a:ext>
                  </a:extLst>
                </p14:cNvPr>
                <p14:cNvContentPartPr/>
                <p14:nvPr/>
              </p14:nvContentPartPr>
              <p14:xfrm>
                <a:off x="4981154" y="4971628"/>
                <a:ext cx="57240" cy="2091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0FE9D47-1839-406D-A248-20E92355A68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963514" y="4953988"/>
                  <a:ext cx="92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DF83E12-6410-454A-A441-AB734CB6B633}"/>
                    </a:ext>
                  </a:extLst>
                </p14:cNvPr>
                <p14:cNvContentPartPr/>
                <p14:nvPr/>
              </p14:nvContentPartPr>
              <p14:xfrm>
                <a:off x="4975034" y="4982068"/>
                <a:ext cx="179280" cy="2052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DF83E12-6410-454A-A441-AB734CB6B6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957394" y="4964428"/>
                  <a:ext cx="214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E391767-6FC4-42E2-BC1E-928A8BC160EF}"/>
                    </a:ext>
                  </a:extLst>
                </p14:cNvPr>
                <p14:cNvContentPartPr/>
                <p14:nvPr/>
              </p14:nvContentPartPr>
              <p14:xfrm>
                <a:off x="5192834" y="4999708"/>
                <a:ext cx="153360" cy="2052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E391767-6FC4-42E2-BC1E-928A8BC160E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75194" y="4982068"/>
                  <a:ext cx="189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97CEAB3-B387-4BDC-AE53-C867BED1AE3F}"/>
                    </a:ext>
                  </a:extLst>
                </p14:cNvPr>
                <p14:cNvContentPartPr/>
                <p14:nvPr/>
              </p14:nvContentPartPr>
              <p14:xfrm>
                <a:off x="5553194" y="5085748"/>
                <a:ext cx="200520" cy="1382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97CEAB3-B387-4BDC-AE53-C867BED1AE3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35554" y="5067748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48BC2CE-1B35-4BE5-AA12-24404F7E2541}"/>
                    </a:ext>
                  </a:extLst>
                </p14:cNvPr>
                <p14:cNvContentPartPr/>
                <p14:nvPr/>
              </p14:nvContentPartPr>
              <p14:xfrm>
                <a:off x="5781074" y="5035348"/>
                <a:ext cx="185400" cy="1425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48BC2CE-1B35-4BE5-AA12-24404F7E25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763074" y="5017708"/>
                  <a:ext cx="2210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0F6CCB52-6D7B-427D-AFA0-A80966CACACE}"/>
              </a:ext>
            </a:extLst>
          </p:cNvPr>
          <p:cNvGrpSpPr/>
          <p:nvPr/>
        </p:nvGrpSpPr>
        <p:grpSpPr>
          <a:xfrm>
            <a:off x="6181394" y="4880548"/>
            <a:ext cx="1146240" cy="328320"/>
            <a:chOff x="6181394" y="4880548"/>
            <a:chExt cx="11462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49D30CF-D2B5-4E1E-A06D-54D29E873AD3}"/>
                    </a:ext>
                  </a:extLst>
                </p14:cNvPr>
                <p14:cNvContentPartPr/>
                <p14:nvPr/>
              </p14:nvContentPartPr>
              <p14:xfrm>
                <a:off x="6181394" y="4880548"/>
                <a:ext cx="45720" cy="22932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49D30CF-D2B5-4E1E-A06D-54D29E873A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63394" y="4862908"/>
                  <a:ext cx="81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15A5AA2-2644-4091-8BAB-AC02AA928BB6}"/>
                    </a:ext>
                  </a:extLst>
                </p14:cNvPr>
                <p14:cNvContentPartPr/>
                <p14:nvPr/>
              </p14:nvContentPartPr>
              <p14:xfrm>
                <a:off x="6196874" y="5003668"/>
                <a:ext cx="287280" cy="2052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15A5AA2-2644-4091-8BAB-AC02AA928BB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178874" y="4986028"/>
                  <a:ext cx="322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A1134AD-6C28-4719-BE15-4D9C3FF8A98E}"/>
                    </a:ext>
                  </a:extLst>
                </p14:cNvPr>
                <p14:cNvContentPartPr/>
                <p14:nvPr/>
              </p14:nvContentPartPr>
              <p14:xfrm>
                <a:off x="6474074" y="5033548"/>
                <a:ext cx="136440" cy="14400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A1134AD-6C28-4719-BE15-4D9C3FF8A98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456074" y="5015548"/>
                  <a:ext cx="172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99D449F-FC44-4154-92CF-63800B0ABE46}"/>
                    </a:ext>
                  </a:extLst>
                </p14:cNvPr>
                <p14:cNvContentPartPr/>
                <p14:nvPr/>
              </p14:nvContentPartPr>
              <p14:xfrm>
                <a:off x="6635714" y="4970188"/>
                <a:ext cx="284760" cy="2232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99D449F-FC44-4154-92CF-63800B0ABE4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18074" y="4952188"/>
                  <a:ext cx="320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A5D63A8-B716-462C-829E-59C8EEDE6453}"/>
                    </a:ext>
                  </a:extLst>
                </p14:cNvPr>
                <p14:cNvContentPartPr/>
                <p14:nvPr/>
              </p14:nvContentPartPr>
              <p14:xfrm>
                <a:off x="6966194" y="4983508"/>
                <a:ext cx="361440" cy="1828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A5D63A8-B716-462C-829E-59C8EEDE645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48554" y="4965508"/>
                  <a:ext cx="3970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A156F416-6AB8-4EC3-8577-2D7E233FDEEE}"/>
              </a:ext>
            </a:extLst>
          </p:cNvPr>
          <p:cNvGrpSpPr/>
          <p:nvPr/>
        </p:nvGrpSpPr>
        <p:grpSpPr>
          <a:xfrm>
            <a:off x="7617434" y="4924108"/>
            <a:ext cx="1123560" cy="281880"/>
            <a:chOff x="7617434" y="4924108"/>
            <a:chExt cx="11235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C4C021F-E01F-47AF-9D7F-03560C3F26D2}"/>
                    </a:ext>
                  </a:extLst>
                </p14:cNvPr>
                <p14:cNvContentPartPr/>
                <p14:nvPr/>
              </p14:nvContentPartPr>
              <p14:xfrm>
                <a:off x="7617434" y="4924108"/>
                <a:ext cx="333720" cy="2595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C4C021F-E01F-47AF-9D7F-03560C3F26D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599794" y="4906108"/>
                  <a:ext cx="369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F3F0EAA-3EA4-426D-AE6E-26854E3DC08A}"/>
                    </a:ext>
                  </a:extLst>
                </p14:cNvPr>
                <p14:cNvContentPartPr/>
                <p14:nvPr/>
              </p14:nvContentPartPr>
              <p14:xfrm>
                <a:off x="8037914" y="4952548"/>
                <a:ext cx="227160" cy="25344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F3F0EAA-3EA4-426D-AE6E-26854E3DC08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019914" y="4934908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476955C-CCF7-4964-A178-7E5BA757CECE}"/>
                    </a:ext>
                  </a:extLst>
                </p14:cNvPr>
                <p14:cNvContentPartPr/>
                <p14:nvPr/>
              </p14:nvContentPartPr>
              <p14:xfrm>
                <a:off x="8415194" y="5050108"/>
                <a:ext cx="144360" cy="1540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476955C-CCF7-4964-A178-7E5BA757CEC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97194" y="5032468"/>
                  <a:ext cx="18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2FA4D9B-0549-4BE2-A731-9CDE11E23B47}"/>
                    </a:ext>
                  </a:extLst>
                </p14:cNvPr>
                <p14:cNvContentPartPr/>
                <p14:nvPr/>
              </p14:nvContentPartPr>
              <p14:xfrm>
                <a:off x="8594834" y="5066308"/>
                <a:ext cx="146160" cy="11376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2FA4D9B-0549-4BE2-A731-9CDE11E23B4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77194" y="5048308"/>
                  <a:ext cx="181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94A73B49-898F-453E-B6B0-F751FCFB3CF6}"/>
              </a:ext>
            </a:extLst>
          </p:cNvPr>
          <p:cNvGrpSpPr/>
          <p:nvPr/>
        </p:nvGrpSpPr>
        <p:grpSpPr>
          <a:xfrm>
            <a:off x="9178394" y="4820788"/>
            <a:ext cx="1321560" cy="374400"/>
            <a:chOff x="9178394" y="4820788"/>
            <a:chExt cx="13215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A5468FE-4EF6-48C1-977E-F682EA530E22}"/>
                    </a:ext>
                  </a:extLst>
                </p14:cNvPr>
                <p14:cNvContentPartPr/>
                <p14:nvPr/>
              </p14:nvContentPartPr>
              <p14:xfrm>
                <a:off x="9189914" y="5031028"/>
                <a:ext cx="251280" cy="298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A5468FE-4EF6-48C1-977E-F682EA530E2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72274" y="5013028"/>
                  <a:ext cx="286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5BD449B-6637-42A1-A035-0F353FA0357B}"/>
                    </a:ext>
                  </a:extLst>
                </p14:cNvPr>
                <p14:cNvContentPartPr/>
                <p14:nvPr/>
              </p14:nvContentPartPr>
              <p14:xfrm>
                <a:off x="9178394" y="5067028"/>
                <a:ext cx="252000" cy="266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5BD449B-6637-42A1-A035-0F353FA0357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60754" y="5049028"/>
                  <a:ext cx="287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60BB250-9CF4-4191-B02C-9ED212C22236}"/>
                    </a:ext>
                  </a:extLst>
                </p14:cNvPr>
                <p14:cNvContentPartPr/>
                <p14:nvPr/>
              </p14:nvContentPartPr>
              <p14:xfrm>
                <a:off x="9457394" y="4879108"/>
                <a:ext cx="124920" cy="3160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60BB250-9CF4-4191-B02C-9ED212C2223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439394" y="4861108"/>
                  <a:ext cx="160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46D59D4-9190-4676-B4AD-169EFEF9239A}"/>
                    </a:ext>
                  </a:extLst>
                </p14:cNvPr>
                <p14:cNvContentPartPr/>
                <p14:nvPr/>
              </p14:nvContentPartPr>
              <p14:xfrm>
                <a:off x="9755834" y="4887748"/>
                <a:ext cx="17280" cy="2548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46D59D4-9190-4676-B4AD-169EFEF9239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737834" y="4870108"/>
                  <a:ext cx="52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F7E5284-6713-4F8F-9730-01A5F683C589}"/>
                    </a:ext>
                  </a:extLst>
                </p14:cNvPr>
                <p14:cNvContentPartPr/>
                <p14:nvPr/>
              </p14:nvContentPartPr>
              <p14:xfrm>
                <a:off x="9740714" y="5036428"/>
                <a:ext cx="251280" cy="162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F7E5284-6713-4F8F-9730-01A5F683C58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22714" y="5018788"/>
                  <a:ext cx="286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62D9AD3-6CFA-492F-9A52-5389857575BE}"/>
                    </a:ext>
                  </a:extLst>
                </p14:cNvPr>
                <p14:cNvContentPartPr/>
                <p14:nvPr/>
              </p14:nvContentPartPr>
              <p14:xfrm>
                <a:off x="9897314" y="4862908"/>
                <a:ext cx="62640" cy="2746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62D9AD3-6CFA-492F-9A52-5389857575B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879314" y="4845268"/>
                  <a:ext cx="98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10A6F8A-627C-4B7C-BEA6-28911FF08274}"/>
                    </a:ext>
                  </a:extLst>
                </p14:cNvPr>
                <p14:cNvContentPartPr/>
                <p14:nvPr/>
              </p14:nvContentPartPr>
              <p14:xfrm>
                <a:off x="10018274" y="5029588"/>
                <a:ext cx="210600" cy="13068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10A6F8A-627C-4B7C-BEA6-28911FF0827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00274" y="5011588"/>
                  <a:ext cx="246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458517B-3B24-48B7-BED6-2D9EE0F84276}"/>
                    </a:ext>
                  </a:extLst>
                </p14:cNvPr>
                <p14:cNvContentPartPr/>
                <p14:nvPr/>
              </p14:nvContentPartPr>
              <p14:xfrm>
                <a:off x="10184594" y="4820788"/>
                <a:ext cx="315360" cy="3070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458517B-3B24-48B7-BED6-2D9EE0F8427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166954" y="4803148"/>
                  <a:ext cx="35100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81D4ED52-385E-4AF1-8412-FB2441274105}"/>
              </a:ext>
            </a:extLst>
          </p:cNvPr>
          <p:cNvGrpSpPr/>
          <p:nvPr/>
        </p:nvGrpSpPr>
        <p:grpSpPr>
          <a:xfrm>
            <a:off x="19994" y="2974348"/>
            <a:ext cx="5603760" cy="1836000"/>
            <a:chOff x="19994" y="2974348"/>
            <a:chExt cx="5603760" cy="183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58A6EE0-5558-4E3F-B865-1C0F32DF895E}"/>
                    </a:ext>
                  </a:extLst>
                </p14:cNvPr>
                <p14:cNvContentPartPr/>
                <p14:nvPr/>
              </p14:nvContentPartPr>
              <p14:xfrm>
                <a:off x="835754" y="3048148"/>
                <a:ext cx="147240" cy="356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58A6EE0-5558-4E3F-B865-1C0F32DF895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7754" y="3030148"/>
                  <a:ext cx="182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BB83674-AAAB-452D-B5CD-216D3E5524A9}"/>
                    </a:ext>
                  </a:extLst>
                </p14:cNvPr>
                <p14:cNvContentPartPr/>
                <p14:nvPr/>
              </p14:nvContentPartPr>
              <p14:xfrm>
                <a:off x="769874" y="3064708"/>
                <a:ext cx="230040" cy="313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BB83674-AAAB-452D-B5CD-216D3E5524A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1874" y="3047068"/>
                  <a:ext cx="265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6B57AB3-F89C-424A-8F2B-C3D84A6E3E5F}"/>
                    </a:ext>
                  </a:extLst>
                </p14:cNvPr>
                <p14:cNvContentPartPr/>
                <p14:nvPr/>
              </p14:nvContentPartPr>
              <p14:xfrm>
                <a:off x="1162994" y="3177028"/>
                <a:ext cx="360" cy="2044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6B57AB3-F89C-424A-8F2B-C3D84A6E3E5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45354" y="3159028"/>
                  <a:ext cx="3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E7448DB-175E-469B-BBA1-B173F26E1EAA}"/>
                    </a:ext>
                  </a:extLst>
                </p14:cNvPr>
                <p14:cNvContentPartPr/>
                <p14:nvPr/>
              </p14:nvContentPartPr>
              <p14:xfrm>
                <a:off x="1098914" y="3097828"/>
                <a:ext cx="200160" cy="1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E7448DB-175E-469B-BBA1-B173F26E1E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81274" y="3080188"/>
                  <a:ext cx="235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D40BD43-1D5D-4DAE-A47C-98BFC185EB07}"/>
                    </a:ext>
                  </a:extLst>
                </p14:cNvPr>
                <p14:cNvContentPartPr/>
                <p14:nvPr/>
              </p14:nvContentPartPr>
              <p14:xfrm>
                <a:off x="1088474" y="3195388"/>
                <a:ext cx="165960" cy="14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D40BD43-1D5D-4DAE-A47C-98BFC185EB0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70474" y="3177388"/>
                  <a:ext cx="201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C23EE07-FEA5-4413-A7FF-5064601FABE6}"/>
                    </a:ext>
                  </a:extLst>
                </p14:cNvPr>
                <p14:cNvContentPartPr/>
                <p14:nvPr/>
              </p14:nvContentPartPr>
              <p14:xfrm>
                <a:off x="1285754" y="3264868"/>
                <a:ext cx="200520" cy="169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C23EE07-FEA5-4413-A7FF-5064601FABE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268114" y="3246868"/>
                  <a:ext cx="236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C239CE9-337D-4643-B160-0B46DBEA648F}"/>
                    </a:ext>
                  </a:extLst>
                </p14:cNvPr>
                <p14:cNvContentPartPr/>
                <p14:nvPr/>
              </p14:nvContentPartPr>
              <p14:xfrm>
                <a:off x="1452074" y="3107188"/>
                <a:ext cx="167760" cy="1566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C239CE9-337D-4643-B160-0B46DBEA648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434434" y="3089188"/>
                  <a:ext cx="203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A28407A-A594-4557-9F7F-82431F27A68C}"/>
                    </a:ext>
                  </a:extLst>
                </p14:cNvPr>
                <p14:cNvContentPartPr/>
                <p14:nvPr/>
              </p14:nvContentPartPr>
              <p14:xfrm>
                <a:off x="1641794" y="3152908"/>
                <a:ext cx="108000" cy="115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A28407A-A594-4557-9F7F-82431F27A68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623794" y="3134908"/>
                  <a:ext cx="143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FCF0301-5471-49C1-9013-541543FE470E}"/>
                    </a:ext>
                  </a:extLst>
                </p14:cNvPr>
                <p14:cNvContentPartPr/>
                <p14:nvPr/>
              </p14:nvContentPartPr>
              <p14:xfrm>
                <a:off x="1687874" y="3092068"/>
                <a:ext cx="15480" cy="198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FCF0301-5471-49C1-9013-541543FE470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670234" y="3074068"/>
                  <a:ext cx="51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67C25F6-668A-4ABA-8D79-5D57C870AFC0}"/>
                    </a:ext>
                  </a:extLst>
                </p14:cNvPr>
                <p14:cNvContentPartPr/>
                <p14:nvPr/>
              </p14:nvContentPartPr>
              <p14:xfrm>
                <a:off x="1995674" y="3217708"/>
                <a:ext cx="253800" cy="460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67C25F6-668A-4ABA-8D79-5D57C870AFC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978034" y="3199708"/>
                  <a:ext cx="289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DD3CF39-59F0-4DF0-80B0-9DBD4EAC4929}"/>
                    </a:ext>
                  </a:extLst>
                </p14:cNvPr>
                <p14:cNvContentPartPr/>
                <p14:nvPr/>
              </p14:nvContentPartPr>
              <p14:xfrm>
                <a:off x="2074874" y="3179188"/>
                <a:ext cx="88560" cy="1659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DD3CF39-59F0-4DF0-80B0-9DBD4EAC492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057234" y="3161548"/>
                  <a:ext cx="124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917EB3F-5C77-43A4-B775-D8339B4971AD}"/>
                    </a:ext>
                  </a:extLst>
                </p14:cNvPr>
                <p14:cNvContentPartPr/>
                <p14:nvPr/>
              </p14:nvContentPartPr>
              <p14:xfrm>
                <a:off x="2420474" y="3080548"/>
                <a:ext cx="159840" cy="1368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917EB3F-5C77-43A4-B775-D8339B4971A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402474" y="3062908"/>
                  <a:ext cx="195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4559C6E-122F-4E74-AE2B-384AB6F0EA84}"/>
                    </a:ext>
                  </a:extLst>
                </p14:cNvPr>
                <p14:cNvContentPartPr/>
                <p14:nvPr/>
              </p14:nvContentPartPr>
              <p14:xfrm>
                <a:off x="2443514" y="3252628"/>
                <a:ext cx="195120" cy="155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4559C6E-122F-4E74-AE2B-384AB6F0EA8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25514" y="3234988"/>
                  <a:ext cx="230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5353306-B901-4B7E-AF97-07500AB652D8}"/>
                    </a:ext>
                  </a:extLst>
                </p14:cNvPr>
                <p14:cNvContentPartPr/>
                <p14:nvPr/>
              </p14:nvContentPartPr>
              <p14:xfrm>
                <a:off x="2758874" y="3104668"/>
                <a:ext cx="16200" cy="256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5353306-B901-4B7E-AF97-07500AB652D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41234" y="3087028"/>
                  <a:ext cx="51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F0612F7-F289-480A-AEAD-04CBE4C79546}"/>
                    </a:ext>
                  </a:extLst>
                </p14:cNvPr>
                <p14:cNvContentPartPr/>
                <p14:nvPr/>
              </p14:nvContentPartPr>
              <p14:xfrm>
                <a:off x="2721794" y="3257668"/>
                <a:ext cx="221760" cy="29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F0612F7-F289-480A-AEAD-04CBE4C7954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03794" y="3240028"/>
                  <a:ext cx="257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4CC12F1-8F4A-49C6-BDCA-B08B8C346D16}"/>
                    </a:ext>
                  </a:extLst>
                </p14:cNvPr>
                <p14:cNvContentPartPr/>
                <p14:nvPr/>
              </p14:nvContentPartPr>
              <p14:xfrm>
                <a:off x="2879114" y="3092788"/>
                <a:ext cx="56520" cy="2764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4CC12F1-8F4A-49C6-BDCA-B08B8C346D1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61474" y="3075148"/>
                  <a:ext cx="92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0C855DF-B02F-4F50-B423-3F82B62069F2}"/>
                    </a:ext>
                  </a:extLst>
                </p14:cNvPr>
                <p14:cNvContentPartPr/>
                <p14:nvPr/>
              </p14:nvContentPartPr>
              <p14:xfrm>
                <a:off x="2969114" y="3045628"/>
                <a:ext cx="155160" cy="192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0C855DF-B02F-4F50-B423-3F82B62069F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51114" y="3027628"/>
                  <a:ext cx="190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55574CF-43F3-4D59-93CC-EC2714EEFDC2}"/>
                    </a:ext>
                  </a:extLst>
                </p14:cNvPr>
                <p14:cNvContentPartPr/>
                <p14:nvPr/>
              </p14:nvContentPartPr>
              <p14:xfrm>
                <a:off x="3393194" y="3230308"/>
                <a:ext cx="215640" cy="20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55574CF-43F3-4D59-93CC-EC2714EEFDC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375554" y="3212668"/>
                  <a:ext cx="251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2B17E44-0A37-4709-929B-C002AA6B1224}"/>
                    </a:ext>
                  </a:extLst>
                </p14:cNvPr>
                <p14:cNvContentPartPr/>
                <p14:nvPr/>
              </p14:nvContentPartPr>
              <p14:xfrm>
                <a:off x="3473474" y="3197548"/>
                <a:ext cx="54720" cy="1533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2B17E44-0A37-4709-929B-C002AA6B122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455474" y="3179908"/>
                  <a:ext cx="90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B00BD2D-B167-480D-8E02-7BAAE491A722}"/>
                    </a:ext>
                  </a:extLst>
                </p14:cNvPr>
                <p14:cNvContentPartPr/>
                <p14:nvPr/>
              </p14:nvContentPartPr>
              <p14:xfrm>
                <a:off x="3871634" y="3021868"/>
                <a:ext cx="249840" cy="3142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B00BD2D-B167-480D-8E02-7BAAE491A72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853994" y="3003868"/>
                  <a:ext cx="285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DD20EFD-EE62-44D3-9C13-AD4D15980EF2}"/>
                    </a:ext>
                  </a:extLst>
                </p14:cNvPr>
                <p14:cNvContentPartPr/>
                <p14:nvPr/>
              </p14:nvContentPartPr>
              <p14:xfrm>
                <a:off x="4168994" y="3196108"/>
                <a:ext cx="187920" cy="1148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DD20EFD-EE62-44D3-9C13-AD4D15980EF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151354" y="3178108"/>
                  <a:ext cx="223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545D378-8796-4748-9334-3ED32763E339}"/>
                    </a:ext>
                  </a:extLst>
                </p14:cNvPr>
                <p14:cNvContentPartPr/>
                <p14:nvPr/>
              </p14:nvContentPartPr>
              <p14:xfrm>
                <a:off x="4435034" y="2986228"/>
                <a:ext cx="185400" cy="321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545D378-8796-4748-9334-3ED32763E33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417394" y="2968588"/>
                  <a:ext cx="221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6FD818E-C3D6-498D-B30E-A6AFC17992CE}"/>
                    </a:ext>
                  </a:extLst>
                </p14:cNvPr>
                <p14:cNvContentPartPr/>
                <p14:nvPr/>
              </p14:nvContentPartPr>
              <p14:xfrm>
                <a:off x="4693874" y="3170548"/>
                <a:ext cx="93600" cy="1357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6FD818E-C3D6-498D-B30E-A6AFC17992C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76234" y="3152548"/>
                  <a:ext cx="129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0EE0703-BF61-4C3F-8DB0-4F2C4565D7DC}"/>
                    </a:ext>
                  </a:extLst>
                </p14:cNvPr>
                <p14:cNvContentPartPr/>
                <p14:nvPr/>
              </p14:nvContentPartPr>
              <p14:xfrm>
                <a:off x="4796114" y="3213028"/>
                <a:ext cx="43200" cy="1972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0EE0703-BF61-4C3F-8DB0-4F2C4565D7D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778474" y="3195028"/>
                  <a:ext cx="78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F3234CB-CAA7-4D43-BCFC-C9A5D09D889A}"/>
                    </a:ext>
                  </a:extLst>
                </p14:cNvPr>
                <p14:cNvContentPartPr/>
                <p14:nvPr/>
              </p14:nvContentPartPr>
              <p14:xfrm>
                <a:off x="4878194" y="2974348"/>
                <a:ext cx="179280" cy="68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F3234CB-CAA7-4D43-BCFC-C9A5D09D889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860194" y="2956708"/>
                  <a:ext cx="21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8DBB72F-2866-440C-9792-AF496A3ADB8A}"/>
                    </a:ext>
                  </a:extLst>
                </p14:cNvPr>
                <p14:cNvContentPartPr/>
                <p14:nvPr/>
              </p14:nvContentPartPr>
              <p14:xfrm>
                <a:off x="5492714" y="3104668"/>
                <a:ext cx="114120" cy="2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8DBB72F-2866-440C-9792-AF496A3ADB8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75074" y="3087028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9BFB53B-25FB-438E-A98C-712095512B6B}"/>
                    </a:ext>
                  </a:extLst>
                </p14:cNvPr>
                <p14:cNvContentPartPr/>
                <p14:nvPr/>
              </p14:nvContentPartPr>
              <p14:xfrm>
                <a:off x="5462474" y="3204748"/>
                <a:ext cx="161280" cy="61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9BFB53B-25FB-438E-A98C-712095512B6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444834" y="3187108"/>
                  <a:ext cx="196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91169C43-BF49-4E18-8E1C-7307444C1108}"/>
                    </a:ext>
                  </a:extLst>
                </p14:cNvPr>
                <p14:cNvContentPartPr/>
                <p14:nvPr/>
              </p14:nvContentPartPr>
              <p14:xfrm>
                <a:off x="141674" y="3644308"/>
                <a:ext cx="217440" cy="637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91169C43-BF49-4E18-8E1C-7307444C110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24034" y="3626308"/>
                  <a:ext cx="253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B033538-C3B5-4569-86F4-6C2FED27B7A3}"/>
                    </a:ext>
                  </a:extLst>
                </p14:cNvPr>
                <p14:cNvContentPartPr/>
                <p14:nvPr/>
              </p14:nvContentPartPr>
              <p14:xfrm>
                <a:off x="271274" y="3647548"/>
                <a:ext cx="513000" cy="3286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B033538-C3B5-4569-86F4-6C2FED27B7A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53634" y="3629548"/>
                  <a:ext cx="548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C6EE98D-3C52-4A6D-B7DC-00D4AE3E1B18}"/>
                    </a:ext>
                  </a:extLst>
                </p14:cNvPr>
                <p14:cNvContentPartPr/>
                <p14:nvPr/>
              </p14:nvContentPartPr>
              <p14:xfrm>
                <a:off x="818114" y="3786508"/>
                <a:ext cx="133560" cy="15732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C6EE98D-3C52-4A6D-B7DC-00D4AE3E1B1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00114" y="3768508"/>
                  <a:ext cx="169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AE8DD99-A8DB-42F5-B041-DB586CF6D247}"/>
                    </a:ext>
                  </a:extLst>
                </p14:cNvPr>
                <p14:cNvContentPartPr/>
                <p14:nvPr/>
              </p14:nvContentPartPr>
              <p14:xfrm>
                <a:off x="1019714" y="3834748"/>
                <a:ext cx="22680" cy="311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AE8DD99-A8DB-42F5-B041-DB586CF6D24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1714" y="3816748"/>
                  <a:ext cx="58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FD96673-1C7E-409F-8CF4-B2225E86FA0B}"/>
                    </a:ext>
                  </a:extLst>
                </p14:cNvPr>
                <p14:cNvContentPartPr/>
                <p14:nvPr/>
              </p14:nvContentPartPr>
              <p14:xfrm>
                <a:off x="916754" y="3875428"/>
                <a:ext cx="308880" cy="1260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FD96673-1C7E-409F-8CF4-B2225E86FA0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8754" y="3857788"/>
                  <a:ext cx="344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6C5178B-AE34-457D-82F6-396CF47ACA48}"/>
                    </a:ext>
                  </a:extLst>
                </p14:cNvPr>
                <p14:cNvContentPartPr/>
                <p14:nvPr/>
              </p14:nvContentPartPr>
              <p14:xfrm>
                <a:off x="1242194" y="3858508"/>
                <a:ext cx="552960" cy="156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6C5178B-AE34-457D-82F6-396CF47ACA4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24554" y="3840508"/>
                  <a:ext cx="588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DAA53C9-ED0F-4FA6-91CD-97847FA1FA5F}"/>
                    </a:ext>
                  </a:extLst>
                </p14:cNvPr>
                <p14:cNvContentPartPr/>
                <p14:nvPr/>
              </p14:nvContentPartPr>
              <p14:xfrm>
                <a:off x="1833674" y="3839788"/>
                <a:ext cx="190800" cy="1555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DAA53C9-ED0F-4FA6-91CD-97847FA1FA5F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816034" y="3821788"/>
                  <a:ext cx="22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CA52A25-0948-43F4-9ABB-D44873D61224}"/>
                    </a:ext>
                  </a:extLst>
                </p14:cNvPr>
                <p14:cNvContentPartPr/>
                <p14:nvPr/>
              </p14:nvContentPartPr>
              <p14:xfrm>
                <a:off x="2167394" y="3846988"/>
                <a:ext cx="177480" cy="1062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CA52A25-0948-43F4-9ABB-D44873D6122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49394" y="3828988"/>
                  <a:ext cx="213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FC18EF5-0B0B-4BF2-BCEC-9D0D78516C77}"/>
                    </a:ext>
                  </a:extLst>
                </p14:cNvPr>
                <p14:cNvContentPartPr/>
                <p14:nvPr/>
              </p14:nvContentPartPr>
              <p14:xfrm>
                <a:off x="2689754" y="3763828"/>
                <a:ext cx="398160" cy="1314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FC18EF5-0B0B-4BF2-BCEC-9D0D78516C7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671754" y="3746188"/>
                  <a:ext cx="433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F0CD092-5A20-4FD2-9583-71C7A206BAB9}"/>
                    </a:ext>
                  </a:extLst>
                </p14:cNvPr>
                <p14:cNvContentPartPr/>
                <p14:nvPr/>
              </p14:nvContentPartPr>
              <p14:xfrm>
                <a:off x="3138314" y="3726028"/>
                <a:ext cx="315000" cy="2167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F0CD092-5A20-4FD2-9583-71C7A206BAB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120674" y="3708388"/>
                  <a:ext cx="350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9D154CF-EBB9-456B-97E0-0109B14C5DB2}"/>
                    </a:ext>
                  </a:extLst>
                </p14:cNvPr>
                <p14:cNvContentPartPr/>
                <p14:nvPr/>
              </p14:nvContentPartPr>
              <p14:xfrm>
                <a:off x="3381674" y="3731428"/>
                <a:ext cx="51840" cy="554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9D154CF-EBB9-456B-97E0-0109B14C5DB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364034" y="3713428"/>
                  <a:ext cx="87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9E76158-772B-43D0-B224-5A2FAD74630C}"/>
                    </a:ext>
                  </a:extLst>
                </p14:cNvPr>
                <p14:cNvContentPartPr/>
                <p14:nvPr/>
              </p14:nvContentPartPr>
              <p14:xfrm>
                <a:off x="3484994" y="3796228"/>
                <a:ext cx="164160" cy="1591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9E76158-772B-43D0-B224-5A2FAD74630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466994" y="3778588"/>
                  <a:ext cx="19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04EF9D3-B35E-4AAE-BB05-C36FF34DAE84}"/>
                    </a:ext>
                  </a:extLst>
                </p14:cNvPr>
                <p14:cNvContentPartPr/>
                <p14:nvPr/>
              </p14:nvContentPartPr>
              <p14:xfrm>
                <a:off x="3925274" y="3651508"/>
                <a:ext cx="146160" cy="2638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04EF9D3-B35E-4AAE-BB05-C36FF34DAE8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907634" y="3633508"/>
                  <a:ext cx="181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89B3F67-7507-4E3B-BCD7-4911F0A751F9}"/>
                    </a:ext>
                  </a:extLst>
                </p14:cNvPr>
                <p14:cNvContentPartPr/>
                <p14:nvPr/>
              </p14:nvContentPartPr>
              <p14:xfrm>
                <a:off x="4052354" y="3782908"/>
                <a:ext cx="184680" cy="16128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89B3F67-7507-4E3B-BCD7-4911F0A751F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034714" y="3764908"/>
                  <a:ext cx="220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725F412-F4B1-4C51-8EDB-47FA962CDE0B}"/>
                    </a:ext>
                  </a:extLst>
                </p14:cNvPr>
                <p14:cNvContentPartPr/>
                <p14:nvPr/>
              </p14:nvContentPartPr>
              <p14:xfrm>
                <a:off x="4170794" y="3558628"/>
                <a:ext cx="36720" cy="586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725F412-F4B1-4C51-8EDB-47FA962CDE0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153154" y="3540628"/>
                  <a:ext cx="72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16F0298-9434-4232-9B24-3BFE8173C177}"/>
                    </a:ext>
                  </a:extLst>
                </p14:cNvPr>
                <p14:cNvContentPartPr/>
                <p14:nvPr/>
              </p14:nvContentPartPr>
              <p14:xfrm>
                <a:off x="4242074" y="3760228"/>
                <a:ext cx="165240" cy="1418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16F0298-9434-4232-9B24-3BFE8173C17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224074" y="3742588"/>
                  <a:ext cx="200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FBC3BE7-3759-49D1-BBB4-23B1CBF96923}"/>
                    </a:ext>
                  </a:extLst>
                </p14:cNvPr>
                <p14:cNvContentPartPr/>
                <p14:nvPr/>
              </p14:nvContentPartPr>
              <p14:xfrm>
                <a:off x="4431434" y="3677068"/>
                <a:ext cx="70560" cy="2235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FBC3BE7-3759-49D1-BBB4-23B1CBF9692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413794" y="3659068"/>
                  <a:ext cx="106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8FF7D4B-958D-4B4A-8C10-4FB746F20E0C}"/>
                    </a:ext>
                  </a:extLst>
                </p14:cNvPr>
                <p14:cNvContentPartPr/>
                <p14:nvPr/>
              </p14:nvContentPartPr>
              <p14:xfrm>
                <a:off x="4579394" y="3809188"/>
                <a:ext cx="288360" cy="126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8FF7D4B-958D-4B4A-8C10-4FB746F20E0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561754" y="3791188"/>
                  <a:ext cx="324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FC74B154-68D7-4BAF-A16E-D9755C8C467C}"/>
                    </a:ext>
                  </a:extLst>
                </p14:cNvPr>
                <p14:cNvContentPartPr/>
                <p14:nvPr/>
              </p14:nvContentPartPr>
              <p14:xfrm>
                <a:off x="605354" y="4239388"/>
                <a:ext cx="453960" cy="2876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FC74B154-68D7-4BAF-A16E-D9755C8C467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87714" y="4221388"/>
                  <a:ext cx="489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A20C406-656B-4A73-8BE3-EB0CDC129665}"/>
                    </a:ext>
                  </a:extLst>
                </p14:cNvPr>
                <p14:cNvContentPartPr/>
                <p14:nvPr/>
              </p14:nvContentPartPr>
              <p14:xfrm>
                <a:off x="1080914" y="4347388"/>
                <a:ext cx="176040" cy="1677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A20C406-656B-4A73-8BE3-EB0CDC12966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62914" y="4329748"/>
                  <a:ext cx="211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928E87C-3033-42B3-A110-07A8762E93A7}"/>
                    </a:ext>
                  </a:extLst>
                </p14:cNvPr>
                <p14:cNvContentPartPr/>
                <p14:nvPr/>
              </p14:nvContentPartPr>
              <p14:xfrm>
                <a:off x="1281794" y="4399588"/>
                <a:ext cx="970560" cy="1562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928E87C-3033-42B3-A110-07A8762E93A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264154" y="4381948"/>
                  <a:ext cx="1006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F23FF3B-E0D0-46F3-9C5F-75299C5B95AC}"/>
                    </a:ext>
                  </a:extLst>
                </p14:cNvPr>
                <p14:cNvContentPartPr/>
                <p14:nvPr/>
              </p14:nvContentPartPr>
              <p14:xfrm>
                <a:off x="2597234" y="4254148"/>
                <a:ext cx="230400" cy="2264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F23FF3B-E0D0-46F3-9C5F-75299C5B95A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579234" y="4236508"/>
                  <a:ext cx="266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CE028604-2796-4F3B-815B-0C5F35FEAA0B}"/>
                    </a:ext>
                  </a:extLst>
                </p14:cNvPr>
                <p14:cNvContentPartPr/>
                <p14:nvPr/>
              </p14:nvContentPartPr>
              <p14:xfrm>
                <a:off x="2910434" y="4250908"/>
                <a:ext cx="11160" cy="2412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CE028604-2796-4F3B-815B-0C5F35FEAA0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892434" y="4232908"/>
                  <a:ext cx="46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D4654F1-E855-4BA8-BF91-DC0647913D41}"/>
                    </a:ext>
                  </a:extLst>
                </p14:cNvPr>
                <p14:cNvContentPartPr/>
                <p14:nvPr/>
              </p14:nvContentPartPr>
              <p14:xfrm>
                <a:off x="2847074" y="4397068"/>
                <a:ext cx="242280" cy="2088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D4654F1-E855-4BA8-BF91-DC0647913D4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829434" y="4379428"/>
                  <a:ext cx="277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975D242-A602-45C4-B983-949E4E4BAE94}"/>
                    </a:ext>
                  </a:extLst>
                </p14:cNvPr>
                <p14:cNvContentPartPr/>
                <p14:nvPr/>
              </p14:nvContentPartPr>
              <p14:xfrm>
                <a:off x="3020234" y="4249828"/>
                <a:ext cx="53280" cy="22608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975D242-A602-45C4-B983-949E4E4BAE9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002234" y="4232188"/>
                  <a:ext cx="88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C84DB85-72CD-4585-835D-7CB33A6EBFFB}"/>
                    </a:ext>
                  </a:extLst>
                </p14:cNvPr>
                <p14:cNvContentPartPr/>
                <p14:nvPr/>
              </p14:nvContentPartPr>
              <p14:xfrm>
                <a:off x="3137234" y="4256308"/>
                <a:ext cx="129240" cy="100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C84DB85-72CD-4585-835D-7CB33A6EBFF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119234" y="4238668"/>
                  <a:ext cx="164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2ECBE6C-E497-4584-9120-06A00508C42A}"/>
                    </a:ext>
                  </a:extLst>
                </p14:cNvPr>
                <p14:cNvContentPartPr/>
                <p14:nvPr/>
              </p14:nvContentPartPr>
              <p14:xfrm>
                <a:off x="3611354" y="4381948"/>
                <a:ext cx="127440" cy="24372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2ECBE6C-E497-4584-9120-06A00508C42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593354" y="4364308"/>
                  <a:ext cx="163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162A23E-E8CD-4610-82CE-8AC7C290AA3E}"/>
                    </a:ext>
                  </a:extLst>
                </p14:cNvPr>
                <p14:cNvContentPartPr/>
                <p14:nvPr/>
              </p14:nvContentPartPr>
              <p14:xfrm>
                <a:off x="3650594" y="4213108"/>
                <a:ext cx="28080" cy="36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162A23E-E8CD-4610-82CE-8AC7C290AA3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632594" y="4195468"/>
                  <a:ext cx="63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9DE91A1-4E2A-4FF6-9422-BF18532D181F}"/>
                    </a:ext>
                  </a:extLst>
                </p14:cNvPr>
                <p14:cNvContentPartPr/>
                <p14:nvPr/>
              </p14:nvContentPartPr>
              <p14:xfrm>
                <a:off x="3914114" y="4215988"/>
                <a:ext cx="619920" cy="297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9DE91A1-4E2A-4FF6-9422-BF18532D181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896474" y="4198348"/>
                  <a:ext cx="655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AEB597C-CAD6-43B3-9863-6D8046B965F6}"/>
                    </a:ext>
                  </a:extLst>
                </p14:cNvPr>
                <p14:cNvContentPartPr/>
                <p14:nvPr/>
              </p14:nvContentPartPr>
              <p14:xfrm>
                <a:off x="4609274" y="4336228"/>
                <a:ext cx="206640" cy="1785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AEB597C-CAD6-43B3-9863-6D8046B965F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591634" y="4318588"/>
                  <a:ext cx="242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60568D0-4004-48BD-A562-DE0E626789F3}"/>
                    </a:ext>
                  </a:extLst>
                </p14:cNvPr>
                <p14:cNvContentPartPr/>
                <p14:nvPr/>
              </p14:nvContentPartPr>
              <p14:xfrm>
                <a:off x="4836434" y="4167388"/>
                <a:ext cx="51120" cy="3067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60568D0-4004-48BD-A562-DE0E626789F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818434" y="4149748"/>
                  <a:ext cx="86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6222851-2287-4E92-9062-46CE683D033F}"/>
                    </a:ext>
                  </a:extLst>
                </p14:cNvPr>
                <p14:cNvContentPartPr/>
                <p14:nvPr/>
              </p14:nvContentPartPr>
              <p14:xfrm>
                <a:off x="4843274" y="4298788"/>
                <a:ext cx="270720" cy="1555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6222851-2287-4E92-9062-46CE683D033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825634" y="4280788"/>
                  <a:ext cx="306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5E776AC-25E3-42D7-A06E-08DA02742BAF}"/>
                    </a:ext>
                  </a:extLst>
                </p14:cNvPr>
                <p14:cNvContentPartPr/>
                <p14:nvPr/>
              </p14:nvContentPartPr>
              <p14:xfrm>
                <a:off x="5150354" y="4261348"/>
                <a:ext cx="142920" cy="1951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5E776AC-25E3-42D7-A06E-08DA02742BA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32714" y="4243708"/>
                  <a:ext cx="178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6D9B83F-C338-41FF-85D3-00C6AFC1C248}"/>
                    </a:ext>
                  </a:extLst>
                </p14:cNvPr>
                <p14:cNvContentPartPr/>
                <p14:nvPr/>
              </p14:nvContentPartPr>
              <p14:xfrm>
                <a:off x="4627274" y="4110868"/>
                <a:ext cx="118800" cy="8028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6D9B83F-C338-41FF-85D3-00C6AFC1C24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609274" y="4092868"/>
                  <a:ext cx="154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71578F4-DDF6-48BA-A4DA-1D33A3BCEFC0}"/>
                    </a:ext>
                  </a:extLst>
                </p14:cNvPr>
                <p14:cNvContentPartPr/>
                <p14:nvPr/>
              </p14:nvContentPartPr>
              <p14:xfrm>
                <a:off x="723074" y="4701988"/>
                <a:ext cx="169920" cy="105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71578F4-DDF6-48BA-A4DA-1D33A3BCEFC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5434" y="4684348"/>
                  <a:ext cx="20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CBDBAE3-AB2E-47BD-BBAC-7B63BB8120C8}"/>
                    </a:ext>
                  </a:extLst>
                </p14:cNvPr>
                <p14:cNvContentPartPr/>
                <p14:nvPr/>
              </p14:nvContentPartPr>
              <p14:xfrm>
                <a:off x="993434" y="4697308"/>
                <a:ext cx="259920" cy="1130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CBDBAE3-AB2E-47BD-BBAC-7B63BB8120C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75794" y="4679308"/>
                  <a:ext cx="29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CDFA4ED-30C4-4103-8B3B-3146E7C68D34}"/>
                    </a:ext>
                  </a:extLst>
                </p14:cNvPr>
                <p14:cNvContentPartPr/>
                <p14:nvPr/>
              </p14:nvContentPartPr>
              <p14:xfrm>
                <a:off x="1345514" y="4654828"/>
                <a:ext cx="338400" cy="1533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CDFA4ED-30C4-4103-8B3B-3146E7C68D3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327874" y="4636828"/>
                  <a:ext cx="374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93F72E1-4885-4687-93A2-421190A0039E}"/>
                    </a:ext>
                  </a:extLst>
                </p14:cNvPr>
                <p14:cNvContentPartPr/>
                <p14:nvPr/>
              </p14:nvContentPartPr>
              <p14:xfrm>
                <a:off x="1772474" y="4602988"/>
                <a:ext cx="85680" cy="185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93F72E1-4885-4687-93A2-421190A0039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754474" y="4584988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3B2B374-0BB7-42DF-BFDD-11FF2CBA8530}"/>
                    </a:ext>
                  </a:extLst>
                </p14:cNvPr>
                <p14:cNvContentPartPr/>
                <p14:nvPr/>
              </p14:nvContentPartPr>
              <p14:xfrm>
                <a:off x="1885514" y="4676068"/>
                <a:ext cx="155160" cy="1206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3B2B374-0BB7-42DF-BFDD-11FF2CBA853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67514" y="4658428"/>
                  <a:ext cx="190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41D41C4-CD98-4F53-A16A-F55A58BB8910}"/>
                    </a:ext>
                  </a:extLst>
                </p14:cNvPr>
                <p14:cNvContentPartPr/>
                <p14:nvPr/>
              </p14:nvContentPartPr>
              <p14:xfrm>
                <a:off x="2051834" y="4611628"/>
                <a:ext cx="297360" cy="16596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41D41C4-CD98-4F53-A16A-F55A58BB8910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034194" y="4593628"/>
                  <a:ext cx="333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D501350-6734-4098-8F3D-59EDEBC42568}"/>
                    </a:ext>
                  </a:extLst>
                </p14:cNvPr>
                <p14:cNvContentPartPr/>
                <p14:nvPr/>
              </p14:nvContentPartPr>
              <p14:xfrm>
                <a:off x="2470514" y="4618108"/>
                <a:ext cx="181440" cy="1764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D501350-6734-4098-8F3D-59EDEBC4256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452514" y="4600108"/>
                  <a:ext cx="217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C60E555-DD74-4199-B2B2-A764E978B583}"/>
                    </a:ext>
                  </a:extLst>
                </p14:cNvPr>
                <p14:cNvContentPartPr/>
                <p14:nvPr/>
              </p14:nvContentPartPr>
              <p14:xfrm>
                <a:off x="2620994" y="4674628"/>
                <a:ext cx="72360" cy="856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C60E555-DD74-4199-B2B2-A764E978B58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603354" y="4656628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41606E7-A0ED-4A89-B9E9-8BC0E390E261}"/>
                    </a:ext>
                  </a:extLst>
                </p14:cNvPr>
                <p14:cNvContentPartPr/>
                <p14:nvPr/>
              </p14:nvContentPartPr>
              <p14:xfrm>
                <a:off x="2767874" y="4536388"/>
                <a:ext cx="68040" cy="2329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41606E7-A0ED-4A89-B9E9-8BC0E390E26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750234" y="4518748"/>
                  <a:ext cx="103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F840836-94A9-4904-BEEA-5979730C7D1E}"/>
                    </a:ext>
                  </a:extLst>
                </p14:cNvPr>
                <p14:cNvContentPartPr/>
                <p14:nvPr/>
              </p14:nvContentPartPr>
              <p14:xfrm>
                <a:off x="2861474" y="4688668"/>
                <a:ext cx="132480" cy="1065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F840836-94A9-4904-BEEA-5979730C7D1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843474" y="4670668"/>
                  <a:ext cx="168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488B7B1-D1D5-4994-AE43-A8F822944E4F}"/>
                    </a:ext>
                  </a:extLst>
                </p14:cNvPr>
                <p14:cNvContentPartPr/>
                <p14:nvPr/>
              </p14:nvContentPartPr>
              <p14:xfrm>
                <a:off x="3123914" y="4642588"/>
                <a:ext cx="135360" cy="1677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488B7B1-D1D5-4994-AE43-A8F822944E4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106274" y="4624588"/>
                  <a:ext cx="171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11780F1-CB41-46FE-85C3-F1923D1922B8}"/>
                    </a:ext>
                  </a:extLst>
                </p14:cNvPr>
                <p14:cNvContentPartPr/>
                <p14:nvPr/>
              </p14:nvContentPartPr>
              <p14:xfrm>
                <a:off x="3250994" y="4659508"/>
                <a:ext cx="186120" cy="1220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11780F1-CB41-46FE-85C3-F1923D1922B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233354" y="4641868"/>
                  <a:ext cx="221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015F611-21A0-4080-80CA-D72F35EC7F70}"/>
                    </a:ext>
                  </a:extLst>
                </p14:cNvPr>
                <p14:cNvContentPartPr/>
                <p14:nvPr/>
              </p14:nvContentPartPr>
              <p14:xfrm>
                <a:off x="5347634" y="4106908"/>
                <a:ext cx="167760" cy="3348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015F611-21A0-4080-80CA-D72F35EC7F7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329994" y="4088908"/>
                  <a:ext cx="203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82DCFF6-BCB4-4620-AD8A-1E912BAD9332}"/>
                    </a:ext>
                  </a:extLst>
                </p14:cNvPr>
                <p14:cNvContentPartPr/>
                <p14:nvPr/>
              </p14:nvContentPartPr>
              <p14:xfrm>
                <a:off x="5459954" y="4536388"/>
                <a:ext cx="14400" cy="4212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82DCFF6-BCB4-4620-AD8A-1E912BAD933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441954" y="4518388"/>
                  <a:ext cx="5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1796FF8-DCD7-4C70-9EE3-4D8029E03818}"/>
                    </a:ext>
                  </a:extLst>
                </p14:cNvPr>
                <p14:cNvContentPartPr/>
                <p14:nvPr/>
              </p14:nvContentPartPr>
              <p14:xfrm>
                <a:off x="64274" y="3484828"/>
                <a:ext cx="88560" cy="108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1796FF8-DCD7-4C70-9EE3-4D8029E0381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6634" y="3467188"/>
                  <a:ext cx="124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46438666-CF82-467F-A443-5CF43CBDC1D7}"/>
                    </a:ext>
                  </a:extLst>
                </p14:cNvPr>
                <p14:cNvContentPartPr/>
                <p14:nvPr/>
              </p14:nvContentPartPr>
              <p14:xfrm>
                <a:off x="19994" y="3278548"/>
                <a:ext cx="508320" cy="16668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46438666-CF82-467F-A443-5CF43CBDC1D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994" y="3260548"/>
                  <a:ext cx="543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33B901D-4673-417B-84A5-8AB884DC21B6}"/>
                    </a:ext>
                  </a:extLst>
                </p14:cNvPr>
                <p14:cNvContentPartPr/>
                <p14:nvPr/>
              </p14:nvContentPartPr>
              <p14:xfrm>
                <a:off x="2215274" y="3348748"/>
                <a:ext cx="808200" cy="1828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33B901D-4673-417B-84A5-8AB884DC21B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197634" y="3331108"/>
                  <a:ext cx="843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17F014F-C811-4940-A68A-ADF09273A672}"/>
                    </a:ext>
                  </a:extLst>
                </p14:cNvPr>
                <p14:cNvContentPartPr/>
                <p14:nvPr/>
              </p14:nvContentPartPr>
              <p14:xfrm>
                <a:off x="1732874" y="3426508"/>
                <a:ext cx="953640" cy="2080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17F014F-C811-4940-A68A-ADF09273A67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714874" y="3408868"/>
                  <a:ext cx="989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25D8FB2-CA6E-4585-9E52-5D568E18E8DC}"/>
                    </a:ext>
                  </a:extLst>
                </p14:cNvPr>
                <p14:cNvContentPartPr/>
                <p14:nvPr/>
              </p14:nvContentPartPr>
              <p14:xfrm>
                <a:off x="412394" y="3378628"/>
                <a:ext cx="463680" cy="11484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25D8FB2-CA6E-4585-9E52-5D568E18E8D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94394" y="3360628"/>
                  <a:ext cx="49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6D3010A-B1F1-4F17-AC9D-62F5A9763B5B}"/>
                    </a:ext>
                  </a:extLst>
                </p14:cNvPr>
                <p14:cNvContentPartPr/>
                <p14:nvPr/>
              </p14:nvContentPartPr>
              <p14:xfrm>
                <a:off x="892274" y="3461788"/>
                <a:ext cx="124560" cy="11232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6D3010A-B1F1-4F17-AC9D-62F5A9763B5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74634" y="3443788"/>
                  <a:ext cx="16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F4CF0ED-E47D-4ED5-93EF-448DB303996B}"/>
                    </a:ext>
                  </a:extLst>
                </p14:cNvPr>
                <p14:cNvContentPartPr/>
                <p14:nvPr/>
              </p14:nvContentPartPr>
              <p14:xfrm>
                <a:off x="1635674" y="3529468"/>
                <a:ext cx="118080" cy="10800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F4CF0ED-E47D-4ED5-93EF-448DB303996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617674" y="3511828"/>
                  <a:ext cx="15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FF43238E-4486-4266-9ED1-0DCD7400C743}"/>
                    </a:ext>
                  </a:extLst>
                </p14:cNvPr>
                <p14:cNvContentPartPr/>
                <p14:nvPr/>
              </p14:nvContentPartPr>
              <p14:xfrm>
                <a:off x="1071554" y="3546388"/>
                <a:ext cx="61920" cy="6516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FF43238E-4486-4266-9ED1-0DCD7400C74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53554" y="3528388"/>
                  <a:ext cx="97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633B0282-DE8C-4EF1-BD51-7C063A6AADBE}"/>
                    </a:ext>
                  </a:extLst>
                </p14:cNvPr>
                <p14:cNvContentPartPr/>
                <p14:nvPr/>
              </p14:nvContentPartPr>
              <p14:xfrm>
                <a:off x="1071554" y="3584188"/>
                <a:ext cx="360" cy="3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633B0282-DE8C-4EF1-BD51-7C063A6AADB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53554" y="35661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4FF40A8-6671-43EF-A751-9D074199C050}"/>
                    </a:ext>
                  </a:extLst>
                </p14:cNvPr>
                <p14:cNvContentPartPr/>
                <p14:nvPr/>
              </p14:nvContentPartPr>
              <p14:xfrm>
                <a:off x="1066874" y="3584188"/>
                <a:ext cx="115200" cy="14040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4FF40A8-6671-43EF-A751-9D074199C05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48874" y="3566188"/>
                  <a:ext cx="150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C8CFDC-7228-46A5-8132-ED7BA196494D}"/>
                    </a:ext>
                  </a:extLst>
                </p14:cNvPr>
                <p14:cNvContentPartPr/>
                <p14:nvPr/>
              </p14:nvContentPartPr>
              <p14:xfrm>
                <a:off x="1205834" y="3567268"/>
                <a:ext cx="129240" cy="14436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C8CFDC-7228-46A5-8132-ED7BA196494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87834" y="3549628"/>
                  <a:ext cx="164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CE57E36-5F46-45DB-B608-F70B77AA1072}"/>
                    </a:ext>
                  </a:extLst>
                </p14:cNvPr>
                <p14:cNvContentPartPr/>
                <p14:nvPr/>
              </p14:nvContentPartPr>
              <p14:xfrm>
                <a:off x="1305554" y="3540988"/>
                <a:ext cx="18000" cy="14616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CE57E36-5F46-45DB-B608-F70B77AA107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287554" y="3522988"/>
                  <a:ext cx="53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86A746C-63DC-4C86-891E-61EDD2D76A7B}"/>
                    </a:ext>
                  </a:extLst>
                </p14:cNvPr>
                <p14:cNvContentPartPr/>
                <p14:nvPr/>
              </p14:nvContentPartPr>
              <p14:xfrm>
                <a:off x="1358834" y="3657628"/>
                <a:ext cx="81720" cy="8352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86A746C-63DC-4C86-891E-61EDD2D76A7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340834" y="3639988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B5979ED-CD46-47DE-BDC0-42357F6B32B0}"/>
                    </a:ext>
                  </a:extLst>
                </p14:cNvPr>
                <p14:cNvContentPartPr/>
                <p14:nvPr/>
              </p14:nvContentPartPr>
              <p14:xfrm>
                <a:off x="1462154" y="3593188"/>
                <a:ext cx="100440" cy="1054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B5979ED-CD46-47DE-BDC0-42357F6B32B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444154" y="3575188"/>
                  <a:ext cx="13608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8CD28E15-3344-4A46-A8BA-0E07A62E4F4E}"/>
                  </a:ext>
                </a:extLst>
              </p14:cNvPr>
              <p14:cNvContentPartPr/>
              <p14:nvPr/>
            </p14:nvContentPartPr>
            <p14:xfrm>
              <a:off x="1459274" y="5786668"/>
              <a:ext cx="7281000" cy="38448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8CD28E15-3344-4A46-A8BA-0E07A62E4F4E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441274" y="5768668"/>
                <a:ext cx="731664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9" name="Group 648">
            <a:extLst>
              <a:ext uri="{FF2B5EF4-FFF2-40B4-BE49-F238E27FC236}">
                <a16:creationId xmlns:a16="http://schemas.microsoft.com/office/drawing/2014/main" id="{D8177C59-21F8-4A3C-A96F-6A5EA0E81581}"/>
              </a:ext>
            </a:extLst>
          </p:cNvPr>
          <p:cNvGrpSpPr/>
          <p:nvPr/>
        </p:nvGrpSpPr>
        <p:grpSpPr>
          <a:xfrm>
            <a:off x="426434" y="5459788"/>
            <a:ext cx="11023200" cy="1277640"/>
            <a:chOff x="426434" y="5459788"/>
            <a:chExt cx="11023200" cy="12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3C5B4BB-BE96-4330-8DAF-CE9DCEDD5871}"/>
                    </a:ext>
                  </a:extLst>
                </p14:cNvPr>
                <p14:cNvContentPartPr/>
                <p14:nvPr/>
              </p14:nvContentPartPr>
              <p14:xfrm>
                <a:off x="426434" y="5686228"/>
                <a:ext cx="168120" cy="1126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3C5B4BB-BE96-4330-8DAF-CE9DCEDD587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08434" y="5668228"/>
                  <a:ext cx="203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08A7AC3-1E6C-43EF-A144-014BE09EABEF}"/>
                    </a:ext>
                  </a:extLst>
                </p14:cNvPr>
                <p14:cNvContentPartPr/>
                <p14:nvPr/>
              </p14:nvContentPartPr>
              <p14:xfrm>
                <a:off x="429674" y="5795308"/>
                <a:ext cx="159840" cy="18396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08A7AC3-1E6C-43EF-A144-014BE09EABE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11674" y="5777308"/>
                  <a:ext cx="195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A9CAABD-F080-4C66-A12D-FA43CC2803CB}"/>
                    </a:ext>
                  </a:extLst>
                </p14:cNvPr>
                <p14:cNvContentPartPr/>
                <p14:nvPr/>
              </p14:nvContentPartPr>
              <p14:xfrm>
                <a:off x="740354" y="5655268"/>
                <a:ext cx="36000" cy="28656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A9CAABD-F080-4C66-A12D-FA43CC2803C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22714" y="5637268"/>
                  <a:ext cx="71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F4D1B805-F85C-4640-9A8A-33BC483EB938}"/>
                    </a:ext>
                  </a:extLst>
                </p14:cNvPr>
                <p14:cNvContentPartPr/>
                <p14:nvPr/>
              </p14:nvContentPartPr>
              <p14:xfrm>
                <a:off x="737114" y="5846428"/>
                <a:ext cx="194400" cy="2340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F4D1B805-F85C-4640-9A8A-33BC483EB93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19114" y="5828788"/>
                  <a:ext cx="23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0FF68AF7-2DDB-480A-98F1-1939343BF2C1}"/>
                    </a:ext>
                  </a:extLst>
                </p14:cNvPr>
                <p14:cNvContentPartPr/>
                <p14:nvPr/>
              </p14:nvContentPartPr>
              <p14:xfrm>
                <a:off x="846194" y="5663188"/>
                <a:ext cx="54720" cy="2203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0FF68AF7-2DDB-480A-98F1-1939343BF2C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28554" y="5645188"/>
                  <a:ext cx="90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FB448EC-B5A2-43FD-9653-E56B3DD67989}"/>
                    </a:ext>
                  </a:extLst>
                </p14:cNvPr>
                <p14:cNvContentPartPr/>
                <p14:nvPr/>
              </p14:nvContentPartPr>
              <p14:xfrm>
                <a:off x="940514" y="5891428"/>
                <a:ext cx="123840" cy="12312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FB448EC-B5A2-43FD-9653-E56B3DD6798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22874" y="5873428"/>
                  <a:ext cx="159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7458510-3E93-4B22-A40A-7DD4581F04FC}"/>
                    </a:ext>
                  </a:extLst>
                </p14:cNvPr>
                <p14:cNvContentPartPr/>
                <p14:nvPr/>
              </p14:nvContentPartPr>
              <p14:xfrm>
                <a:off x="1044194" y="5685868"/>
                <a:ext cx="213120" cy="25776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7458510-3E93-4B22-A40A-7DD4581F04F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26554" y="5668228"/>
                  <a:ext cx="248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41C53A2-B71E-4AB4-B3C5-69F0128A0BBE}"/>
                    </a:ext>
                  </a:extLst>
                </p14:cNvPr>
                <p14:cNvContentPartPr/>
                <p14:nvPr/>
              </p14:nvContentPartPr>
              <p14:xfrm>
                <a:off x="1443434" y="5807188"/>
                <a:ext cx="203040" cy="277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41C53A2-B71E-4AB4-B3C5-69F0128A0BBE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425434" y="5789548"/>
                  <a:ext cx="238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4702C724-6623-49E0-83C1-A433492D8560}"/>
                    </a:ext>
                  </a:extLst>
                </p14:cNvPr>
                <p14:cNvContentPartPr/>
                <p14:nvPr/>
              </p14:nvContentPartPr>
              <p14:xfrm>
                <a:off x="1498514" y="5724748"/>
                <a:ext cx="75960" cy="17568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4702C724-6623-49E0-83C1-A433492D856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480514" y="5707108"/>
                  <a:ext cx="111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F1730A2-A1BA-45E5-BF1F-17929BBC263D}"/>
                    </a:ext>
                  </a:extLst>
                </p14:cNvPr>
                <p14:cNvContentPartPr/>
                <p14:nvPr/>
              </p14:nvContentPartPr>
              <p14:xfrm>
                <a:off x="1823954" y="5655268"/>
                <a:ext cx="150840" cy="50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F1730A2-A1BA-45E5-BF1F-17929BBC263D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806314" y="5637268"/>
                  <a:ext cx="186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5881AA6-741B-4180-80B2-3B9408C30AAD}"/>
                    </a:ext>
                  </a:extLst>
                </p14:cNvPr>
                <p14:cNvContentPartPr/>
                <p14:nvPr/>
              </p14:nvContentPartPr>
              <p14:xfrm>
                <a:off x="1792994" y="5651308"/>
                <a:ext cx="220680" cy="2775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5881AA6-741B-4180-80B2-3B9408C30AA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775354" y="5633308"/>
                  <a:ext cx="256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E8ADC6D5-E25E-4F67-A8CC-D7599816B3DC}"/>
                    </a:ext>
                  </a:extLst>
                </p14:cNvPr>
                <p14:cNvContentPartPr/>
                <p14:nvPr/>
              </p14:nvContentPartPr>
              <p14:xfrm>
                <a:off x="2264234" y="5688748"/>
                <a:ext cx="18000" cy="22608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E8ADC6D5-E25E-4F67-A8CC-D7599816B3D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246594" y="5671108"/>
                  <a:ext cx="53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49731A6-C940-4D4C-A474-566DF1CE260D}"/>
                    </a:ext>
                  </a:extLst>
                </p14:cNvPr>
                <p14:cNvContentPartPr/>
                <p14:nvPr/>
              </p14:nvContentPartPr>
              <p14:xfrm>
                <a:off x="2161274" y="5655268"/>
                <a:ext cx="208440" cy="795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49731A6-C940-4D4C-A474-566DF1CE260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143274" y="5637268"/>
                  <a:ext cx="24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204171EA-3922-4DC5-A566-5B46AC5301FF}"/>
                    </a:ext>
                  </a:extLst>
                </p14:cNvPr>
                <p14:cNvContentPartPr/>
                <p14:nvPr/>
              </p14:nvContentPartPr>
              <p14:xfrm>
                <a:off x="2440634" y="5751748"/>
                <a:ext cx="99000" cy="14940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204171EA-3922-4DC5-A566-5B46AC5301F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422634" y="5734108"/>
                  <a:ext cx="134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25EF574-58C6-4B1D-9513-536677F0299F}"/>
                    </a:ext>
                  </a:extLst>
                </p14:cNvPr>
                <p14:cNvContentPartPr/>
                <p14:nvPr/>
              </p14:nvContentPartPr>
              <p14:xfrm>
                <a:off x="2562314" y="5608828"/>
                <a:ext cx="114480" cy="13032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25EF574-58C6-4B1D-9513-536677F0299F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544674" y="5590828"/>
                  <a:ext cx="150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DC67033-5B9A-4EB1-80DF-01898B70EFBF}"/>
                    </a:ext>
                  </a:extLst>
                </p14:cNvPr>
                <p14:cNvContentPartPr/>
                <p14:nvPr/>
              </p14:nvContentPartPr>
              <p14:xfrm>
                <a:off x="2777594" y="5601628"/>
                <a:ext cx="138240" cy="1411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DC67033-5B9A-4EB1-80DF-01898B70EFB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2759954" y="5583628"/>
                  <a:ext cx="173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9973E4A6-256A-469F-823B-1DAF8D27239C}"/>
                    </a:ext>
                  </a:extLst>
                </p14:cNvPr>
                <p14:cNvContentPartPr/>
                <p14:nvPr/>
              </p14:nvContentPartPr>
              <p14:xfrm>
                <a:off x="3005474" y="5769748"/>
                <a:ext cx="174600" cy="1476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9973E4A6-256A-469F-823B-1DAF8D27239C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987474" y="5751748"/>
                  <a:ext cx="210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4144DCB-D5F7-4423-80EB-B98715CCF030}"/>
                    </a:ext>
                  </a:extLst>
                </p14:cNvPr>
                <p14:cNvContentPartPr/>
                <p14:nvPr/>
              </p14:nvContentPartPr>
              <p14:xfrm>
                <a:off x="3068474" y="5725468"/>
                <a:ext cx="77040" cy="129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4144DCB-D5F7-4423-80EB-B98715CCF030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050834" y="5707828"/>
                  <a:ext cx="112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6B14792D-90EE-4CE2-BA96-DA4C5AA5ED11}"/>
                    </a:ext>
                  </a:extLst>
                </p14:cNvPr>
                <p14:cNvContentPartPr/>
                <p14:nvPr/>
              </p14:nvContentPartPr>
              <p14:xfrm>
                <a:off x="3240914" y="5618548"/>
                <a:ext cx="105480" cy="11016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6B14792D-90EE-4CE2-BA96-DA4C5AA5ED1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3223274" y="5600548"/>
                  <a:ext cx="141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C879BD1A-6F0C-4D62-8429-08C0D5FDC30F}"/>
                    </a:ext>
                  </a:extLst>
                </p14:cNvPr>
                <p14:cNvContentPartPr/>
                <p14:nvPr/>
              </p14:nvContentPartPr>
              <p14:xfrm>
                <a:off x="3253514" y="5603788"/>
                <a:ext cx="250200" cy="2592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C879BD1A-6F0C-4D62-8429-08C0D5FDC30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3235874" y="5586148"/>
                  <a:ext cx="285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9944BFF0-271A-468E-BB27-E8CA1974EE18}"/>
                    </a:ext>
                  </a:extLst>
                </p14:cNvPr>
                <p14:cNvContentPartPr/>
                <p14:nvPr/>
              </p14:nvContentPartPr>
              <p14:xfrm>
                <a:off x="3556274" y="5704948"/>
                <a:ext cx="205920" cy="1710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9944BFF0-271A-468E-BB27-E8CA1974EE18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3538274" y="5686948"/>
                  <a:ext cx="241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EF34D426-6561-4AC2-9BC1-83015B6FCEFA}"/>
                    </a:ext>
                  </a:extLst>
                </p14:cNvPr>
                <p14:cNvContentPartPr/>
                <p14:nvPr/>
              </p14:nvContentPartPr>
              <p14:xfrm>
                <a:off x="3801434" y="5598748"/>
                <a:ext cx="182160" cy="25776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EF34D426-6561-4AC2-9BC1-83015B6FCEF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3783434" y="5580748"/>
                  <a:ext cx="217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E330CB4A-2A27-4955-B752-CCA86363973E}"/>
                    </a:ext>
                  </a:extLst>
                </p14:cNvPr>
                <p14:cNvContentPartPr/>
                <p14:nvPr/>
              </p14:nvContentPartPr>
              <p14:xfrm>
                <a:off x="3993674" y="5741668"/>
                <a:ext cx="150840" cy="10188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E330CB4A-2A27-4955-B752-CCA86363973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3976034" y="5723668"/>
                  <a:ext cx="186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765A7D0-0CD9-400E-B3E9-8753EFE4DBF8}"/>
                    </a:ext>
                  </a:extLst>
                </p14:cNvPr>
                <p14:cNvContentPartPr/>
                <p14:nvPr/>
              </p14:nvContentPartPr>
              <p14:xfrm>
                <a:off x="4133354" y="5612788"/>
                <a:ext cx="258480" cy="36360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765A7D0-0CD9-400E-B3E9-8753EFE4DBF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115714" y="5594788"/>
                  <a:ext cx="294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36333F1-FE7D-459C-9F2F-29FCB1BFC675}"/>
                    </a:ext>
                  </a:extLst>
                </p14:cNvPr>
                <p14:cNvContentPartPr/>
                <p14:nvPr/>
              </p14:nvContentPartPr>
              <p14:xfrm>
                <a:off x="4765874" y="5695228"/>
                <a:ext cx="213840" cy="25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36333F1-FE7D-459C-9F2F-29FCB1BFC675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748234" y="5677228"/>
                  <a:ext cx="249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3F9B91E4-1123-40AA-A840-5A54172F4FAA}"/>
                    </a:ext>
                  </a:extLst>
                </p14:cNvPr>
                <p14:cNvContentPartPr/>
                <p14:nvPr/>
              </p14:nvContentPartPr>
              <p14:xfrm>
                <a:off x="4831754" y="5767228"/>
                <a:ext cx="228960" cy="2448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3F9B91E4-1123-40AA-A840-5A54172F4FA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814114" y="5749228"/>
                  <a:ext cx="26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E595B5D1-057C-4727-94C9-AF9C7F29D6F5}"/>
                    </a:ext>
                  </a:extLst>
                </p14:cNvPr>
                <p14:cNvContentPartPr/>
                <p14:nvPr/>
              </p14:nvContentPartPr>
              <p14:xfrm>
                <a:off x="5326394" y="5580748"/>
                <a:ext cx="147240" cy="504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E595B5D1-057C-4727-94C9-AF9C7F29D6F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308754" y="5563108"/>
                  <a:ext cx="182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069E132E-E947-4827-A461-045DDCA51045}"/>
                    </a:ext>
                  </a:extLst>
                </p14:cNvPr>
                <p14:cNvContentPartPr/>
                <p14:nvPr/>
              </p14:nvContentPartPr>
              <p14:xfrm>
                <a:off x="5308394" y="5596588"/>
                <a:ext cx="244080" cy="28296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069E132E-E947-4827-A461-045DDCA51045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290394" y="5578948"/>
                  <a:ext cx="279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771488B-D558-4A10-A324-8C7AF1B1A392}"/>
                    </a:ext>
                  </a:extLst>
                </p14:cNvPr>
                <p14:cNvContentPartPr/>
                <p14:nvPr/>
              </p14:nvContentPartPr>
              <p14:xfrm>
                <a:off x="5696474" y="5640868"/>
                <a:ext cx="14760" cy="21168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771488B-D558-4A10-A324-8C7AF1B1A392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678834" y="5622868"/>
                  <a:ext cx="5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39D3EA65-1E52-4BE6-95E2-71B0559B48B3}"/>
                    </a:ext>
                  </a:extLst>
                </p14:cNvPr>
                <p14:cNvContentPartPr/>
                <p14:nvPr/>
              </p14:nvContentPartPr>
              <p14:xfrm>
                <a:off x="5626274" y="5588668"/>
                <a:ext cx="195120" cy="10836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39D3EA65-1E52-4BE6-95E2-71B0559B48B3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608274" y="5571028"/>
                  <a:ext cx="230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1764C804-7B4F-4901-9F0C-3E0A9D2F65B6}"/>
                    </a:ext>
                  </a:extLst>
                </p14:cNvPr>
                <p14:cNvContentPartPr/>
                <p14:nvPr/>
              </p14:nvContentPartPr>
              <p14:xfrm>
                <a:off x="5864594" y="5721148"/>
                <a:ext cx="158760" cy="13788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1764C804-7B4F-4901-9F0C-3E0A9D2F65B6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846954" y="5703508"/>
                  <a:ext cx="19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CA576EC2-2DF8-4A59-A91E-CDF80A99B7AB}"/>
                    </a:ext>
                  </a:extLst>
                </p14:cNvPr>
                <p14:cNvContentPartPr/>
                <p14:nvPr/>
              </p14:nvContentPartPr>
              <p14:xfrm>
                <a:off x="6091394" y="5583268"/>
                <a:ext cx="123120" cy="10440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CA576EC2-2DF8-4A59-A91E-CDF80A99B7AB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073754" y="5565628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B2333D7-E5E2-4473-85B1-F7A0DA13A5CA}"/>
                    </a:ext>
                  </a:extLst>
                </p14:cNvPr>
                <p14:cNvContentPartPr/>
                <p14:nvPr/>
              </p14:nvContentPartPr>
              <p14:xfrm>
                <a:off x="6302354" y="5577508"/>
                <a:ext cx="129240" cy="500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B2333D7-E5E2-4473-85B1-F7A0DA13A5CA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284354" y="5559868"/>
                  <a:ext cx="164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6762AAC-2284-4483-8F90-DCB612250DA6}"/>
                    </a:ext>
                  </a:extLst>
                </p14:cNvPr>
                <p14:cNvContentPartPr/>
                <p14:nvPr/>
              </p14:nvContentPartPr>
              <p14:xfrm>
                <a:off x="6336194" y="5540788"/>
                <a:ext cx="46800" cy="19476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6762AAC-2284-4483-8F90-DCB612250DA6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318194" y="5522788"/>
                  <a:ext cx="82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BC0E3407-6EBB-4216-9E79-2095D272099E}"/>
                    </a:ext>
                  </a:extLst>
                </p14:cNvPr>
                <p14:cNvContentPartPr/>
                <p14:nvPr/>
              </p14:nvContentPartPr>
              <p14:xfrm>
                <a:off x="6577394" y="5745628"/>
                <a:ext cx="184680" cy="259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BC0E3407-6EBB-4216-9E79-2095D272099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559394" y="5727628"/>
                  <a:ext cx="220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884E6AB-CD02-465D-9E47-90C0849D668A}"/>
                    </a:ext>
                  </a:extLst>
                </p14:cNvPr>
                <p14:cNvContentPartPr/>
                <p14:nvPr/>
              </p14:nvContentPartPr>
              <p14:xfrm>
                <a:off x="6642194" y="5698468"/>
                <a:ext cx="108000" cy="162720"/>
              </p14:xfrm>
            </p:contentPart>
          </mc:Choice>
          <mc:Fallback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884E6AB-CD02-465D-9E47-90C0849D668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624194" y="5680468"/>
                  <a:ext cx="143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9F0F0CB-CB4E-4759-B663-82B09A1D6BF2}"/>
                    </a:ext>
                  </a:extLst>
                </p14:cNvPr>
                <p14:cNvContentPartPr/>
                <p14:nvPr/>
              </p14:nvContentPartPr>
              <p14:xfrm>
                <a:off x="7055114" y="5548348"/>
                <a:ext cx="254520" cy="27000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9F0F0CB-CB4E-4759-B663-82B09A1D6BF2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037114" y="5530708"/>
                  <a:ext cx="2901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FF5689D-7CDA-40FD-93D8-8C3F924325F3}"/>
                    </a:ext>
                  </a:extLst>
                </p14:cNvPr>
                <p14:cNvContentPartPr/>
                <p14:nvPr/>
              </p14:nvContentPartPr>
              <p14:xfrm>
                <a:off x="7340594" y="5672908"/>
                <a:ext cx="165960" cy="13860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FF5689D-7CDA-40FD-93D8-8C3F924325F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7322594" y="5654908"/>
                  <a:ext cx="201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EC80E89B-AD99-41E7-89ED-4CB591C80CB5}"/>
                    </a:ext>
                  </a:extLst>
                </p14:cNvPr>
                <p14:cNvContentPartPr/>
                <p14:nvPr/>
              </p14:nvContentPartPr>
              <p14:xfrm>
                <a:off x="7607354" y="5511268"/>
                <a:ext cx="183600" cy="131040"/>
              </p14:xfrm>
            </p:contentPart>
          </mc:Choice>
          <mc:Fallback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EC80E89B-AD99-41E7-89ED-4CB591C80CB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7589714" y="5493268"/>
                  <a:ext cx="21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0249C66-5361-423F-97BF-B6D141E9AE22}"/>
                    </a:ext>
                  </a:extLst>
                </p14:cNvPr>
                <p14:cNvContentPartPr/>
                <p14:nvPr/>
              </p14:nvContentPartPr>
              <p14:xfrm>
                <a:off x="7792394" y="5520628"/>
                <a:ext cx="141840" cy="29880"/>
              </p14:xfrm>
            </p:contentPart>
          </mc:Choice>
          <mc:Fallback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0249C66-5361-423F-97BF-B6D141E9AE22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7774754" y="5502988"/>
                  <a:ext cx="177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A1CB2A8-56A4-49D9-B52F-2182349A9C8B}"/>
                    </a:ext>
                  </a:extLst>
                </p14:cNvPr>
                <p14:cNvContentPartPr/>
                <p14:nvPr/>
              </p14:nvContentPartPr>
              <p14:xfrm>
                <a:off x="7852874" y="5459788"/>
                <a:ext cx="15480" cy="218160"/>
              </p14:xfrm>
            </p:contentPart>
          </mc:Choice>
          <mc:Fallback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A1CB2A8-56A4-49D9-B52F-2182349A9C8B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7835234" y="5442148"/>
                  <a:ext cx="51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8F0EC305-6A1E-467C-930D-C138D6C0C182}"/>
                    </a:ext>
                  </a:extLst>
                </p14:cNvPr>
                <p14:cNvContentPartPr/>
                <p14:nvPr/>
              </p14:nvContentPartPr>
              <p14:xfrm>
                <a:off x="8052314" y="5789548"/>
                <a:ext cx="208440" cy="28440"/>
              </p14:xfrm>
            </p:contentPart>
          </mc:Choice>
          <mc:Fallback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8F0EC305-6A1E-467C-930D-C138D6C0C182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8034314" y="5771908"/>
                  <a:ext cx="244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D071385-02CB-4C01-A393-6C3AD4E75020}"/>
                    </a:ext>
                  </a:extLst>
                </p14:cNvPr>
                <p14:cNvContentPartPr/>
                <p14:nvPr/>
              </p14:nvContentPartPr>
              <p14:xfrm>
                <a:off x="8155274" y="5720068"/>
                <a:ext cx="77760" cy="102960"/>
              </p14:xfrm>
            </p:contentPart>
          </mc:Choice>
          <mc:Fallback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D071385-02CB-4C01-A393-6C3AD4E7502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137634" y="5702068"/>
                  <a:ext cx="113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87DDBF29-8AA9-4BAC-B2CC-87C5B5C85EFD}"/>
                    </a:ext>
                  </a:extLst>
                </p14:cNvPr>
                <p14:cNvContentPartPr/>
                <p14:nvPr/>
              </p14:nvContentPartPr>
              <p14:xfrm>
                <a:off x="8488994" y="5610268"/>
                <a:ext cx="190800" cy="257400"/>
              </p14:xfrm>
            </p:contentPart>
          </mc:Choice>
          <mc:Fallback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87DDBF29-8AA9-4BAC-B2CC-87C5B5C85EF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8470994" y="5592628"/>
                  <a:ext cx="226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B014DA5-C116-4745-BD97-63BAFFBC82C1}"/>
                    </a:ext>
                  </a:extLst>
                </p14:cNvPr>
                <p14:cNvContentPartPr/>
                <p14:nvPr/>
              </p14:nvContentPartPr>
              <p14:xfrm>
                <a:off x="8806514" y="5570308"/>
                <a:ext cx="24480" cy="243000"/>
              </p14:xfrm>
            </p:contentPart>
          </mc:Choice>
          <mc:Fallback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B014DA5-C116-4745-BD97-63BAFFBC82C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788874" y="5552668"/>
                  <a:ext cx="60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E9B387-D5F3-4D40-B8DA-22F7A04C22B4}"/>
                    </a:ext>
                  </a:extLst>
                </p14:cNvPr>
                <p14:cNvContentPartPr/>
                <p14:nvPr/>
              </p14:nvContentPartPr>
              <p14:xfrm>
                <a:off x="8779154" y="5508748"/>
                <a:ext cx="228240" cy="286200"/>
              </p14:xfrm>
            </p:contentPart>
          </mc:Choice>
          <mc:Fallback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E9B387-D5F3-4D40-B8DA-22F7A04C22B4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761154" y="5490748"/>
                  <a:ext cx="263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08E089B-837D-43A7-93A5-91291026015B}"/>
                    </a:ext>
                  </a:extLst>
                </p14:cNvPr>
                <p14:cNvContentPartPr/>
                <p14:nvPr/>
              </p14:nvContentPartPr>
              <p14:xfrm>
                <a:off x="9055274" y="5737708"/>
                <a:ext cx="193680" cy="127440"/>
              </p14:xfrm>
            </p:contentPart>
          </mc:Choice>
          <mc:Fallback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08E089B-837D-43A7-93A5-91291026015B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037274" y="5719708"/>
                  <a:ext cx="22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7B9E656-89FC-4CA3-BFEA-2C26C12E0DAE}"/>
                    </a:ext>
                  </a:extLst>
                </p14:cNvPr>
                <p14:cNvContentPartPr/>
                <p14:nvPr/>
              </p14:nvContentPartPr>
              <p14:xfrm>
                <a:off x="9257594" y="5586508"/>
                <a:ext cx="198360" cy="206640"/>
              </p14:xfrm>
            </p:contentPart>
          </mc:Choice>
          <mc:Fallback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7B9E656-89FC-4CA3-BFEA-2C26C12E0DA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239594" y="5568508"/>
                  <a:ext cx="234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F4B6FEC-9557-4277-BECC-DD410F4814A1}"/>
                    </a:ext>
                  </a:extLst>
                </p14:cNvPr>
                <p14:cNvContentPartPr/>
                <p14:nvPr/>
              </p14:nvContentPartPr>
              <p14:xfrm>
                <a:off x="9689954" y="5696668"/>
                <a:ext cx="163080" cy="10800"/>
              </p14:xfrm>
            </p:contentPart>
          </mc:Choice>
          <mc:Fallback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F4B6FEC-9557-4277-BECC-DD410F4814A1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9672314" y="5679028"/>
                  <a:ext cx="19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3A1FEBD-410F-4F25-A37A-FB9CBC21BC05}"/>
                    </a:ext>
                  </a:extLst>
                </p14:cNvPr>
                <p14:cNvContentPartPr/>
                <p14:nvPr/>
              </p14:nvContentPartPr>
              <p14:xfrm>
                <a:off x="9749714" y="5577508"/>
                <a:ext cx="21600" cy="199440"/>
              </p14:xfrm>
            </p:contentPart>
          </mc:Choice>
          <mc:Fallback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3A1FEBD-410F-4F25-A37A-FB9CBC21BC05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731714" y="5559868"/>
                  <a:ext cx="57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7815B4C-FD98-43D0-8008-28B253937D01}"/>
                    </a:ext>
                  </a:extLst>
                </p14:cNvPr>
                <p14:cNvContentPartPr/>
                <p14:nvPr/>
              </p14:nvContentPartPr>
              <p14:xfrm>
                <a:off x="10163354" y="5510188"/>
                <a:ext cx="158040" cy="160200"/>
              </p14:xfrm>
            </p:contentPart>
          </mc:Choice>
          <mc:Fallback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7815B4C-FD98-43D0-8008-28B253937D01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145354" y="5492548"/>
                  <a:ext cx="193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DD46D63-60B9-4300-82EF-C5A7F40B6786}"/>
                    </a:ext>
                  </a:extLst>
                </p14:cNvPr>
                <p14:cNvContentPartPr/>
                <p14:nvPr/>
              </p14:nvContentPartPr>
              <p14:xfrm>
                <a:off x="10163714" y="5648068"/>
                <a:ext cx="173520" cy="174600"/>
              </p14:xfrm>
            </p:contentPart>
          </mc:Choice>
          <mc:Fallback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DD46D63-60B9-4300-82EF-C5A7F40B6786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146074" y="5630428"/>
                  <a:ext cx="209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67A149C0-457C-4A06-B292-44EE3614F5FE}"/>
                    </a:ext>
                  </a:extLst>
                </p14:cNvPr>
                <p14:cNvContentPartPr/>
                <p14:nvPr/>
              </p14:nvContentPartPr>
              <p14:xfrm>
                <a:off x="10391954" y="5534668"/>
                <a:ext cx="218520" cy="253440"/>
              </p14:xfrm>
            </p:contentPart>
          </mc:Choice>
          <mc:Fallback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67A149C0-457C-4A06-B292-44EE3614F5FE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373954" y="5517028"/>
                  <a:ext cx="254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26004D6A-7B3B-4ABD-B11F-8C5930F013E3}"/>
                    </a:ext>
                  </a:extLst>
                </p14:cNvPr>
                <p14:cNvContentPartPr/>
                <p14:nvPr/>
              </p14:nvContentPartPr>
              <p14:xfrm>
                <a:off x="10688234" y="5497588"/>
                <a:ext cx="14760" cy="260280"/>
              </p14:xfrm>
            </p:contentPart>
          </mc:Choice>
          <mc:Fallback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26004D6A-7B3B-4ABD-B11F-8C5930F013E3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0670234" y="5479588"/>
                  <a:ext cx="50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11A1F76-9D48-4576-9873-7B2ED6B9634B}"/>
                    </a:ext>
                  </a:extLst>
                </p14:cNvPr>
                <p14:cNvContentPartPr/>
                <p14:nvPr/>
              </p14:nvContentPartPr>
              <p14:xfrm>
                <a:off x="10656194" y="5463028"/>
                <a:ext cx="163080" cy="265320"/>
              </p14:xfrm>
            </p:contentPart>
          </mc:Choice>
          <mc:Fallback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11A1F76-9D48-4576-9873-7B2ED6B9634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0638194" y="5445388"/>
                  <a:ext cx="198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48687B85-F321-4BC7-88A9-6AF566BCD9FE}"/>
                    </a:ext>
                  </a:extLst>
                </p14:cNvPr>
                <p14:cNvContentPartPr/>
                <p14:nvPr/>
              </p14:nvContentPartPr>
              <p14:xfrm>
                <a:off x="10920434" y="5487148"/>
                <a:ext cx="156960" cy="360"/>
              </p14:xfrm>
            </p:contentPart>
          </mc:Choice>
          <mc:Fallback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48687B85-F321-4BC7-88A9-6AF566BCD9FE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902434" y="5469148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E947F8C-1F4B-491E-AFD7-BD0AE347391B}"/>
                    </a:ext>
                  </a:extLst>
                </p14:cNvPr>
                <p14:cNvContentPartPr/>
                <p14:nvPr/>
              </p14:nvContentPartPr>
              <p14:xfrm>
                <a:off x="3108794" y="6291388"/>
                <a:ext cx="149040" cy="165240"/>
              </p14:xfrm>
            </p:contentPart>
          </mc:Choice>
          <mc:Fallback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E947F8C-1F4B-491E-AFD7-BD0AE347391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090794" y="6273388"/>
                  <a:ext cx="184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01DF6FE-D03D-4E39-B9BC-2B1138FB8C95}"/>
                    </a:ext>
                  </a:extLst>
                </p14:cNvPr>
                <p14:cNvContentPartPr/>
                <p14:nvPr/>
              </p14:nvContentPartPr>
              <p14:xfrm>
                <a:off x="3211394" y="6315508"/>
                <a:ext cx="37080" cy="249120"/>
              </p14:xfrm>
            </p:contentPart>
          </mc:Choice>
          <mc:Fallback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01DF6FE-D03D-4E39-B9BC-2B1138FB8C95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193754" y="6297868"/>
                  <a:ext cx="72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88EC6217-B445-47DD-A115-BF0C3895B46B}"/>
                    </a:ext>
                  </a:extLst>
                </p14:cNvPr>
                <p14:cNvContentPartPr/>
                <p14:nvPr/>
              </p14:nvContentPartPr>
              <p14:xfrm>
                <a:off x="3327674" y="6319468"/>
                <a:ext cx="8280" cy="21312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88EC6217-B445-47DD-A115-BF0C3895B46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310034" y="6301468"/>
                  <a:ext cx="43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D6D754B1-00D5-4C52-8969-30195366185E}"/>
                    </a:ext>
                  </a:extLst>
                </p14:cNvPr>
                <p14:cNvContentPartPr/>
                <p14:nvPr/>
              </p14:nvContentPartPr>
              <p14:xfrm>
                <a:off x="3321194" y="6435388"/>
                <a:ext cx="193320" cy="3312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D6D754B1-00D5-4C52-8969-30195366185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3303554" y="6417748"/>
                  <a:ext cx="228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B5B90C6-E1DB-4E57-8CDD-764395CA32E7}"/>
                    </a:ext>
                  </a:extLst>
                </p14:cNvPr>
                <p14:cNvContentPartPr/>
                <p14:nvPr/>
              </p14:nvContentPartPr>
              <p14:xfrm>
                <a:off x="3417314" y="6308308"/>
                <a:ext cx="54720" cy="2142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B5B90C6-E1DB-4E57-8CDD-764395CA32E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3399674" y="6290308"/>
                  <a:ext cx="90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D8A5F0E5-552A-410C-B233-64F6CF280F21}"/>
                    </a:ext>
                  </a:extLst>
                </p14:cNvPr>
                <p14:cNvContentPartPr/>
                <p14:nvPr/>
              </p14:nvContentPartPr>
              <p14:xfrm>
                <a:off x="3491114" y="6464188"/>
                <a:ext cx="147960" cy="13284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D8A5F0E5-552A-410C-B233-64F6CF280F21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3473474" y="6446548"/>
                  <a:ext cx="183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05CFDFB2-BA5A-43CA-A37F-1EF36498B3E7}"/>
                    </a:ext>
                  </a:extLst>
                </p14:cNvPr>
                <p14:cNvContentPartPr/>
                <p14:nvPr/>
              </p14:nvContentPartPr>
              <p14:xfrm>
                <a:off x="3642674" y="6306868"/>
                <a:ext cx="197280" cy="247680"/>
              </p14:xfrm>
            </p:contentPart>
          </mc:Choice>
          <mc:Fallback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05CFDFB2-BA5A-43CA-A37F-1EF36498B3E7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3625034" y="6289228"/>
                  <a:ext cx="232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786753D3-C262-4FC4-9A6E-E3AE1D343D7F}"/>
                    </a:ext>
                  </a:extLst>
                </p14:cNvPr>
                <p14:cNvContentPartPr/>
                <p14:nvPr/>
              </p14:nvContentPartPr>
              <p14:xfrm>
                <a:off x="4058834" y="6435388"/>
                <a:ext cx="159840" cy="11520"/>
              </p14:xfrm>
            </p:contentPart>
          </mc:Choice>
          <mc:Fallback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786753D3-C262-4FC4-9A6E-E3AE1D343D7F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4040834" y="6417748"/>
                  <a:ext cx="195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B0C73102-4FA0-4010-AE28-794E830B7650}"/>
                    </a:ext>
                  </a:extLst>
                </p14:cNvPr>
                <p14:cNvContentPartPr/>
                <p14:nvPr/>
              </p14:nvContentPartPr>
              <p14:xfrm>
                <a:off x="4112114" y="6358708"/>
                <a:ext cx="64440" cy="20376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B0C73102-4FA0-4010-AE28-794E830B7650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094474" y="6340708"/>
                  <a:ext cx="100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A6FB47DD-E136-46BA-9ACE-07FDD2A89810}"/>
                    </a:ext>
                  </a:extLst>
                </p14:cNvPr>
                <p14:cNvContentPartPr/>
                <p14:nvPr/>
              </p14:nvContentPartPr>
              <p14:xfrm>
                <a:off x="4351874" y="6327388"/>
                <a:ext cx="187560" cy="19404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A6FB47DD-E136-46BA-9ACE-07FDD2A89810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333874" y="6309388"/>
                  <a:ext cx="223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E87842BF-9710-4C6E-B16B-1617A5F6BD85}"/>
                    </a:ext>
                  </a:extLst>
                </p14:cNvPr>
                <p14:cNvContentPartPr/>
                <p14:nvPr/>
              </p14:nvContentPartPr>
              <p14:xfrm>
                <a:off x="4712594" y="6291388"/>
                <a:ext cx="31320" cy="198000"/>
              </p14:xfrm>
            </p:contentPart>
          </mc:Choice>
          <mc:Fallback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E87842BF-9710-4C6E-B16B-1617A5F6BD85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4694954" y="6273388"/>
                  <a:ext cx="66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C412EC7F-E2DF-425F-BA26-752701AA6F65}"/>
                    </a:ext>
                  </a:extLst>
                </p14:cNvPr>
                <p14:cNvContentPartPr/>
                <p14:nvPr/>
              </p14:nvContentPartPr>
              <p14:xfrm>
                <a:off x="4667954" y="6287428"/>
                <a:ext cx="164880" cy="9000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C412EC7F-E2DF-425F-BA26-752701AA6F65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4650314" y="6269428"/>
                  <a:ext cx="200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215491A4-F04E-49B5-A913-77D997D5E8ED}"/>
                    </a:ext>
                  </a:extLst>
                </p14:cNvPr>
                <p14:cNvContentPartPr/>
                <p14:nvPr/>
              </p14:nvContentPartPr>
              <p14:xfrm>
                <a:off x="4863074" y="6370588"/>
                <a:ext cx="143640" cy="13212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215491A4-F04E-49B5-A913-77D997D5E8E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845074" y="6352948"/>
                  <a:ext cx="179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5B8723DA-1235-452B-940A-A70B90582B20}"/>
                    </a:ext>
                  </a:extLst>
                </p14:cNvPr>
                <p14:cNvContentPartPr/>
                <p14:nvPr/>
              </p14:nvContentPartPr>
              <p14:xfrm>
                <a:off x="5041634" y="6231268"/>
                <a:ext cx="161280" cy="14076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5B8723DA-1235-452B-940A-A70B90582B20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023994" y="6213628"/>
                  <a:ext cx="196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784CF879-380F-45A9-817C-62DEDC16C84E}"/>
                    </a:ext>
                  </a:extLst>
                </p14:cNvPr>
                <p14:cNvContentPartPr/>
                <p14:nvPr/>
              </p14:nvContentPartPr>
              <p14:xfrm>
                <a:off x="5230274" y="6171508"/>
                <a:ext cx="106920" cy="223560"/>
              </p14:xfrm>
            </p:contentPart>
          </mc:Choice>
          <mc:Fallback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784CF879-380F-45A9-817C-62DEDC16C84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212634" y="6153508"/>
                  <a:ext cx="142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0B6B2817-9E20-4552-A363-18873E156DFB}"/>
                    </a:ext>
                  </a:extLst>
                </p14:cNvPr>
                <p14:cNvContentPartPr/>
                <p14:nvPr/>
              </p14:nvContentPartPr>
              <p14:xfrm>
                <a:off x="5399834" y="6462748"/>
                <a:ext cx="201240" cy="2880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0B6B2817-9E20-4552-A363-18873E156DFB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381834" y="6444748"/>
                  <a:ext cx="236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55122D0A-64CD-464A-94E7-79F805970A86}"/>
                    </a:ext>
                  </a:extLst>
                </p14:cNvPr>
                <p14:cNvContentPartPr/>
                <p14:nvPr/>
              </p14:nvContentPartPr>
              <p14:xfrm>
                <a:off x="5455634" y="6428908"/>
                <a:ext cx="40320" cy="17964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55122D0A-64CD-464A-94E7-79F805970A86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5437634" y="6411268"/>
                  <a:ext cx="75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C8A9875-BA77-4A1C-A730-FD9A3321E06B}"/>
                    </a:ext>
                  </a:extLst>
                </p14:cNvPr>
                <p14:cNvContentPartPr/>
                <p14:nvPr/>
              </p14:nvContentPartPr>
              <p14:xfrm>
                <a:off x="5794394" y="6322708"/>
                <a:ext cx="257400" cy="24588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C8A9875-BA77-4A1C-A730-FD9A3321E06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5776394" y="6305068"/>
                  <a:ext cx="293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AA18BECA-7C78-42A3-A45B-CFD3CDEE3CD3}"/>
                    </a:ext>
                  </a:extLst>
                </p14:cNvPr>
                <p14:cNvContentPartPr/>
                <p14:nvPr/>
              </p14:nvContentPartPr>
              <p14:xfrm>
                <a:off x="6077354" y="6445828"/>
                <a:ext cx="218160" cy="157680"/>
              </p14:xfrm>
            </p:contentPart>
          </mc:Choice>
          <mc:Fallback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AA18BECA-7C78-42A3-A45B-CFD3CDEE3CD3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059354" y="6427828"/>
                  <a:ext cx="253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B791494A-7169-493C-AB7F-EA63A578D111}"/>
                    </a:ext>
                  </a:extLst>
                </p14:cNvPr>
                <p14:cNvContentPartPr/>
                <p14:nvPr/>
              </p14:nvContentPartPr>
              <p14:xfrm>
                <a:off x="6280394" y="6325948"/>
                <a:ext cx="205560" cy="27000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B791494A-7169-493C-AB7F-EA63A578D111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262394" y="6307948"/>
                  <a:ext cx="241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5F0B78FD-B23D-44C5-951A-7930F16CDA53}"/>
                    </a:ext>
                  </a:extLst>
                </p14:cNvPr>
                <p14:cNvContentPartPr/>
                <p14:nvPr/>
              </p14:nvContentPartPr>
              <p14:xfrm>
                <a:off x="6525554" y="6433948"/>
                <a:ext cx="157680" cy="14868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5F0B78FD-B23D-44C5-951A-7930F16CDA5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507914" y="6415948"/>
                  <a:ext cx="193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889B6AA0-ED09-4885-B816-3F005CFFD2FB}"/>
                    </a:ext>
                  </a:extLst>
                </p14:cNvPr>
                <p14:cNvContentPartPr/>
                <p14:nvPr/>
              </p14:nvContentPartPr>
              <p14:xfrm>
                <a:off x="6665234" y="6335308"/>
                <a:ext cx="183600" cy="325080"/>
              </p14:xfrm>
            </p:contentPart>
          </mc:Choice>
          <mc:Fallback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889B6AA0-ED09-4885-B816-3F005CFFD2FB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647594" y="6317668"/>
                  <a:ext cx="219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299E47EC-095E-4918-941D-41A8F317DAB6}"/>
                    </a:ext>
                  </a:extLst>
                </p14:cNvPr>
                <p14:cNvContentPartPr/>
                <p14:nvPr/>
              </p14:nvContentPartPr>
              <p14:xfrm>
                <a:off x="7183994" y="6417028"/>
                <a:ext cx="180000" cy="10080"/>
              </p14:xfrm>
            </p:contentPart>
          </mc:Choice>
          <mc:Fallback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299E47EC-095E-4918-941D-41A8F317DAB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165994" y="6399028"/>
                  <a:ext cx="215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12B88AD9-D000-442A-873F-7190C67E1D1D}"/>
                    </a:ext>
                  </a:extLst>
                </p14:cNvPr>
                <p14:cNvContentPartPr/>
                <p14:nvPr/>
              </p14:nvContentPartPr>
              <p14:xfrm>
                <a:off x="7191194" y="6453748"/>
                <a:ext cx="211320" cy="26640"/>
              </p14:xfrm>
            </p:contentPart>
          </mc:Choice>
          <mc:Fallback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12B88AD9-D000-442A-873F-7190C67E1D1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173194" y="6436108"/>
                  <a:ext cx="246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C7D6726-149C-49BB-9588-A95C74F0FDFC}"/>
                    </a:ext>
                  </a:extLst>
                </p14:cNvPr>
                <p14:cNvContentPartPr/>
                <p14:nvPr/>
              </p14:nvContentPartPr>
              <p14:xfrm>
                <a:off x="7738034" y="6306508"/>
                <a:ext cx="149760" cy="5040"/>
              </p14:xfrm>
            </p:contentPart>
          </mc:Choice>
          <mc:Fallback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C7D6726-149C-49BB-9588-A95C74F0FDFC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720394" y="6288868"/>
                  <a:ext cx="185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037FA052-0BCD-4FAC-990F-1FF9C63A9521}"/>
                    </a:ext>
                  </a:extLst>
                </p14:cNvPr>
                <p14:cNvContentPartPr/>
                <p14:nvPr/>
              </p14:nvContentPartPr>
              <p14:xfrm>
                <a:off x="7691954" y="6323428"/>
                <a:ext cx="239760" cy="264600"/>
              </p14:xfrm>
            </p:contentPart>
          </mc:Choice>
          <mc:Fallback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037FA052-0BCD-4FAC-990F-1FF9C63A952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674314" y="6305428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7E77245-D837-4AF1-AA6D-93A22A90CB3D}"/>
                    </a:ext>
                  </a:extLst>
                </p14:cNvPr>
                <p14:cNvContentPartPr/>
                <p14:nvPr/>
              </p14:nvContentPartPr>
              <p14:xfrm>
                <a:off x="8082554" y="6341788"/>
                <a:ext cx="7560" cy="1954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7E77245-D837-4AF1-AA6D-93A22A90CB3D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8064554" y="6323788"/>
                  <a:ext cx="4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04D3FBC-C50C-4E95-85D9-71FC3A977B3C}"/>
                    </a:ext>
                  </a:extLst>
                </p14:cNvPr>
                <p14:cNvContentPartPr/>
                <p14:nvPr/>
              </p14:nvContentPartPr>
              <p14:xfrm>
                <a:off x="8010554" y="6297148"/>
                <a:ext cx="202320" cy="7308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04D3FBC-C50C-4E95-85D9-71FC3A977B3C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7992554" y="6279148"/>
                  <a:ext cx="237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CE33E6A8-E237-4831-A327-D63D27B0D628}"/>
                    </a:ext>
                  </a:extLst>
                </p14:cNvPr>
                <p14:cNvContentPartPr/>
                <p14:nvPr/>
              </p14:nvContentPartPr>
              <p14:xfrm>
                <a:off x="8215034" y="6405508"/>
                <a:ext cx="170280" cy="11448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CE33E6A8-E237-4831-A327-D63D27B0D628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8197034" y="6387508"/>
                  <a:ext cx="205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CFEFAE4-A509-4CD2-817B-7DA11DED1E8F}"/>
                    </a:ext>
                  </a:extLst>
                </p14:cNvPr>
                <p14:cNvContentPartPr/>
                <p14:nvPr/>
              </p14:nvContentPartPr>
              <p14:xfrm>
                <a:off x="8394674" y="6215068"/>
                <a:ext cx="145440" cy="13536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CFEFAE4-A509-4CD2-817B-7DA11DED1E8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8377034" y="6197068"/>
                  <a:ext cx="18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05330260-C9FA-4C41-83C9-3360807D1D56}"/>
                    </a:ext>
                  </a:extLst>
                </p14:cNvPr>
                <p14:cNvContentPartPr/>
                <p14:nvPr/>
              </p14:nvContentPartPr>
              <p14:xfrm>
                <a:off x="8686634" y="6248908"/>
                <a:ext cx="71640" cy="1404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5330260-C9FA-4C41-83C9-3360807D1D56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8668634" y="6231268"/>
                  <a:ext cx="107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FCF9492-FF93-4DE3-A61B-E5F905D3B996}"/>
                    </a:ext>
                  </a:extLst>
                </p14:cNvPr>
                <p14:cNvContentPartPr/>
                <p14:nvPr/>
              </p14:nvContentPartPr>
              <p14:xfrm>
                <a:off x="8670434" y="6195268"/>
                <a:ext cx="294840" cy="36540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FCF9492-FF93-4DE3-A61B-E5F905D3B996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8652794" y="6177628"/>
                  <a:ext cx="3304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7068A841-217F-4990-B5D4-D3B4CFC56F75}"/>
                    </a:ext>
                  </a:extLst>
                </p14:cNvPr>
                <p14:cNvContentPartPr/>
                <p14:nvPr/>
              </p14:nvContentPartPr>
              <p14:xfrm>
                <a:off x="8837834" y="6497668"/>
                <a:ext cx="82080" cy="15948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7068A841-217F-4990-B5D4-D3B4CFC56F75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8819834" y="6480028"/>
                  <a:ext cx="11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60D6974D-F4D6-4CD6-85FB-1541022BB1E1}"/>
                    </a:ext>
                  </a:extLst>
                </p14:cNvPr>
                <p14:cNvContentPartPr/>
                <p14:nvPr/>
              </p14:nvContentPartPr>
              <p14:xfrm>
                <a:off x="9148874" y="6341788"/>
                <a:ext cx="199800" cy="27972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60D6974D-F4D6-4CD6-85FB-1541022BB1E1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9130874" y="6324148"/>
                  <a:ext cx="235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5DA5DB4-BA6B-40B9-B3F9-F96800DCCEF6}"/>
                    </a:ext>
                  </a:extLst>
                </p14:cNvPr>
                <p14:cNvContentPartPr/>
                <p14:nvPr/>
              </p14:nvContentPartPr>
              <p14:xfrm>
                <a:off x="9413474" y="6464908"/>
                <a:ext cx="166680" cy="14364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5DA5DB4-BA6B-40B9-B3F9-F96800DCCEF6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9395474" y="6447268"/>
                  <a:ext cx="202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85351B20-3370-4DD4-A126-9D3A6252F559}"/>
                    </a:ext>
                  </a:extLst>
                </p14:cNvPr>
                <p14:cNvContentPartPr/>
                <p14:nvPr/>
              </p14:nvContentPartPr>
              <p14:xfrm>
                <a:off x="9574394" y="6263308"/>
                <a:ext cx="215640" cy="15156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85351B20-3370-4DD4-A126-9D3A6252F55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9556394" y="6245308"/>
                  <a:ext cx="251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F1D137A5-0137-4FA7-9A63-CDFFBF43838E}"/>
                    </a:ext>
                  </a:extLst>
                </p14:cNvPr>
                <p14:cNvContentPartPr/>
                <p14:nvPr/>
              </p14:nvContentPartPr>
              <p14:xfrm>
                <a:off x="9793274" y="6260068"/>
                <a:ext cx="122400" cy="1872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F1D137A5-0137-4FA7-9A63-CDFFBF43838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775274" y="6242428"/>
                  <a:ext cx="158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A8820AFD-44BB-411C-B304-83B9B09E48A9}"/>
                    </a:ext>
                  </a:extLst>
                </p14:cNvPr>
                <p14:cNvContentPartPr/>
                <p14:nvPr/>
              </p14:nvContentPartPr>
              <p14:xfrm>
                <a:off x="9829634" y="6250708"/>
                <a:ext cx="11880" cy="141120"/>
              </p14:xfrm>
            </p:contentPart>
          </mc:Choice>
          <mc:Fallback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A8820AFD-44BB-411C-B304-83B9B09E48A9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811994" y="6232708"/>
                  <a:ext cx="47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21311245-C955-4FA1-867B-992D09B57A6C}"/>
                    </a:ext>
                  </a:extLst>
                </p14:cNvPr>
                <p14:cNvContentPartPr/>
                <p14:nvPr/>
              </p14:nvContentPartPr>
              <p14:xfrm>
                <a:off x="10034114" y="6450508"/>
                <a:ext cx="43920" cy="146160"/>
              </p14:xfrm>
            </p:contentPart>
          </mc:Choice>
          <mc:Fallback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21311245-C955-4FA1-867B-992D09B57A6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0016474" y="6432868"/>
                  <a:ext cx="79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18B79792-4783-4852-BAE1-02C33D8C07D0}"/>
                    </a:ext>
                  </a:extLst>
                </p14:cNvPr>
                <p14:cNvContentPartPr/>
                <p14:nvPr/>
              </p14:nvContentPartPr>
              <p14:xfrm>
                <a:off x="9963914" y="6487588"/>
                <a:ext cx="117000" cy="205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18B79792-4783-4852-BAE1-02C33D8C07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945914" y="6469588"/>
                  <a:ext cx="152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7A3EB72D-F67B-4ABA-A9EA-5F475FAF459C}"/>
                    </a:ext>
                  </a:extLst>
                </p14:cNvPr>
                <p14:cNvContentPartPr/>
                <p14:nvPr/>
              </p14:nvContentPartPr>
              <p14:xfrm>
                <a:off x="10344794" y="6286348"/>
                <a:ext cx="132120" cy="103680"/>
              </p14:xfrm>
            </p:contentPart>
          </mc:Choice>
          <mc:Fallback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7A3EB72D-F67B-4ABA-A9EA-5F475FAF459C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0326794" y="6268708"/>
                  <a:ext cx="167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52EFD292-3E11-4059-AD1B-18CD1D7A1467}"/>
                    </a:ext>
                  </a:extLst>
                </p14:cNvPr>
                <p14:cNvContentPartPr/>
                <p14:nvPr/>
              </p14:nvContentPartPr>
              <p14:xfrm>
                <a:off x="10353434" y="6364108"/>
                <a:ext cx="189720" cy="196920"/>
              </p14:xfrm>
            </p:contentPart>
          </mc:Choice>
          <mc:Fallback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52EFD292-3E11-4059-AD1B-18CD1D7A146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335434" y="6346468"/>
                  <a:ext cx="22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35169844-87D0-4B66-8343-634258642E36}"/>
                    </a:ext>
                  </a:extLst>
                </p14:cNvPr>
                <p14:cNvContentPartPr/>
                <p14:nvPr/>
              </p14:nvContentPartPr>
              <p14:xfrm>
                <a:off x="10663034" y="6328468"/>
                <a:ext cx="169560" cy="216360"/>
              </p14:xfrm>
            </p:contentPart>
          </mc:Choice>
          <mc:Fallback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35169844-87D0-4B66-8343-634258642E3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645394" y="6310468"/>
                  <a:ext cx="20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DEBE1866-B9BC-4610-A9ED-FB3504E2BC10}"/>
                    </a:ext>
                  </a:extLst>
                </p14:cNvPr>
                <p14:cNvContentPartPr/>
                <p14:nvPr/>
              </p14:nvContentPartPr>
              <p14:xfrm>
                <a:off x="10982714" y="6254668"/>
                <a:ext cx="24480" cy="270000"/>
              </p14:xfrm>
            </p:contentPart>
          </mc:Choice>
          <mc:Fallback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DEBE1866-B9BC-4610-A9ED-FB3504E2BC10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964714" y="6236668"/>
                  <a:ext cx="60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8AC6D2E0-C5F9-4741-BB95-0FE12FD06F6C}"/>
                    </a:ext>
                  </a:extLst>
                </p14:cNvPr>
                <p14:cNvContentPartPr/>
                <p14:nvPr/>
              </p14:nvContentPartPr>
              <p14:xfrm>
                <a:off x="10947794" y="6410548"/>
                <a:ext cx="183600" cy="27720"/>
              </p14:xfrm>
            </p:contentPart>
          </mc:Choice>
          <mc:Fallback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8AC6D2E0-C5F9-4741-BB95-0FE12FD06F6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0930154" y="6392908"/>
                  <a:ext cx="219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5114D857-A9E7-42EC-A9BC-505C29449E5D}"/>
                    </a:ext>
                  </a:extLst>
                </p14:cNvPr>
                <p14:cNvContentPartPr/>
                <p14:nvPr/>
              </p14:nvContentPartPr>
              <p14:xfrm>
                <a:off x="11087474" y="6270508"/>
                <a:ext cx="28800" cy="226800"/>
              </p14:xfrm>
            </p:contentPart>
          </mc:Choice>
          <mc:Fallback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5114D857-A9E7-42EC-A9BC-505C29449E5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069834" y="6252868"/>
                  <a:ext cx="64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4E0CDFBB-2D67-4934-BF76-0CCFDC369E91}"/>
                    </a:ext>
                  </a:extLst>
                </p14:cNvPr>
                <p14:cNvContentPartPr/>
                <p14:nvPr/>
              </p14:nvContentPartPr>
              <p14:xfrm>
                <a:off x="11192594" y="6276268"/>
                <a:ext cx="181080" cy="22680"/>
              </p14:xfrm>
            </p:contentPart>
          </mc:Choice>
          <mc:Fallback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4E0CDFBB-2D67-4934-BF76-0CCFDC369E91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1174594" y="6258268"/>
                  <a:ext cx="216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8BFD4E08-F229-488B-B982-F06A3065A082}"/>
                    </a:ext>
                  </a:extLst>
                </p14:cNvPr>
                <p14:cNvContentPartPr/>
                <p14:nvPr/>
              </p14:nvContentPartPr>
              <p14:xfrm>
                <a:off x="2780114" y="6044788"/>
                <a:ext cx="153720" cy="692640"/>
              </p14:xfrm>
            </p:contentPart>
          </mc:Choice>
          <mc:Fallback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8BFD4E08-F229-488B-B982-F06A3065A082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762474" y="6027148"/>
                  <a:ext cx="18936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F45741B9-B64F-47D1-AD8A-6A43AF661731}"/>
                    </a:ext>
                  </a:extLst>
                </p14:cNvPr>
                <p14:cNvContentPartPr/>
                <p14:nvPr/>
              </p14:nvContentPartPr>
              <p14:xfrm>
                <a:off x="2929874" y="5775148"/>
                <a:ext cx="8519760" cy="939960"/>
              </p14:xfrm>
            </p:contentPart>
          </mc:Choice>
          <mc:Fallback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F45741B9-B64F-47D1-AD8A-6A43AF661731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911874" y="5757508"/>
                  <a:ext cx="8555400" cy="9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6165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C81FD8-3B55-4CF9-B89D-D40B37DE2BFF}"/>
              </a:ext>
            </a:extLst>
          </p:cNvPr>
          <p:cNvGrpSpPr/>
          <p:nvPr/>
        </p:nvGrpSpPr>
        <p:grpSpPr>
          <a:xfrm>
            <a:off x="1738634" y="637588"/>
            <a:ext cx="448560" cy="537480"/>
            <a:chOff x="1738634" y="637588"/>
            <a:chExt cx="44856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006EA8-39FD-4158-994F-8C792ABBA647}"/>
                    </a:ext>
                  </a:extLst>
                </p14:cNvPr>
                <p14:cNvContentPartPr/>
                <p14:nvPr/>
              </p14:nvContentPartPr>
              <p14:xfrm>
                <a:off x="1771394" y="651988"/>
                <a:ext cx="12960" cy="448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006EA8-39FD-4158-994F-8C792ABBA6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3754" y="634348"/>
                  <a:ext cx="48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BAB5D0-BF9C-4B0D-A4AD-38EF509E7E54}"/>
                    </a:ext>
                  </a:extLst>
                </p14:cNvPr>
                <p14:cNvContentPartPr/>
                <p14:nvPr/>
              </p14:nvContentPartPr>
              <p14:xfrm>
                <a:off x="1738634" y="672148"/>
                <a:ext cx="194400" cy="429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BAB5D0-BF9C-4B0D-A4AD-38EF509E7E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0994" y="654148"/>
                  <a:ext cx="2300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9E5523-48F9-4140-B1F3-F990E3AC9A1A}"/>
                    </a:ext>
                  </a:extLst>
                </p14:cNvPr>
                <p14:cNvContentPartPr/>
                <p14:nvPr/>
              </p14:nvContentPartPr>
              <p14:xfrm>
                <a:off x="1897754" y="637588"/>
                <a:ext cx="49320" cy="452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9E5523-48F9-4140-B1F3-F990E3AC9A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0114" y="619948"/>
                  <a:ext cx="849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6185F38-92DF-4F15-B23A-AA847931D80C}"/>
                    </a:ext>
                  </a:extLst>
                </p14:cNvPr>
                <p14:cNvContentPartPr/>
                <p14:nvPr/>
              </p14:nvContentPartPr>
              <p14:xfrm>
                <a:off x="2005394" y="957628"/>
                <a:ext cx="181800" cy="217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6185F38-92DF-4F15-B23A-AA847931D8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7754" y="939628"/>
                  <a:ext cx="21744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222DB6-D61F-4A77-8C50-AF8F7C9E3DF7}"/>
              </a:ext>
            </a:extLst>
          </p:cNvPr>
          <p:cNvGrpSpPr/>
          <p:nvPr/>
        </p:nvGrpSpPr>
        <p:grpSpPr>
          <a:xfrm>
            <a:off x="967874" y="1678708"/>
            <a:ext cx="979920" cy="514080"/>
            <a:chOff x="967874" y="1678708"/>
            <a:chExt cx="97992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0FE721-29E2-45E6-B9C5-35C5FA41FEE5}"/>
                    </a:ext>
                  </a:extLst>
                </p14:cNvPr>
                <p14:cNvContentPartPr/>
                <p14:nvPr/>
              </p14:nvContentPartPr>
              <p14:xfrm>
                <a:off x="967874" y="1734148"/>
                <a:ext cx="638640" cy="458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0FE721-29E2-45E6-B9C5-35C5FA41FE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874" y="1716148"/>
                  <a:ext cx="674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02B437-FF54-4080-9929-C38959C55C29}"/>
                    </a:ext>
                  </a:extLst>
                </p14:cNvPr>
                <p14:cNvContentPartPr/>
                <p14:nvPr/>
              </p14:nvContentPartPr>
              <p14:xfrm>
                <a:off x="1537754" y="1697788"/>
                <a:ext cx="217440" cy="20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02B437-FF54-4080-9929-C38959C55C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9754" y="1679788"/>
                  <a:ext cx="253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97728E-99F1-4E3F-A26C-6C14624CB9BE}"/>
                    </a:ext>
                  </a:extLst>
                </p14:cNvPr>
                <p14:cNvContentPartPr/>
                <p14:nvPr/>
              </p14:nvContentPartPr>
              <p14:xfrm>
                <a:off x="1803434" y="1761148"/>
                <a:ext cx="144360" cy="27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97728E-99F1-4E3F-A26C-6C14624CB9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5794" y="1743508"/>
                  <a:ext cx="180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1EC395-51D4-4328-9EAD-BF80384ED73D}"/>
                    </a:ext>
                  </a:extLst>
                </p14:cNvPr>
                <p14:cNvContentPartPr/>
                <p14:nvPr/>
              </p14:nvContentPartPr>
              <p14:xfrm>
                <a:off x="1859594" y="1678708"/>
                <a:ext cx="24480" cy="217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1EC395-51D4-4328-9EAD-BF80384ED7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1954" y="1661068"/>
                  <a:ext cx="6012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9D7351-7DDC-4551-A598-536058A729E3}"/>
                  </a:ext>
                </a:extLst>
              </p14:cNvPr>
              <p14:cNvContentPartPr/>
              <p14:nvPr/>
            </p14:nvContentPartPr>
            <p14:xfrm>
              <a:off x="1565834" y="3772108"/>
              <a:ext cx="957960" cy="274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9D7351-7DDC-4551-A598-536058A729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7834" y="3754468"/>
                <a:ext cx="9936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EF45FF3-D32A-4500-AD56-7553E4375723}"/>
                  </a:ext>
                </a:extLst>
              </p14:cNvPr>
              <p14:cNvContentPartPr/>
              <p14:nvPr/>
            </p14:nvContentPartPr>
            <p14:xfrm>
              <a:off x="6934874" y="4019068"/>
              <a:ext cx="370080" cy="3747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EF45FF3-D32A-4500-AD56-7553E43757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6874" y="4001068"/>
                <a:ext cx="4057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C3ED4A4-6FF9-44FB-95C4-A2AC54AD592C}"/>
                  </a:ext>
                </a:extLst>
              </p14:cNvPr>
              <p14:cNvContentPartPr/>
              <p14:nvPr/>
            </p14:nvContentPartPr>
            <p14:xfrm>
              <a:off x="7029194" y="4054708"/>
              <a:ext cx="119520" cy="271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C3ED4A4-6FF9-44FB-95C4-A2AC54AD59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1194" y="4037068"/>
                <a:ext cx="1551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70BA080-09FD-40ED-AA34-6C770AC8E490}"/>
                  </a:ext>
                </a:extLst>
              </p14:cNvPr>
              <p14:cNvContentPartPr/>
              <p14:nvPr/>
            </p14:nvContentPartPr>
            <p14:xfrm>
              <a:off x="5433314" y="4460788"/>
              <a:ext cx="1045800" cy="3661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70BA080-09FD-40ED-AA34-6C770AC8E4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15314" y="4443148"/>
                <a:ext cx="1081440" cy="40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655CAA7-9DC2-42A1-A4D4-B946C43CC3D8}"/>
              </a:ext>
            </a:extLst>
          </p:cNvPr>
          <p:cNvGrpSpPr/>
          <p:nvPr/>
        </p:nvGrpSpPr>
        <p:grpSpPr>
          <a:xfrm>
            <a:off x="5080154" y="4967668"/>
            <a:ext cx="892440" cy="295560"/>
            <a:chOff x="5080154" y="4967668"/>
            <a:chExt cx="89244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23B7FC-EE8B-4988-93F3-B66B0C5DBA53}"/>
                    </a:ext>
                  </a:extLst>
                </p14:cNvPr>
                <p14:cNvContentPartPr/>
                <p14:nvPr/>
              </p14:nvContentPartPr>
              <p14:xfrm>
                <a:off x="5637794" y="5095828"/>
                <a:ext cx="127440" cy="1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23B7FC-EE8B-4988-93F3-B66B0C5DBA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20154" y="5077828"/>
                  <a:ext cx="163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818D9A-FA3C-4690-B1F1-CFC14D9D87E7}"/>
                    </a:ext>
                  </a:extLst>
                </p14:cNvPr>
                <p14:cNvContentPartPr/>
                <p14:nvPr/>
              </p14:nvContentPartPr>
              <p14:xfrm>
                <a:off x="5851634" y="4967668"/>
                <a:ext cx="120960" cy="28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818D9A-FA3C-4690-B1F1-CFC14D9D87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33634" y="4949668"/>
                  <a:ext cx="156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4727C4-ED80-4209-84C9-58D739E9394B}"/>
                    </a:ext>
                  </a:extLst>
                </p14:cNvPr>
                <p14:cNvContentPartPr/>
                <p14:nvPr/>
              </p14:nvContentPartPr>
              <p14:xfrm>
                <a:off x="5080154" y="4969468"/>
                <a:ext cx="164160" cy="293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4727C4-ED80-4209-84C9-58D739E939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2154" y="4951828"/>
                  <a:ext cx="199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06C86E-D824-4CEA-ABBF-19AE5FB02987}"/>
                    </a:ext>
                  </a:extLst>
                </p14:cNvPr>
                <p14:cNvContentPartPr/>
                <p14:nvPr/>
              </p14:nvContentPartPr>
              <p14:xfrm>
                <a:off x="5337914" y="5146228"/>
                <a:ext cx="100080" cy="95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06C86E-D824-4CEA-ABBF-19AE5FB029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0274" y="5128588"/>
                  <a:ext cx="135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555DE8-189D-410D-B1F2-BA73BEF0B85A}"/>
                    </a:ext>
                  </a:extLst>
                </p14:cNvPr>
                <p14:cNvContentPartPr/>
                <p14:nvPr/>
              </p14:nvContentPartPr>
              <p14:xfrm>
                <a:off x="5341514" y="5143708"/>
                <a:ext cx="91080" cy="114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555DE8-189D-410D-B1F2-BA73BEF0B8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3874" y="5126068"/>
                  <a:ext cx="126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59218FB-A8DE-48B7-BFE4-431B095F2FAD}"/>
              </a:ext>
            </a:extLst>
          </p:cNvPr>
          <p:cNvGrpSpPr/>
          <p:nvPr/>
        </p:nvGrpSpPr>
        <p:grpSpPr>
          <a:xfrm>
            <a:off x="3423434" y="4881268"/>
            <a:ext cx="1340280" cy="702000"/>
            <a:chOff x="3423434" y="4881268"/>
            <a:chExt cx="1340280" cy="70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376B08-6F96-46EC-9D2B-E6962247C8DC}"/>
                    </a:ext>
                  </a:extLst>
                </p14:cNvPr>
                <p14:cNvContentPartPr/>
                <p14:nvPr/>
              </p14:nvContentPartPr>
              <p14:xfrm>
                <a:off x="3443234" y="4899628"/>
                <a:ext cx="318960" cy="345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376B08-6F96-46EC-9D2B-E6962247C8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25234" y="4881988"/>
                  <a:ext cx="3546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E4BDB7-78CA-42B5-9B22-CC66873226F3}"/>
                    </a:ext>
                  </a:extLst>
                </p14:cNvPr>
                <p14:cNvContentPartPr/>
                <p14:nvPr/>
              </p14:nvContentPartPr>
              <p14:xfrm>
                <a:off x="3423434" y="4881268"/>
                <a:ext cx="191520" cy="19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E4BDB7-78CA-42B5-9B22-CC66873226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5794" y="4863628"/>
                  <a:ext cx="227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A662D8-4879-4C81-9D01-94D1574BFB23}"/>
                    </a:ext>
                  </a:extLst>
                </p14:cNvPr>
                <p14:cNvContentPartPr/>
                <p14:nvPr/>
              </p14:nvContentPartPr>
              <p14:xfrm>
                <a:off x="3451154" y="5018068"/>
                <a:ext cx="219240" cy="37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A662D8-4879-4C81-9D01-94D1574BFB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33154" y="5000428"/>
                  <a:ext cx="25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CFA105B-EB54-4194-8D24-4FAE8EB8837A}"/>
                    </a:ext>
                  </a:extLst>
                </p14:cNvPr>
                <p14:cNvContentPartPr/>
                <p14:nvPr/>
              </p14:nvContentPartPr>
              <p14:xfrm>
                <a:off x="3760034" y="4938868"/>
                <a:ext cx="209520" cy="315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CFA105B-EB54-4194-8D24-4FAE8EB883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42394" y="4921228"/>
                  <a:ext cx="245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67A2FF3-2FC3-402A-A116-22F2142B2699}"/>
                    </a:ext>
                  </a:extLst>
                </p14:cNvPr>
                <p14:cNvContentPartPr/>
                <p14:nvPr/>
              </p14:nvContentPartPr>
              <p14:xfrm>
                <a:off x="4023194" y="5148748"/>
                <a:ext cx="23400" cy="182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67A2FF3-2FC3-402A-A116-22F2142B26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5194" y="5130748"/>
                  <a:ext cx="59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CBE0E3-D6AA-4CED-819B-1250264B3A5D}"/>
                    </a:ext>
                  </a:extLst>
                </p14:cNvPr>
                <p14:cNvContentPartPr/>
                <p14:nvPr/>
              </p14:nvContentPartPr>
              <p14:xfrm>
                <a:off x="3980354" y="5195188"/>
                <a:ext cx="203040" cy="23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CBE0E3-D6AA-4CED-819B-1250264B3A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62714" y="5177188"/>
                  <a:ext cx="238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A58555-6DD8-4E12-ACA8-EBA03966237F}"/>
                    </a:ext>
                  </a:extLst>
                </p14:cNvPr>
                <p14:cNvContentPartPr/>
                <p14:nvPr/>
              </p14:nvContentPartPr>
              <p14:xfrm>
                <a:off x="4139834" y="5121388"/>
                <a:ext cx="43200" cy="1580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A58555-6DD8-4E12-ACA8-EBA0396623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21834" y="5103748"/>
                  <a:ext cx="78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103EF8-067E-48EB-A5AA-277BC2912A59}"/>
                    </a:ext>
                  </a:extLst>
                </p14:cNvPr>
                <p14:cNvContentPartPr/>
                <p14:nvPr/>
              </p14:nvContentPartPr>
              <p14:xfrm>
                <a:off x="4222994" y="5184388"/>
                <a:ext cx="167040" cy="398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103EF8-067E-48EB-A5AA-277BC2912A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04994" y="5166388"/>
                  <a:ext cx="2026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863A395-0371-482B-8A56-9BA761034CB9}"/>
                    </a:ext>
                  </a:extLst>
                </p14:cNvPr>
                <p14:cNvContentPartPr/>
                <p14:nvPr/>
              </p14:nvContentPartPr>
              <p14:xfrm>
                <a:off x="4576514" y="5049388"/>
                <a:ext cx="187200" cy="39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863A395-0371-482B-8A56-9BA761034C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58514" y="5031748"/>
                  <a:ext cx="2228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D5D4A1-7FC6-4F59-9D1B-DB7C01FFA9CC}"/>
                    </a:ext>
                  </a:extLst>
                </p14:cNvPr>
                <p14:cNvContentPartPr/>
                <p14:nvPr/>
              </p14:nvContentPartPr>
              <p14:xfrm>
                <a:off x="4664714" y="4991788"/>
                <a:ext cx="30240" cy="162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D5D4A1-7FC6-4F59-9D1B-DB7C01FFA9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47074" y="4973788"/>
                  <a:ext cx="658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DF36-FED9-4DAE-8A75-1B2B93BA96C3}"/>
              </a:ext>
            </a:extLst>
          </p:cNvPr>
          <p:cNvGrpSpPr/>
          <p:nvPr/>
        </p:nvGrpSpPr>
        <p:grpSpPr>
          <a:xfrm>
            <a:off x="6537074" y="4919788"/>
            <a:ext cx="770040" cy="299880"/>
            <a:chOff x="6537074" y="4919788"/>
            <a:chExt cx="77004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5DC1E1-31DC-47B3-B998-565D94671FE2}"/>
                    </a:ext>
                  </a:extLst>
                </p14:cNvPr>
                <p14:cNvContentPartPr/>
                <p14:nvPr/>
              </p14:nvContentPartPr>
              <p14:xfrm>
                <a:off x="6537074" y="5106268"/>
                <a:ext cx="198720" cy="15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5DC1E1-31DC-47B3-B998-565D94671F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19434" y="5088268"/>
                  <a:ext cx="234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0B93942-F208-4BF6-9225-1A02E69734E1}"/>
                    </a:ext>
                  </a:extLst>
                </p14:cNvPr>
                <p14:cNvContentPartPr/>
                <p14:nvPr/>
              </p14:nvContentPartPr>
              <p14:xfrm>
                <a:off x="6582434" y="5158108"/>
                <a:ext cx="207720" cy="14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0B93942-F208-4BF6-9225-1A02E69734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64794" y="5140468"/>
                  <a:ext cx="243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C2AA9A-C9DF-4653-A211-E6D081FC47F9}"/>
                    </a:ext>
                  </a:extLst>
                </p14:cNvPr>
                <p14:cNvContentPartPr/>
                <p14:nvPr/>
              </p14:nvContentPartPr>
              <p14:xfrm>
                <a:off x="6982754" y="4919788"/>
                <a:ext cx="324360" cy="299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C2AA9A-C9DF-4653-A211-E6D081FC47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65114" y="4901788"/>
                  <a:ext cx="360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911B6E-FB72-431E-B333-4E58AE208987}"/>
                    </a:ext>
                  </a:extLst>
                </p14:cNvPr>
                <p14:cNvContentPartPr/>
                <p14:nvPr/>
              </p14:nvContentPartPr>
              <p14:xfrm>
                <a:off x="7168874" y="4995748"/>
                <a:ext cx="78480" cy="177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911B6E-FB72-431E-B333-4E58AE2089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50874" y="4978108"/>
                  <a:ext cx="1141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23903F7-1E00-4D7D-8D86-B87A33648FCA}"/>
              </a:ext>
            </a:extLst>
          </p:cNvPr>
          <p:cNvGrpSpPr/>
          <p:nvPr/>
        </p:nvGrpSpPr>
        <p:grpSpPr>
          <a:xfrm>
            <a:off x="5288234" y="5403988"/>
            <a:ext cx="2896920" cy="861480"/>
            <a:chOff x="5288234" y="5403988"/>
            <a:chExt cx="289692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63CC51A-7565-445C-8354-8247690D6B28}"/>
                    </a:ext>
                  </a:extLst>
                </p14:cNvPr>
                <p14:cNvContentPartPr/>
                <p14:nvPr/>
              </p14:nvContentPartPr>
              <p14:xfrm>
                <a:off x="5452394" y="5571028"/>
                <a:ext cx="322920" cy="309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63CC51A-7565-445C-8354-8247690D6B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34754" y="5553388"/>
                  <a:ext cx="358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BAEF66-7384-4B45-81D8-FE798CDD2E98}"/>
                    </a:ext>
                  </a:extLst>
                </p14:cNvPr>
                <p14:cNvContentPartPr/>
                <p14:nvPr/>
              </p14:nvContentPartPr>
              <p14:xfrm>
                <a:off x="5453834" y="5578228"/>
                <a:ext cx="213840" cy="17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BAEF66-7384-4B45-81D8-FE798CDD2E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35834" y="5560588"/>
                  <a:ext cx="249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8E110C-04AB-48CB-8A41-BAA69926BAC7}"/>
                    </a:ext>
                  </a:extLst>
                </p14:cNvPr>
                <p14:cNvContentPartPr/>
                <p14:nvPr/>
              </p14:nvContentPartPr>
              <p14:xfrm>
                <a:off x="5462474" y="5717548"/>
                <a:ext cx="231480" cy="19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8E110C-04AB-48CB-8A41-BAA69926BA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44834" y="5699908"/>
                  <a:ext cx="267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7CFFCE-1156-4FDF-84B5-5207EC5DC16F}"/>
                    </a:ext>
                  </a:extLst>
                </p14:cNvPr>
                <p14:cNvContentPartPr/>
                <p14:nvPr/>
              </p14:nvContentPartPr>
              <p14:xfrm>
                <a:off x="5836154" y="5532868"/>
                <a:ext cx="212760" cy="294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7CFFCE-1156-4FDF-84B5-5207EC5DC1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18154" y="5514868"/>
                  <a:ext cx="248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F1BA05-B80B-485B-98D2-3BF71DA075C7}"/>
                    </a:ext>
                  </a:extLst>
                </p14:cNvPr>
                <p14:cNvContentPartPr/>
                <p14:nvPr/>
              </p14:nvContentPartPr>
              <p14:xfrm>
                <a:off x="6136754" y="5668948"/>
                <a:ext cx="18000" cy="21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F1BA05-B80B-485B-98D2-3BF71DA075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19114" y="5650948"/>
                  <a:ext cx="53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930935-683D-4571-B065-AA08003DFEA5}"/>
                    </a:ext>
                  </a:extLst>
                </p14:cNvPr>
                <p14:cNvContentPartPr/>
                <p14:nvPr/>
              </p14:nvContentPartPr>
              <p14:xfrm>
                <a:off x="6112994" y="5731228"/>
                <a:ext cx="174600" cy="69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930935-683D-4571-B065-AA08003DFE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4994" y="5713228"/>
                  <a:ext cx="210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70AE6-7FD4-4AC9-9BD4-03D41CA276CE}"/>
                    </a:ext>
                  </a:extLst>
                </p14:cNvPr>
                <p14:cNvContentPartPr/>
                <p14:nvPr/>
              </p14:nvContentPartPr>
              <p14:xfrm>
                <a:off x="6244394" y="5677588"/>
                <a:ext cx="41400" cy="16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70AE6-7FD4-4AC9-9BD4-03D41CA276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26754" y="5659588"/>
                  <a:ext cx="77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6B1BB37-256C-48BC-9AFC-9F70D79A9EE8}"/>
                    </a:ext>
                  </a:extLst>
                </p14:cNvPr>
                <p14:cNvContentPartPr/>
                <p14:nvPr/>
              </p14:nvContentPartPr>
              <p14:xfrm>
                <a:off x="6313514" y="5743468"/>
                <a:ext cx="116280" cy="313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6B1BB37-256C-48BC-9AFC-9F70D79A9E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5874" y="5725468"/>
                  <a:ext cx="151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2C32BC5-BD8B-48AF-BD8B-D575EE3E6D4F}"/>
                    </a:ext>
                  </a:extLst>
                </p14:cNvPr>
                <p14:cNvContentPartPr/>
                <p14:nvPr/>
              </p14:nvContentPartPr>
              <p14:xfrm>
                <a:off x="6619154" y="5679028"/>
                <a:ext cx="198000" cy="21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2C32BC5-BD8B-48AF-BD8B-D575EE3E6D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01154" y="5661388"/>
                  <a:ext cx="23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1E5D87-2637-4FB0-BE4E-4950F1C200D7}"/>
                    </a:ext>
                  </a:extLst>
                </p14:cNvPr>
                <p14:cNvContentPartPr/>
                <p14:nvPr/>
              </p14:nvContentPartPr>
              <p14:xfrm>
                <a:off x="6683954" y="5783068"/>
                <a:ext cx="204840" cy="18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1E5D87-2637-4FB0-BE4E-4950F1C200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6314" y="5765428"/>
                  <a:ext cx="240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91D3EF7-11FE-4EA1-B703-7B8F6763BFA5}"/>
                    </a:ext>
                  </a:extLst>
                </p14:cNvPr>
                <p14:cNvContentPartPr/>
                <p14:nvPr/>
              </p14:nvContentPartPr>
              <p14:xfrm>
                <a:off x="7181114" y="5642308"/>
                <a:ext cx="271800" cy="38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91D3EF7-11FE-4EA1-B703-7B8F6763BF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3474" y="5624668"/>
                  <a:ext cx="30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92EBF44-6864-4172-B532-E13BD72B469B}"/>
                    </a:ext>
                  </a:extLst>
                </p14:cNvPr>
                <p14:cNvContentPartPr/>
                <p14:nvPr/>
              </p14:nvContentPartPr>
              <p14:xfrm>
                <a:off x="7297034" y="5521708"/>
                <a:ext cx="55440" cy="285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92EBF44-6864-4172-B532-E13BD72B46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9034" y="5503708"/>
                  <a:ext cx="91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ED573B4-C306-4E15-8F44-C5CB3068D095}"/>
                    </a:ext>
                  </a:extLst>
                </p14:cNvPr>
                <p14:cNvContentPartPr/>
                <p14:nvPr/>
              </p14:nvContentPartPr>
              <p14:xfrm>
                <a:off x="7551194" y="5427748"/>
                <a:ext cx="317880" cy="403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ED573B4-C306-4E15-8F44-C5CB3068D0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33554" y="5409748"/>
                  <a:ext cx="353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71B143A-DF01-4770-B60F-B56975B61CAD}"/>
                    </a:ext>
                  </a:extLst>
                </p14:cNvPr>
                <p14:cNvContentPartPr/>
                <p14:nvPr/>
              </p14:nvContentPartPr>
              <p14:xfrm>
                <a:off x="5288234" y="5403988"/>
                <a:ext cx="2896920" cy="861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71B143A-DF01-4770-B60F-B56975B61C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70594" y="5386348"/>
                  <a:ext cx="293256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C04CFC-363E-467F-8517-656D8F1CA66A}"/>
                    </a:ext>
                  </a:extLst>
                </p14:cNvPr>
                <p14:cNvContentPartPr/>
                <p14:nvPr/>
              </p14:nvContentPartPr>
              <p14:xfrm>
                <a:off x="8020274" y="5443228"/>
                <a:ext cx="45000" cy="621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C04CFC-363E-467F-8517-656D8F1CA6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02274" y="5425228"/>
                  <a:ext cx="8064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E5E19E-3CC4-4093-9FB7-21EDA23ED95B}"/>
                  </a:ext>
                </a:extLst>
              </p14:cNvPr>
              <p14:cNvContentPartPr/>
              <p14:nvPr/>
            </p14:nvContentPartPr>
            <p14:xfrm>
              <a:off x="3217874" y="783388"/>
              <a:ext cx="221040" cy="204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E5E19E-3CC4-4093-9FB7-21EDA23ED95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00234" y="765388"/>
                <a:ext cx="2566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134C6F-7912-4284-85DF-02EA19B607A5}"/>
                  </a:ext>
                </a:extLst>
              </p14:cNvPr>
              <p14:cNvContentPartPr/>
              <p14:nvPr/>
            </p14:nvContentPartPr>
            <p14:xfrm>
              <a:off x="3179714" y="699148"/>
              <a:ext cx="202320" cy="8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134C6F-7912-4284-85DF-02EA19B607A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62074" y="681508"/>
                <a:ext cx="237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39E0CE-F424-4CDF-86A2-671759CF31D6}"/>
                  </a:ext>
                </a:extLst>
              </p14:cNvPr>
              <p14:cNvContentPartPr/>
              <p14:nvPr/>
            </p14:nvContentPartPr>
            <p14:xfrm>
              <a:off x="3203114" y="749908"/>
              <a:ext cx="22176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39E0CE-F424-4CDF-86A2-671759CF31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85114" y="731908"/>
                <a:ext cx="2574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1BA1FD-51A5-4E39-841C-7A2D35965F1D}"/>
                  </a:ext>
                </a:extLst>
              </p14:cNvPr>
              <p14:cNvContentPartPr/>
              <p14:nvPr/>
            </p14:nvContentPartPr>
            <p14:xfrm>
              <a:off x="3452954" y="659548"/>
              <a:ext cx="274320" cy="314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1BA1FD-51A5-4E39-841C-7A2D35965F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34954" y="641908"/>
                <a:ext cx="3099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376159-01FF-41E0-9F9F-E089F43B02FD}"/>
                  </a:ext>
                </a:extLst>
              </p14:cNvPr>
              <p14:cNvContentPartPr/>
              <p14:nvPr/>
            </p14:nvContentPartPr>
            <p14:xfrm>
              <a:off x="3904034" y="933148"/>
              <a:ext cx="13680" cy="223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376159-01FF-41E0-9F9F-E089F43B02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86034" y="915148"/>
                <a:ext cx="49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8DF37F-82D3-498A-876A-FC0623C76A48}"/>
                  </a:ext>
                </a:extLst>
              </p14:cNvPr>
              <p14:cNvContentPartPr/>
              <p14:nvPr/>
            </p14:nvContentPartPr>
            <p14:xfrm>
              <a:off x="3900434" y="952228"/>
              <a:ext cx="114120" cy="133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8DF37F-82D3-498A-876A-FC0623C76A4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2434" y="934228"/>
                <a:ext cx="149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7FB29E-AA02-4E9F-B19E-9D47E9CE1350}"/>
                  </a:ext>
                </a:extLst>
              </p14:cNvPr>
              <p14:cNvContentPartPr/>
              <p14:nvPr/>
            </p14:nvContentPartPr>
            <p14:xfrm>
              <a:off x="4011674" y="929908"/>
              <a:ext cx="25200" cy="253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7FB29E-AA02-4E9F-B19E-9D47E9CE135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93674" y="911908"/>
                <a:ext cx="60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3F3233-1773-42A7-9AAB-0BBFAF846E52}"/>
                  </a:ext>
                </a:extLst>
              </p14:cNvPr>
              <p14:cNvContentPartPr/>
              <p14:nvPr/>
            </p14:nvContentPartPr>
            <p14:xfrm>
              <a:off x="4107794" y="893908"/>
              <a:ext cx="138240" cy="7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3F3233-1773-42A7-9AAB-0BBFAF846E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89794" y="875908"/>
                <a:ext cx="173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19B515-D2FC-41E9-B69C-B8C01433060D}"/>
                  </a:ext>
                </a:extLst>
              </p14:cNvPr>
              <p14:cNvContentPartPr/>
              <p14:nvPr/>
            </p14:nvContentPartPr>
            <p14:xfrm>
              <a:off x="4096274" y="956908"/>
              <a:ext cx="176400" cy="24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19B515-D2FC-41E9-B69C-B8C01433060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78274" y="939268"/>
                <a:ext cx="21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C0552A-E268-4195-878E-E8BC919D6694}"/>
                  </a:ext>
                </a:extLst>
              </p14:cNvPr>
              <p14:cNvContentPartPr/>
              <p14:nvPr/>
            </p14:nvContentPartPr>
            <p14:xfrm>
              <a:off x="4436114" y="689428"/>
              <a:ext cx="339480" cy="313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C0552A-E268-4195-878E-E8BC919D669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18114" y="671788"/>
                <a:ext cx="37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654D7C-04AF-4B35-BB77-1E34CF3BCA25}"/>
                  </a:ext>
                </a:extLst>
              </p14:cNvPr>
              <p14:cNvContentPartPr/>
              <p14:nvPr/>
            </p14:nvContentPartPr>
            <p14:xfrm>
              <a:off x="3098714" y="1810828"/>
              <a:ext cx="266400" cy="331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654D7C-04AF-4B35-BB77-1E34CF3BCA2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81074" y="1792828"/>
                <a:ext cx="3020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A98DC0-A0FA-44A3-A434-4D7A0BD7A5B6}"/>
                  </a:ext>
                </a:extLst>
              </p14:cNvPr>
              <p14:cNvContentPartPr/>
              <p14:nvPr/>
            </p14:nvContentPartPr>
            <p14:xfrm>
              <a:off x="3070274" y="1742788"/>
              <a:ext cx="251280" cy="33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A98DC0-A0FA-44A3-A434-4D7A0BD7A5B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52634" y="1725148"/>
                <a:ext cx="286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6B8A3F3-ED9A-4380-A46C-4A4687F76736}"/>
                  </a:ext>
                </a:extLst>
              </p14:cNvPr>
              <p14:cNvContentPartPr/>
              <p14:nvPr/>
            </p14:nvContentPartPr>
            <p14:xfrm>
              <a:off x="3145154" y="1870228"/>
              <a:ext cx="193320" cy="28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6B8A3F3-ED9A-4380-A46C-4A4687F7673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27154" y="1852228"/>
                <a:ext cx="228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AD7FFFA-D2AA-40FB-BE16-3A52C648413B}"/>
                  </a:ext>
                </a:extLst>
              </p14:cNvPr>
              <p14:cNvContentPartPr/>
              <p14:nvPr/>
            </p14:nvContentPartPr>
            <p14:xfrm>
              <a:off x="3390314" y="1749988"/>
              <a:ext cx="227880" cy="358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AD7FFFA-D2AA-40FB-BE16-3A52C648413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72314" y="1732348"/>
                <a:ext cx="2635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227CE4-E6C4-411F-9754-F723F4483820}"/>
                  </a:ext>
                </a:extLst>
              </p14:cNvPr>
              <p14:cNvContentPartPr/>
              <p14:nvPr/>
            </p14:nvContentPartPr>
            <p14:xfrm>
              <a:off x="3721874" y="2044468"/>
              <a:ext cx="347040" cy="223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227CE4-E6C4-411F-9754-F723F448382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03874" y="2026468"/>
                <a:ext cx="382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4D543B-F009-4014-A589-3CEF902F0E25}"/>
                  </a:ext>
                </a:extLst>
              </p14:cNvPr>
              <p14:cNvContentPartPr/>
              <p14:nvPr/>
            </p14:nvContentPartPr>
            <p14:xfrm>
              <a:off x="4211834" y="1990828"/>
              <a:ext cx="108720" cy="4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4D543B-F009-4014-A589-3CEF902F0E2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93834" y="1973188"/>
                <a:ext cx="144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ACFD593-6E6E-4D84-8D19-666374A69371}"/>
                  </a:ext>
                </a:extLst>
              </p14:cNvPr>
              <p14:cNvContentPartPr/>
              <p14:nvPr/>
            </p14:nvContentPartPr>
            <p14:xfrm>
              <a:off x="4239194" y="2059588"/>
              <a:ext cx="163440" cy="23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ACFD593-6E6E-4D84-8D19-666374A6937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21554" y="2041948"/>
                <a:ext cx="199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7E139D-410A-4F70-A8AC-614C023B6FCE}"/>
                  </a:ext>
                </a:extLst>
              </p14:cNvPr>
              <p14:cNvContentPartPr/>
              <p14:nvPr/>
            </p14:nvContentPartPr>
            <p14:xfrm>
              <a:off x="4611074" y="1939708"/>
              <a:ext cx="297720" cy="18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7E139D-410A-4F70-A8AC-614C023B6F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93434" y="1921708"/>
                <a:ext cx="3333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1F01002-13B9-4A45-8021-0CE01DE2E606}"/>
                  </a:ext>
                </a:extLst>
              </p14:cNvPr>
              <p14:cNvContentPartPr/>
              <p14:nvPr/>
            </p14:nvContentPartPr>
            <p14:xfrm>
              <a:off x="4738514" y="1735228"/>
              <a:ext cx="50040" cy="417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1F01002-13B9-4A45-8021-0CE01DE2E60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20514" y="1717228"/>
                <a:ext cx="856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528C39-CE1C-49D5-87CA-D4074DA82960}"/>
                  </a:ext>
                </a:extLst>
              </p14:cNvPr>
              <p14:cNvContentPartPr/>
              <p14:nvPr/>
            </p14:nvContentPartPr>
            <p14:xfrm>
              <a:off x="5041634" y="1789228"/>
              <a:ext cx="376560" cy="429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528C39-CE1C-49D5-87CA-D4074DA8296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23994" y="1771588"/>
                <a:ext cx="41220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3C4F08E-E7CE-41D4-83C1-5FF8C996FACF}"/>
                  </a:ext>
                </a:extLst>
              </p14:cNvPr>
              <p14:cNvContentPartPr/>
              <p14:nvPr/>
            </p14:nvContentPartPr>
            <p14:xfrm>
              <a:off x="3451874" y="4134628"/>
              <a:ext cx="323640" cy="294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3C4F08E-E7CE-41D4-83C1-5FF8C996FAC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33874" y="4116988"/>
                <a:ext cx="3592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EA74D51-7BF3-4C51-A7C5-3D40F1A89FAE}"/>
                  </a:ext>
                </a:extLst>
              </p14:cNvPr>
              <p14:cNvContentPartPr/>
              <p14:nvPr/>
            </p14:nvContentPartPr>
            <p14:xfrm>
              <a:off x="3411194" y="4143628"/>
              <a:ext cx="201960" cy="10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EA74D51-7BF3-4C51-A7C5-3D40F1A89FA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93194" y="4125628"/>
                <a:ext cx="237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5FE6613-258D-4C3E-AAC5-BB384CC3231A}"/>
                  </a:ext>
                </a:extLst>
              </p14:cNvPr>
              <p14:cNvContentPartPr/>
              <p14:nvPr/>
            </p14:nvContentPartPr>
            <p14:xfrm>
              <a:off x="3443234" y="4235428"/>
              <a:ext cx="217440" cy="13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5FE6613-258D-4C3E-AAC5-BB384CC3231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25234" y="4217788"/>
                <a:ext cx="253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40BB020-679D-4D65-86CD-19F25CFC100B}"/>
                  </a:ext>
                </a:extLst>
              </p14:cNvPr>
              <p14:cNvContentPartPr/>
              <p14:nvPr/>
            </p14:nvContentPartPr>
            <p14:xfrm>
              <a:off x="3781274" y="4127428"/>
              <a:ext cx="232920" cy="259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40BB020-679D-4D65-86CD-19F25CFC100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63634" y="4109788"/>
                <a:ext cx="2685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54870B3-A18F-4D49-ADEB-5C53DEE9A042}"/>
                  </a:ext>
                </a:extLst>
              </p14:cNvPr>
              <p14:cNvContentPartPr/>
              <p14:nvPr/>
            </p14:nvContentPartPr>
            <p14:xfrm>
              <a:off x="4089074" y="4351708"/>
              <a:ext cx="11880" cy="198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54870B3-A18F-4D49-ADEB-5C53DEE9A0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71074" y="4333708"/>
                <a:ext cx="47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D90A681-5F02-4146-9405-7B68B7FF0C8C}"/>
                  </a:ext>
                </a:extLst>
              </p14:cNvPr>
              <p14:cNvContentPartPr/>
              <p14:nvPr/>
            </p14:nvContentPartPr>
            <p14:xfrm>
              <a:off x="4036514" y="4460428"/>
              <a:ext cx="186120" cy="29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D90A681-5F02-4146-9405-7B68B7FF0C8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18514" y="4442788"/>
                <a:ext cx="2217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B7FA997-F6D7-4A28-B1C6-EDD335C82953}"/>
                  </a:ext>
                </a:extLst>
              </p14:cNvPr>
              <p14:cNvContentPartPr/>
              <p14:nvPr/>
            </p14:nvContentPartPr>
            <p14:xfrm>
              <a:off x="4171514" y="4366828"/>
              <a:ext cx="57600" cy="182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B7FA997-F6D7-4A28-B1C6-EDD335C8295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53514" y="4348828"/>
                <a:ext cx="932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DB0CDF4-DD9F-445B-AC2D-7F388B364302}"/>
                  </a:ext>
                </a:extLst>
              </p14:cNvPr>
              <p14:cNvContentPartPr/>
              <p14:nvPr/>
            </p14:nvContentPartPr>
            <p14:xfrm>
              <a:off x="4243514" y="4436308"/>
              <a:ext cx="144360" cy="279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DB0CDF4-DD9F-445B-AC2D-7F388B36430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25874" y="4418668"/>
                <a:ext cx="1800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E0F6F52-A7B4-40BE-B729-A51F831AE8BA}"/>
                  </a:ext>
                </a:extLst>
              </p14:cNvPr>
              <p14:cNvContentPartPr/>
              <p14:nvPr/>
            </p14:nvContentPartPr>
            <p14:xfrm>
              <a:off x="4557794" y="4242628"/>
              <a:ext cx="231480" cy="266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E0F6F52-A7B4-40BE-B729-A51F831AE8B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40154" y="4224988"/>
                <a:ext cx="267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9552C46-EA72-426E-B2A1-DAA495AD755C}"/>
                  </a:ext>
                </a:extLst>
              </p14:cNvPr>
              <p14:cNvContentPartPr/>
              <p14:nvPr/>
            </p14:nvContentPartPr>
            <p14:xfrm>
              <a:off x="4676594" y="4188628"/>
              <a:ext cx="48960" cy="152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9552C46-EA72-426E-B2A1-DAA495AD755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58594" y="4170628"/>
                <a:ext cx="84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7428C86-6089-475F-8FD4-69F3670D0011}"/>
                  </a:ext>
                </a:extLst>
              </p14:cNvPr>
              <p14:cNvContentPartPr/>
              <p14:nvPr/>
            </p14:nvContentPartPr>
            <p14:xfrm>
              <a:off x="5015354" y="4093588"/>
              <a:ext cx="328320" cy="367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7428C86-6089-475F-8FD4-69F3670D001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97714" y="4075948"/>
                <a:ext cx="3639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E44F0E0-3390-4820-824F-D6898CD1FCD7}"/>
                  </a:ext>
                </a:extLst>
              </p14:cNvPr>
              <p14:cNvContentPartPr/>
              <p14:nvPr/>
            </p14:nvContentPartPr>
            <p14:xfrm>
              <a:off x="5481194" y="4114828"/>
              <a:ext cx="280800" cy="293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E44F0E0-3390-4820-824F-D6898CD1FCD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463554" y="4096828"/>
                <a:ext cx="3164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F38BA8B-8B06-4425-9063-3EF7377A6DF1}"/>
                  </a:ext>
                </a:extLst>
              </p14:cNvPr>
              <p14:cNvContentPartPr/>
              <p14:nvPr/>
            </p14:nvContentPartPr>
            <p14:xfrm>
              <a:off x="5473994" y="4084228"/>
              <a:ext cx="236160" cy="162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F38BA8B-8B06-4425-9063-3EF7377A6DF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56354" y="4066588"/>
                <a:ext cx="2718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5A7D3DE-01A3-412F-8856-575142C0767F}"/>
                  </a:ext>
                </a:extLst>
              </p14:cNvPr>
              <p14:cNvContentPartPr/>
              <p14:nvPr/>
            </p14:nvContentPartPr>
            <p14:xfrm>
              <a:off x="5506034" y="4181788"/>
              <a:ext cx="190800" cy="25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5A7D3DE-01A3-412F-8856-575142C0767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488394" y="4164148"/>
                <a:ext cx="226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F5D746D-5511-4A98-932F-BFA39EEF1AD0}"/>
                  </a:ext>
                </a:extLst>
              </p14:cNvPr>
              <p14:cNvContentPartPr/>
              <p14:nvPr/>
            </p14:nvContentPartPr>
            <p14:xfrm>
              <a:off x="5804114" y="4089268"/>
              <a:ext cx="238680" cy="318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F5D746D-5511-4A98-932F-BFA39EEF1AD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86474" y="4071268"/>
                <a:ext cx="274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21725DD-6AE5-41D0-A2A2-DA8D1EAAE4D9}"/>
                  </a:ext>
                </a:extLst>
              </p14:cNvPr>
              <p14:cNvContentPartPr/>
              <p14:nvPr/>
            </p14:nvContentPartPr>
            <p14:xfrm>
              <a:off x="6088874" y="4373308"/>
              <a:ext cx="320400" cy="227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21725DD-6AE5-41D0-A2A2-DA8D1EAAE4D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71234" y="4355308"/>
                <a:ext cx="3560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D12EC13-A29B-43BD-AFB9-AC4036D364CA}"/>
                  </a:ext>
                </a:extLst>
              </p14:cNvPr>
              <p14:cNvContentPartPr/>
              <p14:nvPr/>
            </p14:nvContentPartPr>
            <p14:xfrm>
              <a:off x="6440234" y="4212388"/>
              <a:ext cx="232200" cy="7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D12EC13-A29B-43BD-AFB9-AC4036D364C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22234" y="4194388"/>
                <a:ext cx="267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569237C-A284-4AB9-BBA9-9A380C4D0436}"/>
                  </a:ext>
                </a:extLst>
              </p14:cNvPr>
              <p14:cNvContentPartPr/>
              <p14:nvPr/>
            </p14:nvContentPartPr>
            <p14:xfrm>
              <a:off x="6493514" y="4268548"/>
              <a:ext cx="187200" cy="27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569237C-A284-4AB9-BBA9-9A380C4D043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75874" y="4250548"/>
                <a:ext cx="222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B6453ED-0D37-4D5A-BE09-F854BFD80AE9}"/>
                  </a:ext>
                </a:extLst>
              </p14:cNvPr>
              <p14:cNvContentPartPr/>
              <p14:nvPr/>
            </p14:nvContentPartPr>
            <p14:xfrm>
              <a:off x="6139634" y="229708"/>
              <a:ext cx="8280" cy="828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B6453ED-0D37-4D5A-BE09-F854BFD80A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21634" y="211708"/>
                <a:ext cx="43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AE1DD66-4A91-4757-B891-2891101A453B}"/>
                  </a:ext>
                </a:extLst>
              </p14:cNvPr>
              <p14:cNvContentPartPr/>
              <p14:nvPr/>
            </p14:nvContentPartPr>
            <p14:xfrm>
              <a:off x="6209114" y="106228"/>
              <a:ext cx="339840" cy="40582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AE1DD66-4A91-4757-B891-2891101A453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91114" y="88588"/>
                <a:ext cx="375480" cy="40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7FD3988-780F-4229-BA93-77CACB80E10F}"/>
                  </a:ext>
                </a:extLst>
              </p14:cNvPr>
              <p14:cNvContentPartPr/>
              <p14:nvPr/>
            </p14:nvContentPartPr>
            <p14:xfrm>
              <a:off x="7578194" y="901108"/>
              <a:ext cx="787680" cy="1846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7FD3988-780F-4229-BA93-77CACB80E10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560194" y="883108"/>
                <a:ext cx="8233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5BECD8B-8C82-4C71-B8DB-A89D0F4EA3AF}"/>
              </a:ext>
            </a:extLst>
          </p:cNvPr>
          <p:cNvGrpSpPr/>
          <p:nvPr/>
        </p:nvGrpSpPr>
        <p:grpSpPr>
          <a:xfrm>
            <a:off x="7732274" y="1193788"/>
            <a:ext cx="455760" cy="225000"/>
            <a:chOff x="7732274" y="1193788"/>
            <a:chExt cx="45576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B03BF1-DD49-4A61-AD8E-9970F2C18DD0}"/>
                    </a:ext>
                  </a:extLst>
                </p14:cNvPr>
                <p14:cNvContentPartPr/>
                <p14:nvPr/>
              </p14:nvContentPartPr>
              <p14:xfrm>
                <a:off x="7732274" y="1292428"/>
                <a:ext cx="159480" cy="20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B03BF1-DD49-4A61-AD8E-9970F2C18D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14274" y="1274428"/>
                  <a:ext cx="195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2394421-D392-4EE0-8DCD-C882E14A8632}"/>
                    </a:ext>
                  </a:extLst>
                </p14:cNvPr>
                <p14:cNvContentPartPr/>
                <p14:nvPr/>
              </p14:nvContentPartPr>
              <p14:xfrm>
                <a:off x="7973114" y="1193788"/>
                <a:ext cx="214920" cy="225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394421-D392-4EE0-8DCD-C882E14A86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55114" y="1175788"/>
                  <a:ext cx="2505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EF2C316-3CC1-4EB5-B580-A855AC15E7B0}"/>
              </a:ext>
            </a:extLst>
          </p:cNvPr>
          <p:cNvGrpSpPr/>
          <p:nvPr/>
        </p:nvGrpSpPr>
        <p:grpSpPr>
          <a:xfrm>
            <a:off x="1539554" y="2675908"/>
            <a:ext cx="1267920" cy="2262960"/>
            <a:chOff x="1539554" y="2675908"/>
            <a:chExt cx="1267920" cy="22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51AFEB-DB34-4F44-8146-A290C1E37CD2}"/>
                    </a:ext>
                  </a:extLst>
                </p14:cNvPr>
                <p14:cNvContentPartPr/>
                <p14:nvPr/>
              </p14:nvContentPartPr>
              <p14:xfrm>
                <a:off x="1765274" y="4185028"/>
                <a:ext cx="31320" cy="203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51AFEB-DB34-4F44-8146-A290C1E37C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47634" y="4167388"/>
                  <a:ext cx="66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5B90E4-A3C8-40ED-9EFC-356BC0E27BF7}"/>
                    </a:ext>
                  </a:extLst>
                </p14:cNvPr>
                <p14:cNvContentPartPr/>
                <p14:nvPr/>
              </p14:nvContentPartPr>
              <p14:xfrm>
                <a:off x="1842674" y="4150828"/>
                <a:ext cx="201240" cy="234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5B90E4-A3C8-40ED-9EFC-356BC0E27B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25034" y="4132828"/>
                  <a:ext cx="236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93C4F6-85EC-4C96-9819-2D1388D786B3}"/>
                    </a:ext>
                  </a:extLst>
                </p14:cNvPr>
                <p14:cNvContentPartPr/>
                <p14:nvPr/>
              </p14:nvContentPartPr>
              <p14:xfrm>
                <a:off x="1935194" y="4302748"/>
                <a:ext cx="137520" cy="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93C4F6-85EC-4C96-9819-2D1388D786B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17554" y="4285108"/>
                  <a:ext cx="173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D067A9-BA4A-401E-AE4E-13DF496C3F8E}"/>
                    </a:ext>
                  </a:extLst>
                </p14:cNvPr>
                <p14:cNvContentPartPr/>
                <p14:nvPr/>
              </p14:nvContentPartPr>
              <p14:xfrm>
                <a:off x="1630634" y="4641148"/>
                <a:ext cx="148320" cy="29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D067A9-BA4A-401E-AE4E-13DF496C3F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12634" y="4623508"/>
                  <a:ext cx="183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CDCE9C-A6B4-4AEF-9749-378B21808A70}"/>
                    </a:ext>
                  </a:extLst>
                </p14:cNvPr>
                <p14:cNvContentPartPr/>
                <p14:nvPr/>
              </p14:nvContentPartPr>
              <p14:xfrm>
                <a:off x="1860674" y="4535668"/>
                <a:ext cx="155880" cy="281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CDCE9C-A6B4-4AEF-9749-378B21808A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42674" y="4517668"/>
                  <a:ext cx="191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A913E2-5D27-464C-BE9E-F3605AAC93DC}"/>
                    </a:ext>
                  </a:extLst>
                </p14:cNvPr>
                <p14:cNvContentPartPr/>
                <p14:nvPr/>
              </p14:nvContentPartPr>
              <p14:xfrm>
                <a:off x="1539554" y="2675908"/>
                <a:ext cx="1267920" cy="2262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A913E2-5D27-464C-BE9E-F3605AAC93D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21554" y="2657908"/>
                  <a:ext cx="1303560" cy="22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71006D-F52E-4838-8869-92F58B459CE2}"/>
              </a:ext>
            </a:extLst>
          </p:cNvPr>
          <p:cNvGrpSpPr/>
          <p:nvPr/>
        </p:nvGrpSpPr>
        <p:grpSpPr>
          <a:xfrm>
            <a:off x="6520514" y="172468"/>
            <a:ext cx="420840" cy="224640"/>
            <a:chOff x="6520514" y="172468"/>
            <a:chExt cx="4208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6E40DF3-521E-494C-92D2-71D55AFAD1CB}"/>
                    </a:ext>
                  </a:extLst>
                </p14:cNvPr>
                <p14:cNvContentPartPr/>
                <p14:nvPr/>
              </p14:nvContentPartPr>
              <p14:xfrm>
                <a:off x="6520514" y="172468"/>
                <a:ext cx="265320" cy="175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6E40DF3-521E-494C-92D2-71D55AFAD1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02874" y="154828"/>
                  <a:ext cx="30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E34FB1F-0D8A-4C07-A478-8B0D64499014}"/>
                    </a:ext>
                  </a:extLst>
                </p14:cNvPr>
                <p14:cNvContentPartPr/>
                <p14:nvPr/>
              </p14:nvContentPartPr>
              <p14:xfrm>
                <a:off x="6711674" y="197668"/>
                <a:ext cx="229680" cy="199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E34FB1F-0D8A-4C07-A478-8B0D644990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94034" y="179668"/>
                  <a:ext cx="2653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BCAAE03-A1A8-4708-9F68-229C36D691DF}"/>
              </a:ext>
            </a:extLst>
          </p:cNvPr>
          <p:cNvGrpSpPr/>
          <p:nvPr/>
        </p:nvGrpSpPr>
        <p:grpSpPr>
          <a:xfrm>
            <a:off x="7216034" y="1764748"/>
            <a:ext cx="3963600" cy="1890720"/>
            <a:chOff x="7216034" y="1764748"/>
            <a:chExt cx="3963600" cy="18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72CA07B-4901-451C-BA35-DD9E6B41F975}"/>
                    </a:ext>
                  </a:extLst>
                </p14:cNvPr>
                <p14:cNvContentPartPr/>
                <p14:nvPr/>
              </p14:nvContentPartPr>
              <p14:xfrm>
                <a:off x="7226474" y="1883548"/>
                <a:ext cx="305640" cy="260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72CA07B-4901-451C-BA35-DD9E6B41F9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08834" y="1865908"/>
                  <a:ext cx="341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7EF8DF8-4703-44EB-A361-772F5B249BA7}"/>
                    </a:ext>
                  </a:extLst>
                </p14:cNvPr>
                <p14:cNvContentPartPr/>
                <p14:nvPr/>
              </p14:nvContentPartPr>
              <p14:xfrm>
                <a:off x="7225754" y="1854748"/>
                <a:ext cx="217080" cy="29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7EF8DF8-4703-44EB-A361-772F5B249BA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08114" y="1837108"/>
                  <a:ext cx="252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B342772-FE48-49DC-A0E5-246CA96DD91D}"/>
                    </a:ext>
                  </a:extLst>
                </p14:cNvPr>
                <p14:cNvContentPartPr/>
                <p14:nvPr/>
              </p14:nvContentPartPr>
              <p14:xfrm>
                <a:off x="7216034" y="1967788"/>
                <a:ext cx="198000" cy="1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B342772-FE48-49DC-A0E5-246CA96DD9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98034" y="1949788"/>
                  <a:ext cx="233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F8E58B-4B29-4FF5-8C65-A48895893A59}"/>
                    </a:ext>
                  </a:extLst>
                </p14:cNvPr>
                <p14:cNvContentPartPr/>
                <p14:nvPr/>
              </p14:nvContentPartPr>
              <p14:xfrm>
                <a:off x="7506914" y="1852588"/>
                <a:ext cx="248400" cy="250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F8E58B-4B29-4FF5-8C65-A48895893A5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88914" y="1834588"/>
                  <a:ext cx="284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FDB2D6-0DB9-46F7-AE4E-D48C0B3992CE}"/>
                    </a:ext>
                  </a:extLst>
                </p14:cNvPr>
                <p14:cNvContentPartPr/>
                <p14:nvPr/>
              </p14:nvContentPartPr>
              <p14:xfrm>
                <a:off x="7830554" y="2043748"/>
                <a:ext cx="370440" cy="2156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FDB2D6-0DB9-46F7-AE4E-D48C0B3992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12914" y="2025748"/>
                  <a:ext cx="406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89D5DE-3861-441A-B120-42465F755834}"/>
                    </a:ext>
                  </a:extLst>
                </p14:cNvPr>
                <p14:cNvContentPartPr/>
                <p14:nvPr/>
              </p14:nvContentPartPr>
              <p14:xfrm>
                <a:off x="8402594" y="1991548"/>
                <a:ext cx="184320" cy="18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89D5DE-3861-441A-B120-42465F7558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84954" y="1973908"/>
                  <a:ext cx="21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07642AF-9696-45E3-B64A-6E23683E6EA3}"/>
                    </a:ext>
                  </a:extLst>
                </p14:cNvPr>
                <p14:cNvContentPartPr/>
                <p14:nvPr/>
              </p14:nvContentPartPr>
              <p14:xfrm>
                <a:off x="8473154" y="1922068"/>
                <a:ext cx="78480" cy="164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07642AF-9696-45E3-B64A-6E23683E6E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55154" y="1904428"/>
                  <a:ext cx="114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7F2FA5B-4FF2-430E-8E3C-F97A0A2A3309}"/>
                    </a:ext>
                  </a:extLst>
                </p14:cNvPr>
                <p14:cNvContentPartPr/>
                <p14:nvPr/>
              </p14:nvContentPartPr>
              <p14:xfrm>
                <a:off x="8733794" y="1813708"/>
                <a:ext cx="231840" cy="289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7F2FA5B-4FF2-430E-8E3C-F97A0A2A33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6154" y="1796068"/>
                  <a:ext cx="2674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DE9C2C6-B9F5-43C9-81F6-BAD23FE7C53F}"/>
                    </a:ext>
                  </a:extLst>
                </p14:cNvPr>
                <p14:cNvContentPartPr/>
                <p14:nvPr/>
              </p14:nvContentPartPr>
              <p14:xfrm>
                <a:off x="9135914" y="1863028"/>
                <a:ext cx="207360" cy="241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DE9C2C6-B9F5-43C9-81F6-BAD23FE7C53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17914" y="1845028"/>
                  <a:ext cx="243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B6D29B9-7C67-45C2-8FF9-74FFB73501E2}"/>
                    </a:ext>
                  </a:extLst>
                </p14:cNvPr>
                <p14:cNvContentPartPr/>
                <p14:nvPr/>
              </p14:nvContentPartPr>
              <p14:xfrm>
                <a:off x="9143834" y="1818748"/>
                <a:ext cx="190800" cy="37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B6D29B9-7C67-45C2-8FF9-74FFB73501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25834" y="1801108"/>
                  <a:ext cx="226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C4D14D-4D6C-4DE1-A6F0-E44278A00D1F}"/>
                    </a:ext>
                  </a:extLst>
                </p14:cNvPr>
                <p14:cNvContentPartPr/>
                <p14:nvPr/>
              </p14:nvContentPartPr>
              <p14:xfrm>
                <a:off x="9134834" y="1971028"/>
                <a:ext cx="181080" cy="3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C4D14D-4D6C-4DE1-A6F0-E44278A00D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17194" y="1953028"/>
                  <a:ext cx="21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6601D7C-C02D-4DE4-80BB-31EA721336C6}"/>
                    </a:ext>
                  </a:extLst>
                </p14:cNvPr>
                <p14:cNvContentPartPr/>
                <p14:nvPr/>
              </p14:nvContentPartPr>
              <p14:xfrm>
                <a:off x="9422474" y="1863748"/>
                <a:ext cx="216360" cy="270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6601D7C-C02D-4DE4-80BB-31EA721336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04834" y="1845748"/>
                  <a:ext cx="252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533CB8E-DC0C-428D-9E9C-E42DDC1CFA35}"/>
                    </a:ext>
                  </a:extLst>
                </p14:cNvPr>
                <p14:cNvContentPartPr/>
                <p14:nvPr/>
              </p14:nvContentPartPr>
              <p14:xfrm>
                <a:off x="9633794" y="2104588"/>
                <a:ext cx="225720" cy="171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533CB8E-DC0C-428D-9E9C-E42DDC1CFA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16154" y="2086588"/>
                  <a:ext cx="261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A95FC1B-4E62-49E9-9D65-DA1EA2C84BD8}"/>
                    </a:ext>
                  </a:extLst>
                </p14:cNvPr>
                <p14:cNvContentPartPr/>
                <p14:nvPr/>
              </p14:nvContentPartPr>
              <p14:xfrm>
                <a:off x="10035194" y="1997308"/>
                <a:ext cx="110520" cy="15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A95FC1B-4E62-49E9-9D65-DA1EA2C84B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17194" y="1979308"/>
                  <a:ext cx="146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D9ED693-1A19-414C-A1D3-408BAEB6557B}"/>
                    </a:ext>
                  </a:extLst>
                </p14:cNvPr>
                <p14:cNvContentPartPr/>
                <p14:nvPr/>
              </p14:nvContentPartPr>
              <p14:xfrm>
                <a:off x="10039514" y="2075068"/>
                <a:ext cx="132840" cy="122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D9ED693-1A19-414C-A1D3-408BAEB655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21874" y="2057068"/>
                  <a:ext cx="16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B04C3E-F124-4864-8D89-72BFFA35C54A}"/>
                    </a:ext>
                  </a:extLst>
                </p14:cNvPr>
                <p14:cNvContentPartPr/>
                <p14:nvPr/>
              </p14:nvContentPartPr>
              <p14:xfrm>
                <a:off x="10385474" y="1912348"/>
                <a:ext cx="212040" cy="32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B04C3E-F124-4864-8D89-72BFFA35C5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67834" y="1894708"/>
                  <a:ext cx="247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CCE585-45B5-4327-B1EB-A89999B19598}"/>
                    </a:ext>
                  </a:extLst>
                </p14:cNvPr>
                <p14:cNvContentPartPr/>
                <p14:nvPr/>
              </p14:nvContentPartPr>
              <p14:xfrm>
                <a:off x="10694354" y="1764748"/>
                <a:ext cx="153360" cy="316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CCE585-45B5-4327-B1EB-A89999B195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76354" y="1746748"/>
                  <a:ext cx="189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187679-176D-4D25-B3B8-40EA8E2CF590}"/>
                    </a:ext>
                  </a:extLst>
                </p14:cNvPr>
                <p14:cNvContentPartPr/>
                <p14:nvPr/>
              </p14:nvContentPartPr>
              <p14:xfrm>
                <a:off x="9148154" y="2214028"/>
                <a:ext cx="707400" cy="229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187679-176D-4D25-B3B8-40EA8E2CF59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30514" y="2196388"/>
                  <a:ext cx="743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74527C-AE97-4BEF-8E57-B897CAA836C4}"/>
                    </a:ext>
                  </a:extLst>
                </p14:cNvPr>
                <p14:cNvContentPartPr/>
                <p14:nvPr/>
              </p14:nvContentPartPr>
              <p14:xfrm>
                <a:off x="9226634" y="2628748"/>
                <a:ext cx="110520" cy="10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74527C-AE97-4BEF-8E57-B897CAA836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08634" y="2610748"/>
                  <a:ext cx="146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807C5D4-E884-4A76-93EF-440ACB3CC070}"/>
                    </a:ext>
                  </a:extLst>
                </p14:cNvPr>
                <p14:cNvContentPartPr/>
                <p14:nvPr/>
              </p14:nvContentPartPr>
              <p14:xfrm>
                <a:off x="9426794" y="2587348"/>
                <a:ext cx="203400" cy="154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807C5D4-E884-4A76-93EF-440ACB3CC0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08794" y="2569348"/>
                  <a:ext cx="23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0B14A16-0D36-43E7-8470-8BF9770BA38B}"/>
                    </a:ext>
                  </a:extLst>
                </p14:cNvPr>
                <p14:cNvContentPartPr/>
                <p14:nvPr/>
              </p14:nvContentPartPr>
              <p14:xfrm>
                <a:off x="9070034" y="2640988"/>
                <a:ext cx="80280" cy="79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0B14A16-0D36-43E7-8470-8BF9770BA38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52034" y="2623348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7714A14-558F-40A3-AA6F-D672611D149A}"/>
                    </a:ext>
                  </a:extLst>
                </p14:cNvPr>
                <p14:cNvContentPartPr/>
                <p14:nvPr/>
              </p14:nvContentPartPr>
              <p14:xfrm>
                <a:off x="9053114" y="2654668"/>
                <a:ext cx="74160" cy="8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7714A14-558F-40A3-AA6F-D672611D14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35114" y="2636668"/>
                  <a:ext cx="10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5D061B-82D4-42B9-917E-973AEDE90902}"/>
                    </a:ext>
                  </a:extLst>
                </p14:cNvPr>
                <p14:cNvContentPartPr/>
                <p14:nvPr/>
              </p14:nvContentPartPr>
              <p14:xfrm>
                <a:off x="8792834" y="2561428"/>
                <a:ext cx="192600" cy="241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5D061B-82D4-42B9-917E-973AEDE909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75194" y="2543788"/>
                  <a:ext cx="228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BEEB0B2-04AA-49BD-9F95-816DF39E191B}"/>
                    </a:ext>
                  </a:extLst>
                </p14:cNvPr>
                <p14:cNvContentPartPr/>
                <p14:nvPr/>
              </p14:nvContentPartPr>
              <p14:xfrm>
                <a:off x="8478194" y="2687788"/>
                <a:ext cx="16524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BEEB0B2-04AA-49BD-9F95-816DF39E191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60554" y="2670148"/>
                  <a:ext cx="20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69A57C6-2B4C-4618-BEAA-6947D0874E3C}"/>
                    </a:ext>
                  </a:extLst>
                </p14:cNvPr>
                <p14:cNvContentPartPr/>
                <p14:nvPr/>
              </p14:nvContentPartPr>
              <p14:xfrm>
                <a:off x="8549474" y="2628748"/>
                <a:ext cx="8280" cy="125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69A57C6-2B4C-4618-BEAA-6947D0874E3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31474" y="2610748"/>
                  <a:ext cx="43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4D0FF19-D7FE-4A0C-A250-6C007A3825FF}"/>
                    </a:ext>
                  </a:extLst>
                </p14:cNvPr>
                <p14:cNvContentPartPr/>
                <p14:nvPr/>
              </p14:nvContentPartPr>
              <p14:xfrm>
                <a:off x="7357514" y="2581588"/>
                <a:ext cx="221760" cy="299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4D0FF19-D7FE-4A0C-A250-6C007A3825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9874" y="2563588"/>
                  <a:ext cx="257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BC79536-B2D7-44F5-8B9B-DD22BD25148C}"/>
                    </a:ext>
                  </a:extLst>
                </p14:cNvPr>
                <p14:cNvContentPartPr/>
                <p14:nvPr/>
              </p14:nvContentPartPr>
              <p14:xfrm>
                <a:off x="7355714" y="2563228"/>
                <a:ext cx="172800" cy="14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BC79536-B2D7-44F5-8B9B-DD22BD25148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37714" y="2545228"/>
                  <a:ext cx="208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388A56B-73E6-4700-A08B-7004CF0A3137}"/>
                    </a:ext>
                  </a:extLst>
                </p14:cNvPr>
                <p14:cNvContentPartPr/>
                <p14:nvPr/>
              </p14:nvContentPartPr>
              <p14:xfrm>
                <a:off x="7349594" y="2649628"/>
                <a:ext cx="168480" cy="23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388A56B-73E6-4700-A08B-7004CF0A31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1594" y="2631628"/>
                  <a:ext cx="204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C3B3EB9-0B26-4CB1-8680-0B3041216623}"/>
                    </a:ext>
                  </a:extLst>
                </p14:cNvPr>
                <p14:cNvContentPartPr/>
                <p14:nvPr/>
              </p14:nvContentPartPr>
              <p14:xfrm>
                <a:off x="7600874" y="2536948"/>
                <a:ext cx="188280" cy="254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C3B3EB9-0B26-4CB1-8680-0B30412166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82874" y="2518948"/>
                  <a:ext cx="223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43FE18-2251-47F6-9EC6-B2470FFB78E7}"/>
                    </a:ext>
                  </a:extLst>
                </p14:cNvPr>
                <p14:cNvContentPartPr/>
                <p14:nvPr/>
              </p14:nvContentPartPr>
              <p14:xfrm>
                <a:off x="7867634" y="2708668"/>
                <a:ext cx="313200" cy="226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43FE18-2251-47F6-9EC6-B2470FFB78E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49634" y="2691028"/>
                  <a:ext cx="348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E3E0E3-74B2-43CE-85F7-FD086DDD396B}"/>
                    </a:ext>
                  </a:extLst>
                </p14:cNvPr>
                <p14:cNvContentPartPr/>
                <p14:nvPr/>
              </p14:nvContentPartPr>
              <p14:xfrm>
                <a:off x="9924674" y="2638468"/>
                <a:ext cx="109800" cy="12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E3E0E3-74B2-43CE-85F7-FD086DDD3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07034" y="2620468"/>
                  <a:ext cx="145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9B9320C-984E-4C6D-B3C4-6FFE63C6F36B}"/>
                    </a:ext>
                  </a:extLst>
                </p14:cNvPr>
                <p14:cNvContentPartPr/>
                <p14:nvPr/>
              </p14:nvContentPartPr>
              <p14:xfrm>
                <a:off x="9899834" y="2717668"/>
                <a:ext cx="124920" cy="154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9B9320C-984E-4C6D-B3C4-6FFE63C6F3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882194" y="2699668"/>
                  <a:ext cx="160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292C8C3-ED3E-4108-84B7-DC14D0F0A55E}"/>
                    </a:ext>
                  </a:extLst>
                </p14:cNvPr>
                <p14:cNvContentPartPr/>
                <p14:nvPr/>
              </p14:nvContentPartPr>
              <p14:xfrm>
                <a:off x="10229234" y="2688868"/>
                <a:ext cx="102600" cy="8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292C8C3-ED3E-4108-84B7-DC14D0F0A55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11234" y="2670868"/>
                  <a:ext cx="13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7B5E6F1-2AB1-4197-9019-84EE47EA5834}"/>
                    </a:ext>
                  </a:extLst>
                </p14:cNvPr>
                <p14:cNvContentPartPr/>
                <p14:nvPr/>
              </p14:nvContentPartPr>
              <p14:xfrm>
                <a:off x="10518314" y="2545588"/>
                <a:ext cx="170640" cy="276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7B5E6F1-2AB1-4197-9019-84EE47EA58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00314" y="2527588"/>
                  <a:ext cx="206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8B4F438-326B-4195-A028-9D8185CFB2B9}"/>
                    </a:ext>
                  </a:extLst>
                </p14:cNvPr>
                <p14:cNvContentPartPr/>
                <p14:nvPr/>
              </p14:nvContentPartPr>
              <p14:xfrm>
                <a:off x="8934314" y="3024748"/>
                <a:ext cx="263880" cy="299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8B4F438-326B-4195-A028-9D8185CFB2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16674" y="3007108"/>
                  <a:ext cx="299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5D2133A-478B-4672-AC8C-450CFB2BCB46}"/>
                    </a:ext>
                  </a:extLst>
                </p14:cNvPr>
                <p14:cNvContentPartPr/>
                <p14:nvPr/>
              </p14:nvContentPartPr>
              <p14:xfrm>
                <a:off x="8921354" y="3049588"/>
                <a:ext cx="187200" cy="14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5D2133A-478B-4672-AC8C-450CFB2BCB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03714" y="3031948"/>
                  <a:ext cx="222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59643EB-A885-4FC9-9972-77901AAF98DC}"/>
                    </a:ext>
                  </a:extLst>
                </p14:cNvPr>
                <p14:cNvContentPartPr/>
                <p14:nvPr/>
              </p14:nvContentPartPr>
              <p14:xfrm>
                <a:off x="8934674" y="3164788"/>
                <a:ext cx="205920" cy="15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59643EB-A885-4FC9-9972-77901AAF98D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17034" y="3147148"/>
                  <a:ext cx="241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547D3A7-CF0D-4DF8-A3E3-5470C8FB8BC6}"/>
                    </a:ext>
                  </a:extLst>
                </p14:cNvPr>
                <p14:cNvContentPartPr/>
                <p14:nvPr/>
              </p14:nvContentPartPr>
              <p14:xfrm>
                <a:off x="9238154" y="3020428"/>
                <a:ext cx="204120" cy="293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547D3A7-CF0D-4DF8-A3E3-5470C8FB8B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20154" y="3002788"/>
                  <a:ext cx="239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86AD57-891D-4B32-AA77-3C2658880B14}"/>
                    </a:ext>
                  </a:extLst>
                </p14:cNvPr>
                <p14:cNvContentPartPr/>
                <p14:nvPr/>
              </p14:nvContentPartPr>
              <p14:xfrm>
                <a:off x="9517154" y="3227428"/>
                <a:ext cx="274680" cy="1861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86AD57-891D-4B32-AA77-3C2658880B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99154" y="3209428"/>
                  <a:ext cx="310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5C8CE5-1474-4605-B589-EF836872946B}"/>
                    </a:ext>
                  </a:extLst>
                </p14:cNvPr>
                <p14:cNvContentPartPr/>
                <p14:nvPr/>
              </p14:nvContentPartPr>
              <p14:xfrm>
                <a:off x="9898034" y="3201508"/>
                <a:ext cx="115920" cy="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5C8CE5-1474-4605-B589-EF83687294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80394" y="3183868"/>
                  <a:ext cx="151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61E661B-A459-4A00-B974-058E644BDFB8}"/>
                    </a:ext>
                  </a:extLst>
                </p14:cNvPr>
                <p14:cNvContentPartPr/>
                <p14:nvPr/>
              </p14:nvContentPartPr>
              <p14:xfrm>
                <a:off x="9898034" y="3270628"/>
                <a:ext cx="149040" cy="4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61E661B-A459-4A00-B974-058E644BDFB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80394" y="3252628"/>
                  <a:ext cx="184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CE701A-E1A8-43A0-95A4-DFAC2D87969A}"/>
                    </a:ext>
                  </a:extLst>
                </p14:cNvPr>
                <p14:cNvContentPartPr/>
                <p14:nvPr/>
              </p14:nvContentPartPr>
              <p14:xfrm>
                <a:off x="10269194" y="3247228"/>
                <a:ext cx="186120" cy="16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CE701A-E1A8-43A0-95A4-DFAC2D8796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51194" y="3229588"/>
                  <a:ext cx="22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8D33FA2-4936-4808-8B86-412DE13B85DC}"/>
                    </a:ext>
                  </a:extLst>
                </p14:cNvPr>
                <p14:cNvContentPartPr/>
                <p14:nvPr/>
              </p14:nvContentPartPr>
              <p14:xfrm>
                <a:off x="10341194" y="3151108"/>
                <a:ext cx="48600" cy="222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8D33FA2-4936-4808-8B86-412DE13B85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23194" y="3133468"/>
                  <a:ext cx="84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75B8A08-3078-442A-BC17-DDA9FCED6066}"/>
                    </a:ext>
                  </a:extLst>
                </p14:cNvPr>
                <p14:cNvContentPartPr/>
                <p14:nvPr/>
              </p14:nvContentPartPr>
              <p14:xfrm>
                <a:off x="10591034" y="3103228"/>
                <a:ext cx="140400" cy="4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75B8A08-3078-442A-BC17-DDA9FCED606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573394" y="3085588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EA8B030-F904-437E-A779-4891C66A0540}"/>
                    </a:ext>
                  </a:extLst>
                </p14:cNvPr>
                <p14:cNvContentPartPr/>
                <p14:nvPr/>
              </p14:nvContentPartPr>
              <p14:xfrm>
                <a:off x="10447754" y="3107188"/>
                <a:ext cx="316440" cy="2786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EA8B030-F904-437E-A779-4891C66A054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30114" y="3089548"/>
                  <a:ext cx="352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28B0EF-B786-4AB7-93EA-A42568F3FAA1}"/>
                    </a:ext>
                  </a:extLst>
                </p14:cNvPr>
                <p14:cNvContentPartPr/>
                <p14:nvPr/>
              </p14:nvContentPartPr>
              <p14:xfrm>
                <a:off x="8698154" y="2990908"/>
                <a:ext cx="2481480" cy="664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28B0EF-B786-4AB7-93EA-A42568F3FA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80154" y="2972908"/>
                  <a:ext cx="25171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EAAAD42-B0E1-467A-98E8-C0B7660288DD}"/>
                    </a:ext>
                  </a:extLst>
                </p14:cNvPr>
                <p14:cNvContentPartPr/>
                <p14:nvPr/>
              </p14:nvContentPartPr>
              <p14:xfrm>
                <a:off x="10960394" y="2917468"/>
                <a:ext cx="128160" cy="604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EAAAD42-B0E1-467A-98E8-C0B7660288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42754" y="2899828"/>
                  <a:ext cx="163800" cy="64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FC3F8AC-65A1-41BE-980D-3342238244E2}"/>
              </a:ext>
            </a:extLst>
          </p:cNvPr>
          <p:cNvGrpSpPr/>
          <p:nvPr/>
        </p:nvGrpSpPr>
        <p:grpSpPr>
          <a:xfrm>
            <a:off x="6773594" y="98668"/>
            <a:ext cx="1952280" cy="1218960"/>
            <a:chOff x="6773594" y="98668"/>
            <a:chExt cx="1952280" cy="12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6E7ACF-8F13-4003-A54F-BAFEA8DC86DA}"/>
                    </a:ext>
                  </a:extLst>
                </p14:cNvPr>
                <p14:cNvContentPartPr/>
                <p14:nvPr/>
              </p14:nvContentPartPr>
              <p14:xfrm>
                <a:off x="6887714" y="420508"/>
                <a:ext cx="655200" cy="404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6E7ACF-8F13-4003-A54F-BAFEA8DC86D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69714" y="402868"/>
                  <a:ext cx="6908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5B5442-BC89-43E8-BE82-1231CB98F68B}"/>
                    </a:ext>
                  </a:extLst>
                </p14:cNvPr>
                <p14:cNvContentPartPr/>
                <p14:nvPr/>
              </p14:nvContentPartPr>
              <p14:xfrm>
                <a:off x="7620674" y="434908"/>
                <a:ext cx="305280" cy="353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5B5442-BC89-43E8-BE82-1231CB98F68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03034" y="417268"/>
                  <a:ext cx="3409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EE5B58-1B52-4D6B-9358-7BE04280A711}"/>
                    </a:ext>
                  </a:extLst>
                </p14:cNvPr>
                <p14:cNvContentPartPr/>
                <p14:nvPr/>
              </p14:nvContentPartPr>
              <p14:xfrm>
                <a:off x="8017394" y="716428"/>
                <a:ext cx="183600" cy="262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EE5B58-1B52-4D6B-9358-7BE04280A7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99394" y="698788"/>
                  <a:ext cx="21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1DE3F83-BE11-4FAC-A5FC-FD05D7A84779}"/>
                    </a:ext>
                  </a:extLst>
                </p14:cNvPr>
                <p14:cNvContentPartPr/>
                <p14:nvPr/>
              </p14:nvContentPartPr>
              <p14:xfrm>
                <a:off x="8188754" y="360028"/>
                <a:ext cx="177840" cy="32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1DE3F83-BE11-4FAC-A5FC-FD05D7A847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70754" y="342028"/>
                  <a:ext cx="21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30B87D2-6DFC-4827-A6A9-780038D44DBD}"/>
                    </a:ext>
                  </a:extLst>
                </p14:cNvPr>
                <p14:cNvContentPartPr/>
                <p14:nvPr/>
              </p14:nvContentPartPr>
              <p14:xfrm>
                <a:off x="6773594" y="249868"/>
                <a:ext cx="1926360" cy="1067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30B87D2-6DFC-4827-A6A9-780038D44D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55594" y="231868"/>
                  <a:ext cx="196200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669AB81-25A3-42CC-A348-6D2716614E90}"/>
                    </a:ext>
                  </a:extLst>
                </p14:cNvPr>
                <p14:cNvContentPartPr/>
                <p14:nvPr/>
              </p14:nvContentPartPr>
              <p14:xfrm>
                <a:off x="8640194" y="242308"/>
                <a:ext cx="85680" cy="7567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669AB81-25A3-42CC-A348-6D2716614E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22554" y="224668"/>
                  <a:ext cx="1213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147B7C5-99E0-48AE-8BA2-7A5458F98085}"/>
                    </a:ext>
                  </a:extLst>
                </p14:cNvPr>
                <p14:cNvContentPartPr/>
                <p14:nvPr/>
              </p14:nvContentPartPr>
              <p14:xfrm>
                <a:off x="7959434" y="98668"/>
                <a:ext cx="613440" cy="610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147B7C5-99E0-48AE-8BA2-7A5458F9808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941794" y="81028"/>
                  <a:ext cx="649080" cy="64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15CB3ED-40DA-453A-A4D6-3C8A22EECAD3}"/>
              </a:ext>
            </a:extLst>
          </p:cNvPr>
          <p:cNvGrpSpPr/>
          <p:nvPr/>
        </p:nvGrpSpPr>
        <p:grpSpPr>
          <a:xfrm>
            <a:off x="9299354" y="185788"/>
            <a:ext cx="2377080" cy="1020960"/>
            <a:chOff x="9299354" y="185788"/>
            <a:chExt cx="2377080" cy="10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B2ABC1F-1952-4D4C-95D4-D88C1EF59E5F}"/>
                    </a:ext>
                  </a:extLst>
                </p14:cNvPr>
                <p14:cNvContentPartPr/>
                <p14:nvPr/>
              </p14:nvContentPartPr>
              <p14:xfrm>
                <a:off x="9317354" y="365788"/>
                <a:ext cx="315360" cy="65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B2ABC1F-1952-4D4C-95D4-D88C1EF59E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99714" y="347788"/>
                  <a:ext cx="351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C11D432-79EE-4112-BC5D-A2A338A97302}"/>
                    </a:ext>
                  </a:extLst>
                </p14:cNvPr>
                <p14:cNvContentPartPr/>
                <p14:nvPr/>
              </p14:nvContentPartPr>
              <p14:xfrm>
                <a:off x="9299354" y="468028"/>
                <a:ext cx="364320" cy="393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C11D432-79EE-4112-BC5D-A2A338A973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81354" y="450388"/>
                  <a:ext cx="3999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5AC5F93-E7AF-4611-BC91-D257D32CF7E7}"/>
                    </a:ext>
                  </a:extLst>
                </p14:cNvPr>
                <p14:cNvContentPartPr/>
                <p14:nvPr/>
              </p14:nvContentPartPr>
              <p14:xfrm>
                <a:off x="9769154" y="729748"/>
                <a:ext cx="19800" cy="246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5AC5F93-E7AF-4611-BC91-D257D32CF7E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51514" y="711748"/>
                  <a:ext cx="55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AE8F91-2EE3-4273-B441-FD41963EA822}"/>
                    </a:ext>
                  </a:extLst>
                </p14:cNvPr>
                <p14:cNvContentPartPr/>
                <p14:nvPr/>
              </p14:nvContentPartPr>
              <p14:xfrm>
                <a:off x="9784274" y="965908"/>
                <a:ext cx="183240" cy="14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AE8F91-2EE3-4273-B441-FD41963EA8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66634" y="947908"/>
                  <a:ext cx="218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37AF16-9CC5-48EF-A88A-9C9BDA04B44C}"/>
                    </a:ext>
                  </a:extLst>
                </p14:cNvPr>
                <p14:cNvContentPartPr/>
                <p14:nvPr/>
              </p14:nvContentPartPr>
              <p14:xfrm>
                <a:off x="9763034" y="757108"/>
                <a:ext cx="151560" cy="13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37AF16-9CC5-48EF-A88A-9C9BDA04B44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745034" y="739108"/>
                  <a:ext cx="18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5C3F940-37D0-49BF-A1D4-5C57B3331835}"/>
                    </a:ext>
                  </a:extLst>
                </p14:cNvPr>
                <p14:cNvContentPartPr/>
                <p14:nvPr/>
              </p14:nvContentPartPr>
              <p14:xfrm>
                <a:off x="9773474" y="845668"/>
                <a:ext cx="155160" cy="14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5C3F940-37D0-49BF-A1D4-5C57B333183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755834" y="828028"/>
                  <a:ext cx="190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DFD513-EBCB-462B-A7B9-55D7BF243EAE}"/>
                    </a:ext>
                  </a:extLst>
                </p14:cNvPr>
                <p14:cNvContentPartPr/>
                <p14:nvPr/>
              </p14:nvContentPartPr>
              <p14:xfrm>
                <a:off x="10003874" y="776908"/>
                <a:ext cx="203760" cy="174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DFD513-EBCB-462B-A7B9-55D7BF243EA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86234" y="759268"/>
                  <a:ext cx="239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9604B9-11F0-4A9B-97EE-A68E0883773F}"/>
                    </a:ext>
                  </a:extLst>
                </p14:cNvPr>
                <p14:cNvContentPartPr/>
                <p14:nvPr/>
              </p14:nvContentPartPr>
              <p14:xfrm>
                <a:off x="10400954" y="598348"/>
                <a:ext cx="1695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9604B9-11F0-4A9B-97EE-A68E0883773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82954" y="580708"/>
                  <a:ext cx="205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9C0AEB-1208-4594-A0C9-1A82F17F5EFD}"/>
                    </a:ext>
                  </a:extLst>
                </p14:cNvPr>
                <p14:cNvContentPartPr/>
                <p14:nvPr/>
              </p14:nvContentPartPr>
              <p14:xfrm>
                <a:off x="10402394" y="694468"/>
                <a:ext cx="185400" cy="6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9C0AEB-1208-4594-A0C9-1A82F17F5E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84754" y="676828"/>
                  <a:ext cx="221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C7B32B5-A5F6-40BC-AEAC-27D22CA6B039}"/>
                    </a:ext>
                  </a:extLst>
                </p14:cNvPr>
                <p14:cNvContentPartPr/>
                <p14:nvPr/>
              </p14:nvContentPartPr>
              <p14:xfrm>
                <a:off x="10783274" y="644068"/>
                <a:ext cx="200880" cy="22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C7B32B5-A5F6-40BC-AEAC-27D22CA6B03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65634" y="626428"/>
                  <a:ext cx="236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06068D-EAE5-4E3A-81A8-EB163CB650D7}"/>
                    </a:ext>
                  </a:extLst>
                </p14:cNvPr>
                <p14:cNvContentPartPr/>
                <p14:nvPr/>
              </p14:nvContentPartPr>
              <p14:xfrm>
                <a:off x="11124194" y="478108"/>
                <a:ext cx="130320" cy="428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06068D-EAE5-4E3A-81A8-EB163CB650D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106194" y="460108"/>
                  <a:ext cx="1659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BE7CA2-D11B-4394-90AA-99A5C0A02D7A}"/>
                    </a:ext>
                  </a:extLst>
                </p14:cNvPr>
                <p14:cNvContentPartPr/>
                <p14:nvPr/>
              </p14:nvContentPartPr>
              <p14:xfrm>
                <a:off x="10608674" y="185788"/>
                <a:ext cx="1067760" cy="1020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BE7CA2-D11B-4394-90AA-99A5C0A02D7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590674" y="168148"/>
                  <a:ext cx="1103400" cy="10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0F96F7D-6459-4EAE-A32B-2F185CCD3636}"/>
              </a:ext>
            </a:extLst>
          </p:cNvPr>
          <p:cNvGrpSpPr/>
          <p:nvPr/>
        </p:nvGrpSpPr>
        <p:grpSpPr>
          <a:xfrm>
            <a:off x="665834" y="2764828"/>
            <a:ext cx="2280600" cy="1357920"/>
            <a:chOff x="665834" y="2764828"/>
            <a:chExt cx="228060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1DF3C6B-032B-43EA-886A-315324A2A62D}"/>
                    </a:ext>
                  </a:extLst>
                </p14:cNvPr>
                <p14:cNvContentPartPr/>
                <p14:nvPr/>
              </p14:nvContentPartPr>
              <p14:xfrm>
                <a:off x="1016114" y="3024028"/>
                <a:ext cx="1080" cy="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1DF3C6B-032B-43EA-886A-315324A2A6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8474" y="3006028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6C8CA2-9A14-4FB2-884F-D4BB19249C42}"/>
                    </a:ext>
                  </a:extLst>
                </p14:cNvPr>
                <p14:cNvContentPartPr/>
                <p14:nvPr/>
              </p14:nvContentPartPr>
              <p14:xfrm>
                <a:off x="947714" y="3116188"/>
                <a:ext cx="12960" cy="53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6C8CA2-9A14-4FB2-884F-D4BB19249C4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0074" y="3098188"/>
                  <a:ext cx="486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E00DC4-FCEC-4779-A9C9-223B1E7BE5BB}"/>
                    </a:ext>
                  </a:extLst>
                </p14:cNvPr>
                <p14:cNvContentPartPr/>
                <p14:nvPr/>
              </p14:nvContentPartPr>
              <p14:xfrm>
                <a:off x="907034" y="3406708"/>
                <a:ext cx="353160" cy="84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E00DC4-FCEC-4779-A9C9-223B1E7BE5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9034" y="3388708"/>
                  <a:ext cx="388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29C438-236B-4FBB-874B-8AF3F915DE6A}"/>
                    </a:ext>
                  </a:extLst>
                </p14:cNvPr>
                <p14:cNvContentPartPr/>
                <p14:nvPr/>
              </p14:nvContentPartPr>
              <p14:xfrm>
                <a:off x="1144994" y="3154348"/>
                <a:ext cx="23040" cy="48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29C438-236B-4FBB-874B-8AF3F915DE6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6994" y="3136708"/>
                  <a:ext cx="586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5BEFF2-D622-4E59-8122-6C0E3FBB08EC}"/>
                    </a:ext>
                  </a:extLst>
                </p14:cNvPr>
                <p14:cNvContentPartPr/>
                <p14:nvPr/>
              </p14:nvContentPartPr>
              <p14:xfrm>
                <a:off x="1274594" y="3464308"/>
                <a:ext cx="227880" cy="609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5BEFF2-D622-4E59-8122-6C0E3FBB08E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56594" y="3446668"/>
                  <a:ext cx="26352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BA6449-C65B-4003-9C3F-A21B20F87262}"/>
                    </a:ext>
                  </a:extLst>
                </p14:cNvPr>
                <p14:cNvContentPartPr/>
                <p14:nvPr/>
              </p14:nvContentPartPr>
              <p14:xfrm>
                <a:off x="1691114" y="3167308"/>
                <a:ext cx="410040" cy="48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BA6449-C65B-4003-9C3F-A21B20F8726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73114" y="3149308"/>
                  <a:ext cx="4456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F3AB4A-27E7-4ABC-96F7-FA4B11A2029E}"/>
                    </a:ext>
                  </a:extLst>
                </p14:cNvPr>
                <p14:cNvContentPartPr/>
                <p14:nvPr/>
              </p14:nvContentPartPr>
              <p14:xfrm>
                <a:off x="2183234" y="3536668"/>
                <a:ext cx="257040" cy="284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F3AB4A-27E7-4ABC-96F7-FA4B11A2029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65234" y="3519028"/>
                  <a:ext cx="292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B43ACB-64FE-4C91-9A7D-FB1C9AB917A6}"/>
                    </a:ext>
                  </a:extLst>
                </p14:cNvPr>
                <p14:cNvContentPartPr/>
                <p14:nvPr/>
              </p14:nvContentPartPr>
              <p14:xfrm>
                <a:off x="730634" y="2983348"/>
                <a:ext cx="55440" cy="1038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B43ACB-64FE-4C91-9A7D-FB1C9AB917A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2994" y="2965348"/>
                  <a:ext cx="9108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E4E58C1-966B-4DD3-A1DB-4D0A1DCB49AD}"/>
                    </a:ext>
                  </a:extLst>
                </p14:cNvPr>
                <p14:cNvContentPartPr/>
                <p14:nvPr/>
              </p14:nvContentPartPr>
              <p14:xfrm>
                <a:off x="665834" y="2764828"/>
                <a:ext cx="2280600" cy="1357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E4E58C1-966B-4DD3-A1DB-4D0A1DCB49A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7834" y="2747188"/>
                  <a:ext cx="231624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FE30F2F-75E9-4F0B-BC70-422DAD5DF373}"/>
                    </a:ext>
                  </a:extLst>
                </p14:cNvPr>
                <p14:cNvContentPartPr/>
                <p14:nvPr/>
              </p14:nvContentPartPr>
              <p14:xfrm>
                <a:off x="2167034" y="2837188"/>
                <a:ext cx="409680" cy="429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FE30F2F-75E9-4F0B-BC70-422DAD5DF37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49034" y="2819188"/>
                  <a:ext cx="4453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8F62974-02C0-41CD-9055-0FE4E7BE0FB0}"/>
                    </a:ext>
                  </a:extLst>
                </p14:cNvPr>
                <p14:cNvContentPartPr/>
                <p14:nvPr/>
              </p14:nvContentPartPr>
              <p14:xfrm>
                <a:off x="2614154" y="2886508"/>
                <a:ext cx="36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8F62974-02C0-41CD-9055-0FE4E7BE0FB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96154" y="28685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2FC983-6D0E-4466-8330-375012964BAB}"/>
                    </a:ext>
                  </a:extLst>
                </p14:cNvPr>
                <p14:cNvContentPartPr/>
                <p14:nvPr/>
              </p14:nvContentPartPr>
              <p14:xfrm>
                <a:off x="2104034" y="2824228"/>
                <a:ext cx="493920" cy="4579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2FC983-6D0E-4466-8330-375012964BA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086034" y="2806228"/>
                  <a:ext cx="52956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C9E81A4-0F29-4EB2-9708-5AF7C3458881}"/>
              </a:ext>
            </a:extLst>
          </p:cNvPr>
          <p:cNvGrpSpPr/>
          <p:nvPr/>
        </p:nvGrpSpPr>
        <p:grpSpPr>
          <a:xfrm>
            <a:off x="3816194" y="2566108"/>
            <a:ext cx="2283840" cy="1110600"/>
            <a:chOff x="3816194" y="2566108"/>
            <a:chExt cx="2283840" cy="11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6806AF-1991-48C7-8B5E-086F2C4A9BA6}"/>
                    </a:ext>
                  </a:extLst>
                </p14:cNvPr>
                <p14:cNvContentPartPr/>
                <p14:nvPr/>
              </p14:nvContentPartPr>
              <p14:xfrm>
                <a:off x="3899354" y="2931868"/>
                <a:ext cx="287640" cy="54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6806AF-1991-48C7-8B5E-086F2C4A9B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81714" y="2914228"/>
                  <a:ext cx="323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524601-CA8F-4A57-A73F-8A0EFCCE9212}"/>
                    </a:ext>
                  </a:extLst>
                </p14:cNvPr>
                <p14:cNvContentPartPr/>
                <p14:nvPr/>
              </p14:nvContentPartPr>
              <p14:xfrm>
                <a:off x="3816194" y="3044188"/>
                <a:ext cx="440280" cy="299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524601-CA8F-4A57-A73F-8A0EFCCE921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98554" y="3026188"/>
                  <a:ext cx="475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68ADFC-DD35-4966-8E4E-5D6EF225DBF3}"/>
                    </a:ext>
                  </a:extLst>
                </p14:cNvPr>
                <p14:cNvContentPartPr/>
                <p14:nvPr/>
              </p14:nvContentPartPr>
              <p14:xfrm>
                <a:off x="4365554" y="3236068"/>
                <a:ext cx="202680" cy="13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68ADFC-DD35-4966-8E4E-5D6EF225DBF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47914" y="3218068"/>
                  <a:ext cx="238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CC3BB7-E854-4AE2-A801-6E951164F5D4}"/>
                    </a:ext>
                  </a:extLst>
                </p14:cNvPr>
                <p14:cNvContentPartPr/>
                <p14:nvPr/>
              </p14:nvContentPartPr>
              <p14:xfrm>
                <a:off x="4369154" y="3164788"/>
                <a:ext cx="141840" cy="1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CC3BB7-E854-4AE2-A801-6E951164F5D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351514" y="3147148"/>
                  <a:ext cx="17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6AC50-3CFC-4EC3-8518-2BE46092C077}"/>
                    </a:ext>
                  </a:extLst>
                </p14:cNvPr>
                <p14:cNvContentPartPr/>
                <p14:nvPr/>
              </p14:nvContentPartPr>
              <p14:xfrm>
                <a:off x="4395074" y="3220948"/>
                <a:ext cx="166680" cy="3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6AC50-3CFC-4EC3-8518-2BE46092C0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77074" y="3202948"/>
                  <a:ext cx="202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E176FA5-9427-42E2-BCCD-552F02597668}"/>
                    </a:ext>
                  </a:extLst>
                </p14:cNvPr>
                <p14:cNvContentPartPr/>
                <p14:nvPr/>
              </p14:nvContentPartPr>
              <p14:xfrm>
                <a:off x="4595234" y="3167308"/>
                <a:ext cx="173160" cy="177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E176FA5-9427-42E2-BCCD-552F0259766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77234" y="3149308"/>
                  <a:ext cx="208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A24639-650B-4207-A903-3FF12EF823A5}"/>
                    </a:ext>
                  </a:extLst>
                </p14:cNvPr>
                <p14:cNvContentPartPr/>
                <p14:nvPr/>
              </p14:nvContentPartPr>
              <p14:xfrm>
                <a:off x="5037314" y="3110428"/>
                <a:ext cx="153360" cy="7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A24639-650B-4207-A903-3FF12EF823A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19674" y="3092788"/>
                  <a:ext cx="189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63B787-6832-4B1B-9523-A8EF9020DCAD}"/>
                    </a:ext>
                  </a:extLst>
                </p14:cNvPr>
                <p14:cNvContentPartPr/>
                <p14:nvPr/>
              </p14:nvContentPartPr>
              <p14:xfrm>
                <a:off x="5046314" y="3194308"/>
                <a:ext cx="171000" cy="23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63B787-6832-4B1B-9523-A8EF9020DCA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28314" y="3176668"/>
                  <a:ext cx="206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E00140-BE4B-40F4-980F-46FA0E99BC06}"/>
                    </a:ext>
                  </a:extLst>
                </p14:cNvPr>
                <p14:cNvContentPartPr/>
                <p14:nvPr/>
              </p14:nvContentPartPr>
              <p14:xfrm>
                <a:off x="5361314" y="3021868"/>
                <a:ext cx="372960" cy="28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E00140-BE4B-40F4-980F-46FA0E99BC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43314" y="3003868"/>
                  <a:ext cx="408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E01CC0-43E1-4E4B-9803-BFAB2A89BA54}"/>
                    </a:ext>
                  </a:extLst>
                </p14:cNvPr>
                <p14:cNvContentPartPr/>
                <p14:nvPr/>
              </p14:nvContentPartPr>
              <p14:xfrm>
                <a:off x="5494514" y="3064708"/>
                <a:ext cx="138240" cy="214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E01CC0-43E1-4E4B-9803-BFAB2A89BA5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76874" y="3047068"/>
                  <a:ext cx="173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AECC345-8D22-4FEF-A682-9546B791A14B}"/>
                    </a:ext>
                  </a:extLst>
                </p14:cNvPr>
                <p14:cNvContentPartPr/>
                <p14:nvPr/>
              </p14:nvContentPartPr>
              <p14:xfrm>
                <a:off x="4883594" y="3171988"/>
                <a:ext cx="360" cy="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AECC345-8D22-4FEF-A682-9546B791A14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65594" y="31543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6B1D02F-76A7-4EBE-8ED8-2225E0B817E4}"/>
                    </a:ext>
                  </a:extLst>
                </p14:cNvPr>
                <p14:cNvContentPartPr/>
                <p14:nvPr/>
              </p14:nvContentPartPr>
              <p14:xfrm>
                <a:off x="5163674" y="2645668"/>
                <a:ext cx="194400" cy="744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6B1D02F-76A7-4EBE-8ED8-2225E0B817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145674" y="2627668"/>
                  <a:ext cx="23004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63B2990-C12F-4F26-AF24-F880B4AA58AC}"/>
                    </a:ext>
                  </a:extLst>
                </p14:cNvPr>
                <p14:cNvContentPartPr/>
                <p14:nvPr/>
              </p14:nvContentPartPr>
              <p14:xfrm>
                <a:off x="5113994" y="2566108"/>
                <a:ext cx="986040" cy="1110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63B2990-C12F-4F26-AF24-F880B4AA58A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095994" y="2548108"/>
                  <a:ext cx="1021680" cy="11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5853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026C4B-0C9D-41DF-B679-F1CBEBF4BAAF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3D09D-2E00-425F-A757-B4C5D8224FB0}"/>
              </a:ext>
            </a:extLst>
          </p:cNvPr>
          <p:cNvSpPr txBox="1"/>
          <p:nvPr/>
        </p:nvSpPr>
        <p:spPr>
          <a:xfrm>
            <a:off x="417342" y="1083212"/>
            <a:ext cx="11183815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Ejercicios:</a:t>
            </a:r>
          </a:p>
          <a:p>
            <a:pPr>
              <a:lnSpc>
                <a:spcPct val="150000"/>
              </a:lnSpc>
            </a:pP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  +  Cr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=     Cu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  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  Cr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</a:p>
        </p:txBody>
      </p:sp>
    </p:spTree>
    <p:extLst>
      <p:ext uri="{BB962C8B-B14F-4D97-AF65-F5344CB8AC3E}">
        <p14:creationId xmlns:p14="http://schemas.microsoft.com/office/powerpoint/2010/main" val="701713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8C416-F3A8-4AC7-B83B-903607DD5348}"/>
              </a:ext>
            </a:extLst>
          </p:cNvPr>
          <p:cNvSpPr txBox="1"/>
          <p:nvPr/>
        </p:nvSpPr>
        <p:spPr>
          <a:xfrm>
            <a:off x="295421" y="253218"/>
            <a:ext cx="11465169" cy="5847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C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Reacciones de óxido - reducción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952CE-4143-4604-9824-C58856A4B105}"/>
              </a:ext>
            </a:extLst>
          </p:cNvPr>
          <p:cNvSpPr txBox="1"/>
          <p:nvPr/>
        </p:nvSpPr>
        <p:spPr>
          <a:xfrm>
            <a:off x="548640" y="1448972"/>
            <a:ext cx="1115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Br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=    BrO</a:t>
            </a:r>
            <a:r>
              <a:rPr lang="es-CL" sz="28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CL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+   Br </a:t>
            </a:r>
            <a:r>
              <a:rPr lang="es-CL" sz="28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4160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1C559E1A-993E-4436-90AB-BD45A0575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39" y="219075"/>
            <a:ext cx="11746522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b="1" dirty="0"/>
              <a:t>Balanceo de ecuaciones redox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solidFill>
                  <a:srgbClr val="336600"/>
                </a:solidFill>
              </a:rPr>
              <a:t>Método del ion electrón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1.- Reacción global se separa en dos </a:t>
            </a:r>
            <a:r>
              <a:rPr lang="es-ES" altLang="es-CL" dirty="0" err="1"/>
              <a:t>semireacciones</a:t>
            </a:r>
            <a:r>
              <a:rPr lang="es-ES" altLang="es-CL" dirty="0"/>
              <a:t> (oxidación y reducción).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2.- Se balancean las </a:t>
            </a:r>
            <a:r>
              <a:rPr lang="es-ES" altLang="es-CL" dirty="0" err="1"/>
              <a:t>semireacciones</a:t>
            </a:r>
            <a:r>
              <a:rPr lang="es-ES" altLang="es-CL" dirty="0"/>
              <a:t> por separado. (medio ácido o básico)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3.- Se suman las </a:t>
            </a:r>
            <a:r>
              <a:rPr lang="es-ES" altLang="es-CL" dirty="0" err="1"/>
              <a:t>semireacciones</a:t>
            </a:r>
            <a:r>
              <a:rPr lang="es-ES" altLang="es-CL" dirty="0"/>
              <a:t> para obtener la ecuación global balanceada.</a:t>
            </a:r>
          </a:p>
          <a:p>
            <a:pPr eaLnBrk="1" hangingPunct="1">
              <a:spcBef>
                <a:spcPct val="50000"/>
              </a:spcBef>
            </a:pPr>
            <a:endParaRPr lang="es-ES" altLang="es-CL" dirty="0"/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Ejemplo: El sulfuro de mercurio, sal poco soluble en agua se disuelve en una mezcla de ácido nítrico  ácido clorhídrico, según: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  </a:t>
            </a:r>
            <a:r>
              <a:rPr lang="es-ES" altLang="es-CL" dirty="0" err="1"/>
              <a:t>HgS</a:t>
            </a:r>
            <a:r>
              <a:rPr lang="es-ES" altLang="es-CL" dirty="0"/>
              <a:t>   +  HNO</a:t>
            </a:r>
            <a:r>
              <a:rPr lang="es-ES" altLang="es-CL" baseline="-25000" dirty="0"/>
              <a:t>3</a:t>
            </a:r>
            <a:r>
              <a:rPr lang="es-ES" altLang="es-CL" dirty="0"/>
              <a:t>  +  HCl                  H</a:t>
            </a:r>
            <a:r>
              <a:rPr lang="es-ES" altLang="es-CL" baseline="-25000" dirty="0"/>
              <a:t>2</a:t>
            </a:r>
            <a:r>
              <a:rPr lang="en-US" altLang="es-CL" dirty="0">
                <a:cs typeface="Arial" panose="020B0604020202020204" pitchFamily="34" charset="0"/>
              </a:rPr>
              <a:t>[HgCl</a:t>
            </a:r>
            <a:r>
              <a:rPr lang="en-US" altLang="es-CL" baseline="-25000" dirty="0">
                <a:cs typeface="Arial" panose="020B0604020202020204" pitchFamily="34" charset="0"/>
              </a:rPr>
              <a:t>4</a:t>
            </a:r>
            <a:r>
              <a:rPr lang="en-US" altLang="es-CL" dirty="0">
                <a:cs typeface="Arial" panose="020B0604020202020204" pitchFamily="34" charset="0"/>
              </a:rPr>
              <a:t>] +  NO</a:t>
            </a:r>
            <a:r>
              <a:rPr lang="en-US" altLang="es-CL" baseline="-25000" dirty="0">
                <a:cs typeface="Arial" panose="020B0604020202020204" pitchFamily="34" charset="0"/>
              </a:rPr>
              <a:t>2</a:t>
            </a:r>
            <a:r>
              <a:rPr lang="en-US" altLang="es-CL" dirty="0">
                <a:cs typeface="Arial" panose="020B0604020202020204" pitchFamily="34" charset="0"/>
              </a:rPr>
              <a:t>   +   S  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solidFill>
                  <a:srgbClr val="CC0000"/>
                </a:solidFill>
              </a:rPr>
              <a:t>Paso 1: Plantear la ecuación no balanceada de forma iónica.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         </a:t>
            </a:r>
            <a:r>
              <a:rPr lang="es-ES" altLang="es-CL" dirty="0" err="1"/>
              <a:t>HgS</a:t>
            </a:r>
            <a:r>
              <a:rPr lang="es-ES" altLang="es-CL" dirty="0"/>
              <a:t>    +  NO</a:t>
            </a:r>
            <a:r>
              <a:rPr lang="es-ES" altLang="es-CL" baseline="-25000" dirty="0"/>
              <a:t>3</a:t>
            </a:r>
            <a:r>
              <a:rPr lang="es-ES" altLang="es-CL" baseline="30000" dirty="0"/>
              <a:t>-</a:t>
            </a:r>
            <a:r>
              <a:rPr lang="es-ES" altLang="es-CL" dirty="0"/>
              <a:t>  +  Cl</a:t>
            </a:r>
            <a:r>
              <a:rPr lang="es-ES" altLang="es-CL" baseline="30000" dirty="0"/>
              <a:t>-</a:t>
            </a:r>
            <a:r>
              <a:rPr lang="es-ES" altLang="es-CL" dirty="0"/>
              <a:t>               </a:t>
            </a:r>
            <a:r>
              <a:rPr lang="en-US" altLang="es-CL" dirty="0">
                <a:cs typeface="Arial" panose="020B0604020202020204" pitchFamily="34" charset="0"/>
              </a:rPr>
              <a:t>[HgCl</a:t>
            </a:r>
            <a:r>
              <a:rPr lang="en-US" altLang="es-CL" baseline="-25000" dirty="0">
                <a:cs typeface="Arial" panose="020B0604020202020204" pitchFamily="34" charset="0"/>
              </a:rPr>
              <a:t>4</a:t>
            </a:r>
            <a:r>
              <a:rPr lang="en-US" altLang="es-CL" dirty="0">
                <a:cs typeface="Arial" panose="020B0604020202020204" pitchFamily="34" charset="0"/>
              </a:rPr>
              <a:t>]</a:t>
            </a:r>
            <a:r>
              <a:rPr lang="en-US" altLang="es-CL" baseline="30000" dirty="0">
                <a:cs typeface="Arial" panose="020B0604020202020204" pitchFamily="34" charset="0"/>
              </a:rPr>
              <a:t>2-</a:t>
            </a:r>
            <a:r>
              <a:rPr lang="en-US" altLang="es-CL" dirty="0">
                <a:cs typeface="Arial" panose="020B0604020202020204" pitchFamily="34" charset="0"/>
              </a:rPr>
              <a:t>  +  NO</a:t>
            </a:r>
            <a:r>
              <a:rPr lang="en-US" altLang="es-CL" baseline="-25000" dirty="0">
                <a:cs typeface="Arial" panose="020B0604020202020204" pitchFamily="34" charset="0"/>
              </a:rPr>
              <a:t>2</a:t>
            </a:r>
            <a:r>
              <a:rPr lang="en-US" altLang="es-CL" dirty="0">
                <a:cs typeface="Arial" panose="020B0604020202020204" pitchFamily="34" charset="0"/>
              </a:rPr>
              <a:t>  +  S</a:t>
            </a:r>
          </a:p>
          <a:p>
            <a:pPr eaLnBrk="1" hangingPunct="1">
              <a:spcBef>
                <a:spcPct val="50000"/>
              </a:spcBef>
            </a:pPr>
            <a:endParaRPr lang="en-US" altLang="es-CL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s-ES" altLang="es-CL" dirty="0">
                <a:solidFill>
                  <a:srgbClr val="CC0000"/>
                </a:solidFill>
                <a:cs typeface="Arial" panose="020B0604020202020204" pitchFamily="34" charset="0"/>
              </a:rPr>
              <a:t>Paso 2: Separar las dos </a:t>
            </a:r>
            <a:r>
              <a:rPr lang="es-ES" altLang="es-CL" dirty="0" err="1">
                <a:solidFill>
                  <a:srgbClr val="CC0000"/>
                </a:solidFill>
                <a:cs typeface="Arial" panose="020B0604020202020204" pitchFamily="34" charset="0"/>
              </a:rPr>
              <a:t>semireacciones</a:t>
            </a:r>
            <a:r>
              <a:rPr lang="es-ES" altLang="es-CL" dirty="0">
                <a:solidFill>
                  <a:srgbClr val="CC0000"/>
                </a:solidFill>
              </a:rPr>
              <a:t>  oxidación y reducción.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           </a:t>
            </a:r>
            <a:r>
              <a:rPr lang="es-ES" altLang="es-CL" dirty="0" err="1"/>
              <a:t>HgS</a:t>
            </a:r>
            <a:r>
              <a:rPr lang="es-ES" altLang="es-CL" dirty="0"/>
              <a:t>    +   Cl</a:t>
            </a:r>
            <a:r>
              <a:rPr lang="es-ES" altLang="es-CL" baseline="30000" dirty="0"/>
              <a:t>-</a:t>
            </a:r>
            <a:r>
              <a:rPr lang="es-ES" altLang="es-CL" dirty="0"/>
              <a:t>         </a:t>
            </a:r>
            <a:r>
              <a:rPr lang="en-US" altLang="es-CL" dirty="0">
                <a:cs typeface="Arial" panose="020B0604020202020204" pitchFamily="34" charset="0"/>
              </a:rPr>
              <a:t>[HgCl</a:t>
            </a:r>
            <a:r>
              <a:rPr lang="en-US" altLang="es-CL" baseline="-25000" dirty="0">
                <a:cs typeface="Arial" panose="020B0604020202020204" pitchFamily="34" charset="0"/>
              </a:rPr>
              <a:t>4</a:t>
            </a:r>
            <a:r>
              <a:rPr lang="en-US" altLang="es-CL" dirty="0">
                <a:cs typeface="Arial" panose="020B0604020202020204" pitchFamily="34" charset="0"/>
              </a:rPr>
              <a:t>]</a:t>
            </a:r>
            <a:r>
              <a:rPr lang="en-US" altLang="es-CL" baseline="30000" dirty="0">
                <a:cs typeface="Arial" panose="020B0604020202020204" pitchFamily="34" charset="0"/>
              </a:rPr>
              <a:t>2-</a:t>
            </a:r>
            <a:r>
              <a:rPr lang="en-US" altLang="es-CL" dirty="0">
                <a:cs typeface="Arial" panose="020B0604020202020204" pitchFamily="34" charset="0"/>
              </a:rPr>
              <a:t>  +  S</a:t>
            </a:r>
            <a:r>
              <a:rPr lang="es-ES" altLang="es-CL" dirty="0"/>
              <a:t>      (oxidación del S  de -2 a 0)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dirty="0"/>
              <a:t>               NO</a:t>
            </a:r>
            <a:r>
              <a:rPr lang="es-ES" altLang="es-CL" baseline="-25000" dirty="0"/>
              <a:t>3</a:t>
            </a:r>
            <a:r>
              <a:rPr lang="es-ES" altLang="es-CL" baseline="30000" dirty="0"/>
              <a:t>-</a:t>
            </a:r>
            <a:r>
              <a:rPr lang="es-ES" altLang="es-CL" dirty="0"/>
              <a:t>                    NO</a:t>
            </a:r>
            <a:r>
              <a:rPr lang="es-ES" altLang="es-CL" baseline="-25000" dirty="0"/>
              <a:t>2</a:t>
            </a:r>
            <a:r>
              <a:rPr lang="es-ES" altLang="es-CL" dirty="0"/>
              <a:t>                   (reducción del N de +5 a +4)</a:t>
            </a:r>
          </a:p>
          <a:p>
            <a:pPr eaLnBrk="1" hangingPunct="1">
              <a:spcBef>
                <a:spcPct val="50000"/>
              </a:spcBef>
            </a:pPr>
            <a:endParaRPr lang="es-ES" altLang="es-CL" dirty="0"/>
          </a:p>
        </p:txBody>
      </p:sp>
      <p:sp>
        <p:nvSpPr>
          <p:cNvPr id="15363" name="Line 5">
            <a:extLst>
              <a:ext uri="{FF2B5EF4-FFF2-40B4-BE49-F238E27FC236}">
                <a16:creationId xmlns:a16="http://schemas.microsoft.com/office/drawing/2014/main" id="{CD968A52-DF79-4151-9F26-92D146E6A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2538" y="6381750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5364" name="Line 6">
            <a:extLst>
              <a:ext uri="{FF2B5EF4-FFF2-40B4-BE49-F238E27FC236}">
                <a16:creationId xmlns:a16="http://schemas.microsoft.com/office/drawing/2014/main" id="{50EF0633-20F3-4721-A52A-85ED32A5D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594995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5365" name="Line 7">
            <a:extLst>
              <a:ext uri="{FF2B5EF4-FFF2-40B4-BE49-F238E27FC236}">
                <a16:creationId xmlns:a16="http://schemas.microsoft.com/office/drawing/2014/main" id="{2F7E3784-7262-47FE-BCA9-88F6D0BB6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4724400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5366" name="Line 8">
            <a:extLst>
              <a:ext uri="{FF2B5EF4-FFF2-40B4-BE49-F238E27FC236}">
                <a16:creationId xmlns:a16="http://schemas.microsoft.com/office/drawing/2014/main" id="{45E4890B-2A3C-407C-B0A2-FDE5620DF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386080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>
            <a:extLst>
              <a:ext uri="{FF2B5EF4-FFF2-40B4-BE49-F238E27FC236}">
                <a16:creationId xmlns:a16="http://schemas.microsoft.com/office/drawing/2014/main" id="{88284A92-4F6F-480A-B9C3-A0E9CDD9D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404813"/>
            <a:ext cx="8280400" cy="599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b="1" i="1"/>
              <a:t>Paso 3:</a:t>
            </a:r>
            <a:r>
              <a:rPr lang="es-ES" altLang="es-CL"/>
              <a:t> cada semireacción se balancea de acuerdo con el número y tipo de átomos y cargas. Para las reacciones en medio ácido, se agrega H</a:t>
            </a:r>
            <a:r>
              <a:rPr lang="es-ES" altLang="es-CL" baseline="-25000"/>
              <a:t>2</a:t>
            </a:r>
            <a:r>
              <a:rPr lang="es-ES" altLang="es-CL"/>
              <a:t>O para balancear átomos de oxígeno y para balancear los H se agrega H</a:t>
            </a:r>
            <a:r>
              <a:rPr lang="es-ES" altLang="es-CL" baseline="30000"/>
              <a:t>+</a:t>
            </a:r>
            <a:r>
              <a:rPr lang="es-ES" altLang="es-CL"/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/>
              <a:t>              HgS  +  </a:t>
            </a:r>
            <a:r>
              <a:rPr lang="es-ES" altLang="es-CL">
                <a:solidFill>
                  <a:srgbClr val="CC0000"/>
                </a:solidFill>
              </a:rPr>
              <a:t>4</a:t>
            </a:r>
            <a:r>
              <a:rPr lang="es-ES" altLang="es-CL"/>
              <a:t>Cl</a:t>
            </a:r>
            <a:r>
              <a:rPr lang="es-ES" altLang="es-CL" baseline="30000"/>
              <a:t>-</a:t>
            </a:r>
            <a:r>
              <a:rPr lang="es-ES" altLang="es-CL"/>
              <a:t>                          </a:t>
            </a:r>
            <a:r>
              <a:rPr lang="es-ES" altLang="es-CL">
                <a:cs typeface="Arial" panose="020B0604020202020204" pitchFamily="34" charset="0"/>
              </a:rPr>
              <a:t>[</a:t>
            </a:r>
            <a:r>
              <a:rPr lang="es-ES" altLang="es-CL"/>
              <a:t>HgCl</a:t>
            </a:r>
            <a:r>
              <a:rPr lang="es-ES" altLang="es-CL" baseline="-25000"/>
              <a:t>4</a:t>
            </a:r>
            <a:r>
              <a:rPr lang="es-ES" altLang="es-CL">
                <a:cs typeface="Arial" panose="020B0604020202020204" pitchFamily="34" charset="0"/>
              </a:rPr>
              <a:t>]</a:t>
            </a:r>
            <a:r>
              <a:rPr lang="es-ES" altLang="es-CL" baseline="30000">
                <a:cs typeface="Arial" panose="020B0604020202020204" pitchFamily="34" charset="0"/>
              </a:rPr>
              <a:t>2-</a:t>
            </a:r>
            <a:r>
              <a:rPr lang="es-ES" altLang="es-CL">
                <a:cs typeface="Arial" panose="020B0604020202020204" pitchFamily="34" charset="0"/>
              </a:rPr>
              <a:t>   +  S   +   </a:t>
            </a:r>
            <a:r>
              <a:rPr lang="es-ES" altLang="es-CL">
                <a:solidFill>
                  <a:srgbClr val="CC0000"/>
                </a:solidFill>
                <a:cs typeface="Arial" panose="020B0604020202020204" pitchFamily="34" charset="0"/>
              </a:rPr>
              <a:t>2ė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>
                <a:cs typeface="Arial" panose="020B0604020202020204" pitchFamily="34" charset="0"/>
              </a:rPr>
              <a:t>             NO</a:t>
            </a:r>
            <a:r>
              <a:rPr lang="es-ES" altLang="es-CL" baseline="-25000">
                <a:cs typeface="Arial" panose="020B0604020202020204" pitchFamily="34" charset="0"/>
              </a:rPr>
              <a:t>3</a:t>
            </a:r>
            <a:r>
              <a:rPr lang="es-ES" altLang="es-CL" baseline="30000">
                <a:cs typeface="Arial" panose="020B0604020202020204" pitchFamily="34" charset="0"/>
              </a:rPr>
              <a:t>- </a:t>
            </a:r>
            <a:r>
              <a:rPr lang="es-ES" altLang="es-CL">
                <a:cs typeface="Arial" panose="020B0604020202020204" pitchFamily="34" charset="0"/>
              </a:rPr>
              <a:t> +  </a:t>
            </a:r>
            <a:r>
              <a:rPr lang="es-ES" altLang="es-CL">
                <a:solidFill>
                  <a:srgbClr val="CC0000"/>
                </a:solidFill>
                <a:cs typeface="Arial" panose="020B0604020202020204" pitchFamily="34" charset="0"/>
              </a:rPr>
              <a:t>2H</a:t>
            </a:r>
            <a:r>
              <a:rPr lang="es-ES" altLang="es-CL" baseline="30000">
                <a:solidFill>
                  <a:srgbClr val="CC0000"/>
                </a:solidFill>
                <a:cs typeface="Arial" panose="020B0604020202020204" pitchFamily="34" charset="0"/>
              </a:rPr>
              <a:t>+</a:t>
            </a:r>
            <a:r>
              <a:rPr lang="es-ES" altLang="es-CL">
                <a:cs typeface="Arial" panose="020B0604020202020204" pitchFamily="34" charset="0"/>
              </a:rPr>
              <a:t>  +  </a:t>
            </a:r>
            <a:r>
              <a:rPr lang="es-ES" altLang="es-CL">
                <a:solidFill>
                  <a:srgbClr val="CC0000"/>
                </a:solidFill>
              </a:rPr>
              <a:t>ė</a:t>
            </a:r>
            <a:r>
              <a:rPr lang="es-ES" altLang="es-CL">
                <a:cs typeface="Arial" panose="020B0604020202020204" pitchFamily="34" charset="0"/>
              </a:rPr>
              <a:t>                     NO</a:t>
            </a:r>
            <a:r>
              <a:rPr lang="es-ES" altLang="es-CL" baseline="-25000">
                <a:cs typeface="Arial" panose="020B0604020202020204" pitchFamily="34" charset="0"/>
              </a:rPr>
              <a:t>2</a:t>
            </a:r>
            <a:r>
              <a:rPr lang="es-ES" altLang="es-CL">
                <a:cs typeface="Arial" panose="020B0604020202020204" pitchFamily="34" charset="0"/>
              </a:rPr>
              <a:t>      +   </a:t>
            </a:r>
            <a:r>
              <a:rPr lang="es-ES" altLang="es-CL">
                <a:solidFill>
                  <a:srgbClr val="CC0000"/>
                </a:solidFill>
                <a:cs typeface="Arial" panose="020B0604020202020204" pitchFamily="34" charset="0"/>
              </a:rPr>
              <a:t>H</a:t>
            </a:r>
            <a:r>
              <a:rPr lang="es-ES" altLang="es-CL" baseline="-25000">
                <a:solidFill>
                  <a:srgbClr val="CC0000"/>
                </a:solidFill>
                <a:cs typeface="Arial" panose="020B0604020202020204" pitchFamily="34" charset="0"/>
              </a:rPr>
              <a:t>2</a:t>
            </a:r>
            <a:r>
              <a:rPr lang="es-ES" altLang="es-CL">
                <a:solidFill>
                  <a:srgbClr val="CC0000"/>
                </a:solidFill>
                <a:cs typeface="Arial" panose="020B0604020202020204" pitchFamily="34" charset="0"/>
              </a:rPr>
              <a:t>O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b="1" i="1">
                <a:cs typeface="Arial" panose="020B0604020202020204" pitchFamily="34" charset="0"/>
              </a:rPr>
              <a:t>Paso 4:</a:t>
            </a:r>
            <a:r>
              <a:rPr lang="es-ES" altLang="es-CL">
                <a:cs typeface="Arial" panose="020B0604020202020204" pitchFamily="34" charset="0"/>
              </a:rPr>
              <a:t> se multiplican las ecuaciones de tal forma que el número de electrones en cada una de las dos semi-reacciones sea el mismo.</a:t>
            </a:r>
          </a:p>
          <a:p>
            <a:pPr eaLnBrk="1" hangingPunct="1"/>
            <a:r>
              <a:rPr lang="es-ES" altLang="es-CL"/>
              <a:t>             HgS  +  4Cl</a:t>
            </a:r>
            <a:r>
              <a:rPr lang="es-ES" altLang="es-CL" baseline="30000"/>
              <a:t>-</a:t>
            </a:r>
            <a:r>
              <a:rPr lang="es-ES" altLang="es-CL"/>
              <a:t>                          [HgCl</a:t>
            </a:r>
            <a:r>
              <a:rPr lang="es-ES" altLang="es-CL" baseline="-25000"/>
              <a:t>4</a:t>
            </a:r>
            <a:r>
              <a:rPr lang="es-ES" altLang="es-CL"/>
              <a:t>]</a:t>
            </a:r>
            <a:r>
              <a:rPr lang="es-ES" altLang="es-CL" baseline="30000"/>
              <a:t>2-</a:t>
            </a:r>
            <a:r>
              <a:rPr lang="es-ES" altLang="es-CL"/>
              <a:t>   +  S   +   2ė</a:t>
            </a:r>
          </a:p>
          <a:p>
            <a:pPr eaLnBrk="1" hangingPunct="1"/>
            <a:endParaRPr lang="es-ES" altLang="es-CL"/>
          </a:p>
          <a:p>
            <a:pPr eaLnBrk="1" hangingPunct="1"/>
            <a:r>
              <a:rPr lang="es-ES" altLang="es-CL"/>
              <a:t>           </a:t>
            </a:r>
            <a:r>
              <a:rPr lang="es-ES" altLang="es-CL">
                <a:solidFill>
                  <a:srgbClr val="CC0000"/>
                </a:solidFill>
              </a:rPr>
              <a:t>2</a:t>
            </a:r>
            <a:r>
              <a:rPr lang="es-ES" altLang="es-CL"/>
              <a:t>NO</a:t>
            </a:r>
            <a:r>
              <a:rPr lang="es-ES" altLang="es-CL" baseline="-25000"/>
              <a:t>3</a:t>
            </a:r>
            <a:r>
              <a:rPr lang="es-ES" altLang="es-CL" baseline="30000"/>
              <a:t>-</a:t>
            </a:r>
            <a:r>
              <a:rPr lang="es-ES" altLang="es-CL"/>
              <a:t>  +  </a:t>
            </a:r>
            <a:r>
              <a:rPr lang="es-ES" altLang="es-CL">
                <a:solidFill>
                  <a:srgbClr val="CC0000"/>
                </a:solidFill>
              </a:rPr>
              <a:t>4</a:t>
            </a:r>
            <a:r>
              <a:rPr lang="es-ES" altLang="es-CL"/>
              <a:t>H</a:t>
            </a:r>
            <a:r>
              <a:rPr lang="es-ES" altLang="es-CL" baseline="30000"/>
              <a:t>+</a:t>
            </a:r>
            <a:r>
              <a:rPr lang="es-ES" altLang="es-CL"/>
              <a:t>  +  </a:t>
            </a:r>
            <a:r>
              <a:rPr lang="es-ES" altLang="es-CL">
                <a:solidFill>
                  <a:srgbClr val="CC0000"/>
                </a:solidFill>
              </a:rPr>
              <a:t>2</a:t>
            </a:r>
            <a:r>
              <a:rPr lang="es-ES" altLang="es-CL"/>
              <a:t>ė                     </a:t>
            </a:r>
            <a:r>
              <a:rPr lang="es-ES" altLang="es-CL">
                <a:solidFill>
                  <a:srgbClr val="CC0000"/>
                </a:solidFill>
              </a:rPr>
              <a:t>2</a:t>
            </a:r>
            <a:r>
              <a:rPr lang="es-ES" altLang="es-CL"/>
              <a:t>NO</a:t>
            </a:r>
            <a:r>
              <a:rPr lang="es-ES" altLang="es-CL" baseline="-25000"/>
              <a:t>2</a:t>
            </a:r>
            <a:r>
              <a:rPr lang="es-ES" altLang="es-CL"/>
              <a:t>      +   </a:t>
            </a:r>
            <a:r>
              <a:rPr lang="es-ES" altLang="es-CL">
                <a:solidFill>
                  <a:srgbClr val="CC0000"/>
                </a:solidFill>
              </a:rPr>
              <a:t>2</a:t>
            </a:r>
            <a:r>
              <a:rPr lang="es-ES" altLang="es-CL"/>
              <a:t>H</a:t>
            </a:r>
            <a:r>
              <a:rPr lang="es-ES" altLang="es-CL" baseline="-25000"/>
              <a:t>2</a:t>
            </a:r>
            <a:r>
              <a:rPr lang="es-ES" altLang="es-CL"/>
              <a:t>O</a:t>
            </a:r>
          </a:p>
          <a:p>
            <a:pPr eaLnBrk="1" hangingPunct="1"/>
            <a:endParaRPr lang="es-ES" altLang="es-CL"/>
          </a:p>
          <a:p>
            <a:pPr eaLnBrk="1" hangingPunct="1"/>
            <a:r>
              <a:rPr lang="es-ES" altLang="es-CL" b="1" i="1"/>
              <a:t>Paso 5:</a:t>
            </a:r>
            <a:r>
              <a:rPr lang="es-ES" altLang="es-CL"/>
              <a:t> se suman las dos semireacciones obtenidas.</a:t>
            </a:r>
          </a:p>
          <a:p>
            <a:pPr eaLnBrk="1" hangingPunct="1"/>
            <a:endParaRPr lang="es-ES" altLang="es-CL"/>
          </a:p>
          <a:p>
            <a:pPr eaLnBrk="1" hangingPunct="1"/>
            <a:r>
              <a:rPr lang="es-ES" altLang="es-CL"/>
              <a:t>HgS    +   4Cl</a:t>
            </a:r>
            <a:r>
              <a:rPr lang="es-ES" altLang="es-CL" baseline="30000"/>
              <a:t>-</a:t>
            </a:r>
            <a:r>
              <a:rPr lang="es-ES" altLang="es-CL"/>
              <a:t>   +  2NO</a:t>
            </a:r>
            <a:r>
              <a:rPr lang="es-ES" altLang="es-CL" baseline="-25000"/>
              <a:t>3</a:t>
            </a:r>
            <a:r>
              <a:rPr lang="es-ES" altLang="es-CL" baseline="30000"/>
              <a:t>-</a:t>
            </a:r>
            <a:r>
              <a:rPr lang="es-ES" altLang="es-CL"/>
              <a:t>  +  4H</a:t>
            </a:r>
            <a:r>
              <a:rPr lang="es-ES" altLang="es-CL" baseline="30000"/>
              <a:t>+</a:t>
            </a:r>
            <a:r>
              <a:rPr lang="es-ES" altLang="es-CL"/>
              <a:t>            [HgCl</a:t>
            </a:r>
            <a:r>
              <a:rPr lang="es-ES" altLang="es-CL" baseline="-25000"/>
              <a:t>4 </a:t>
            </a:r>
            <a:r>
              <a:rPr lang="es-ES" altLang="es-CL"/>
              <a:t>]</a:t>
            </a:r>
            <a:r>
              <a:rPr lang="es-ES" altLang="es-CL" baseline="30000"/>
              <a:t>2-</a:t>
            </a:r>
            <a:r>
              <a:rPr lang="es-ES" altLang="es-CL"/>
              <a:t>  +  S  +  2NO</a:t>
            </a:r>
            <a:r>
              <a:rPr lang="es-ES" altLang="es-CL" baseline="-25000"/>
              <a:t>2</a:t>
            </a:r>
            <a:r>
              <a:rPr lang="es-ES" altLang="es-CL"/>
              <a:t> +  2H</a:t>
            </a:r>
            <a:r>
              <a:rPr lang="es-ES" altLang="es-CL" baseline="-25000"/>
              <a:t>2</a:t>
            </a:r>
            <a:r>
              <a:rPr lang="es-ES" altLang="es-CL"/>
              <a:t>O</a:t>
            </a:r>
          </a:p>
          <a:p>
            <a:pPr eaLnBrk="1" hangingPunct="1"/>
            <a:endParaRPr lang="es-ES" altLang="es-CL"/>
          </a:p>
          <a:p>
            <a:pPr eaLnBrk="1" hangingPunct="1"/>
            <a:r>
              <a:rPr lang="es-ES" altLang="es-CL" b="1" i="1"/>
              <a:t>Paso 6:</a:t>
            </a:r>
            <a:r>
              <a:rPr lang="es-ES" altLang="es-CL"/>
              <a:t> se verifica que la ecuación contenga el mismo tipo y número de átomos, así como las mismas cargas en ambos lados de la ecuación.</a:t>
            </a:r>
          </a:p>
          <a:p>
            <a:pPr eaLnBrk="1" hangingPunct="1"/>
            <a:endParaRPr lang="es-ES" altLang="es-CL"/>
          </a:p>
          <a:p>
            <a:pPr eaLnBrk="1" hangingPunct="1"/>
            <a:r>
              <a:rPr lang="es-ES" altLang="es-CL"/>
              <a:t>Realizando esta verificación la ecuación resultante debe estar </a:t>
            </a:r>
            <a:r>
              <a:rPr lang="es-ES" altLang="es-CL">
                <a:solidFill>
                  <a:srgbClr val="CC0000"/>
                </a:solidFill>
              </a:rPr>
              <a:t>“atómica”</a:t>
            </a:r>
            <a:r>
              <a:rPr lang="es-ES" altLang="es-CL"/>
              <a:t> y </a:t>
            </a:r>
            <a:r>
              <a:rPr lang="es-ES" altLang="es-CL">
                <a:solidFill>
                  <a:srgbClr val="CC0000"/>
                </a:solidFill>
              </a:rPr>
              <a:t>“eléctricamente”</a:t>
            </a:r>
            <a:r>
              <a:rPr lang="es-ES" altLang="es-CL"/>
              <a:t> balanceada. </a:t>
            </a:r>
          </a:p>
        </p:txBody>
      </p:sp>
      <p:sp>
        <p:nvSpPr>
          <p:cNvPr id="16387" name="Line 5">
            <a:extLst>
              <a:ext uri="{FF2B5EF4-FFF2-40B4-BE49-F238E27FC236}">
                <a16:creationId xmlns:a16="http://schemas.microsoft.com/office/drawing/2014/main" id="{10CC942F-60EC-4E21-8939-25CC73C8D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6" y="15573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6388" name="Line 6">
            <a:extLst>
              <a:ext uri="{FF2B5EF4-FFF2-40B4-BE49-F238E27FC236}">
                <a16:creationId xmlns:a16="http://schemas.microsoft.com/office/drawing/2014/main" id="{2E47E765-2030-422D-AE02-4E83B0E4B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039" y="19891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6389" name="Line 7">
            <a:extLst>
              <a:ext uri="{FF2B5EF4-FFF2-40B4-BE49-F238E27FC236}">
                <a16:creationId xmlns:a16="http://schemas.microsoft.com/office/drawing/2014/main" id="{C764A145-C974-4CAE-8A41-BF9B46B75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7214" y="2924175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6390" name="Line 8">
            <a:extLst>
              <a:ext uri="{FF2B5EF4-FFF2-40B4-BE49-F238E27FC236}">
                <a16:creationId xmlns:a16="http://schemas.microsoft.com/office/drawing/2014/main" id="{FB676A1C-2500-4360-BCC3-5A45E881D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475" y="3500438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16391" name="Line 9">
            <a:extLst>
              <a:ext uri="{FF2B5EF4-FFF2-40B4-BE49-F238E27FC236}">
                <a16:creationId xmlns:a16="http://schemas.microsoft.com/office/drawing/2014/main" id="{80B7A6D9-2F15-454B-9EA1-81F9A8FEF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45815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C9CD487-6F7D-47FA-86E0-3313C7172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98" y="188913"/>
            <a:ext cx="1118381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/>
              <a:t>Reacción de desplazamiento sencillo: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Reacción en la que un elemento toma el lugar de otro en un compuesto.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accent2"/>
                </a:solidFill>
              </a:rPr>
              <a:t>Elemento A  +  compuesto BC              elemento B   +    compuesto AC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Ejemplo: 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2Al(s)   +  Fe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O</a:t>
            </a:r>
            <a:r>
              <a:rPr lang="es-ES" altLang="es-CL" sz="2400" baseline="-25000" dirty="0"/>
              <a:t>3</a:t>
            </a:r>
            <a:r>
              <a:rPr lang="es-ES" altLang="es-CL" sz="2400" dirty="0"/>
              <a:t>(s)            2Fe(s)       +      Al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O</a:t>
            </a:r>
            <a:r>
              <a:rPr lang="es-ES" altLang="es-CL" sz="2400" baseline="-25000" dirty="0"/>
              <a:t>3</a:t>
            </a:r>
            <a:r>
              <a:rPr lang="es-ES" altLang="es-CL" sz="2400" dirty="0"/>
              <a:t>(s)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accent2"/>
                </a:solidFill>
              </a:rPr>
              <a:t>Elemento D  +  compuesto BC           elemento C  +   compuesto  BD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Cl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(g)   +   2KBr(ac)                2KCl(ac)   +     Br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(ac)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FAD328-E6B1-42AA-8D50-CA73F6E048EB}"/>
              </a:ext>
            </a:extLst>
          </p:cNvPr>
          <p:cNvCxnSpPr/>
          <p:nvPr/>
        </p:nvCxnSpPr>
        <p:spPr>
          <a:xfrm>
            <a:off x="4909625" y="1533378"/>
            <a:ext cx="647113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3FC651-8261-4072-9087-50122244A51D}"/>
              </a:ext>
            </a:extLst>
          </p:cNvPr>
          <p:cNvCxnSpPr/>
          <p:nvPr/>
        </p:nvCxnSpPr>
        <p:spPr>
          <a:xfrm>
            <a:off x="3840480" y="2616590"/>
            <a:ext cx="633046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3CE52-EEA6-40B9-9DC7-6DDE6709BFE8}"/>
              </a:ext>
            </a:extLst>
          </p:cNvPr>
          <p:cNvCxnSpPr/>
          <p:nvPr/>
        </p:nvCxnSpPr>
        <p:spPr>
          <a:xfrm>
            <a:off x="4783015" y="3151163"/>
            <a:ext cx="661182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D7B718-213D-472E-979C-753C64564085}"/>
              </a:ext>
            </a:extLst>
          </p:cNvPr>
          <p:cNvCxnSpPr/>
          <p:nvPr/>
        </p:nvCxnSpPr>
        <p:spPr>
          <a:xfrm>
            <a:off x="3953022" y="4290646"/>
            <a:ext cx="801858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9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B6F41E6B-6A54-43E1-9731-976B2DC68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723" y="1139825"/>
            <a:ext cx="10832123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CL" sz="2400" b="1" u="sng" dirty="0"/>
              <a:t>Reacción de desplazamiento doble</a:t>
            </a:r>
            <a:r>
              <a:rPr lang="es-ES" altLang="es-CL" sz="2400" u="sng" dirty="0"/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Reacción en la que se intercambian las porciones negativa y positiva de dos compuestos iónicos.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>
                <a:solidFill>
                  <a:schemeClr val="accent2"/>
                </a:solidFill>
              </a:rPr>
              <a:t>Compuesto AC + compuesto BD            compuesto  AD    + compuesto BC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Ejemplos: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PbCl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(s)   +    Li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SO</a:t>
            </a:r>
            <a:r>
              <a:rPr lang="es-ES" altLang="es-CL" sz="2400" baseline="-25000" dirty="0"/>
              <a:t>4</a:t>
            </a:r>
            <a:r>
              <a:rPr lang="es-ES" altLang="es-CL" sz="2400" dirty="0"/>
              <a:t>(ac)             PbSO</a:t>
            </a:r>
            <a:r>
              <a:rPr lang="es-ES" altLang="es-CL" sz="2400" baseline="-25000" dirty="0"/>
              <a:t>4</a:t>
            </a:r>
            <a:r>
              <a:rPr lang="es-ES" altLang="es-CL" sz="2400" dirty="0"/>
              <a:t>(s)   +  2LiCl(ac)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CL" sz="2400" dirty="0"/>
              <a:t>                BaCl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(ac)    +  H</a:t>
            </a:r>
            <a:r>
              <a:rPr lang="es-ES" altLang="es-CL" sz="2400" baseline="-25000" dirty="0"/>
              <a:t>2</a:t>
            </a:r>
            <a:r>
              <a:rPr lang="es-ES" altLang="es-CL" sz="2400" dirty="0"/>
              <a:t>SO</a:t>
            </a:r>
            <a:r>
              <a:rPr lang="es-ES" altLang="es-CL" sz="2400" baseline="-25000" dirty="0"/>
              <a:t>4</a:t>
            </a:r>
            <a:r>
              <a:rPr lang="es-ES" altLang="es-CL" sz="2400" dirty="0"/>
              <a:t>(ac)          2HCl(ac)   +     BaSO</a:t>
            </a:r>
            <a:r>
              <a:rPr lang="es-ES" altLang="es-CL" sz="2400" baseline="-25000" dirty="0"/>
              <a:t>4</a:t>
            </a:r>
            <a:r>
              <a:rPr lang="es-ES" altLang="es-CL" sz="2400" dirty="0"/>
              <a:t>(s)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8E4F9985-7995-464A-AFD5-7ED34EE6A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22" y="2602524"/>
            <a:ext cx="10381957" cy="53755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CL" altLang="es-CL"/>
          </a:p>
        </p:txBody>
      </p:sp>
      <p:sp>
        <p:nvSpPr>
          <p:cNvPr id="5124" name="Line 6">
            <a:extLst>
              <a:ext uri="{FF2B5EF4-FFF2-40B4-BE49-F238E27FC236}">
                <a16:creationId xmlns:a16="http://schemas.microsoft.com/office/drawing/2014/main" id="{99F7F13C-0763-464B-849E-084A98B59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1788" y="2866732"/>
            <a:ext cx="6477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5125" name="Line 7">
            <a:extLst>
              <a:ext uri="{FF2B5EF4-FFF2-40B4-BE49-F238E27FC236}">
                <a16:creationId xmlns:a16="http://schemas.microsoft.com/office/drawing/2014/main" id="{3DC45259-0820-45AD-B842-56770B0FB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5638" y="3927279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p:sp>
        <p:nvSpPr>
          <p:cNvPr id="5126" name="Line 8">
            <a:extLst>
              <a:ext uri="{FF2B5EF4-FFF2-40B4-BE49-F238E27FC236}">
                <a16:creationId xmlns:a16="http://schemas.microsoft.com/office/drawing/2014/main" id="{AF1EEE64-7DAC-4968-B1F2-46E7BA14B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2869" y="4499756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C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1A090F4-2734-4CE8-A6D5-4D2B67B407D2}"/>
                  </a:ext>
                </a:extLst>
              </p14:cNvPr>
              <p14:cNvContentPartPr/>
              <p14:nvPr/>
            </p14:nvContentPartPr>
            <p14:xfrm>
              <a:off x="3712514" y="4698388"/>
              <a:ext cx="859680" cy="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1A090F4-2734-4CE8-A6D5-4D2B67B407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3878" y="4689426"/>
                <a:ext cx="877313" cy="10252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F8583D-DEE1-4BF9-9817-B4B147C71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6899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847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hemicalkids.galeon.com/precipitacion.jpg">
            <a:extLst>
              <a:ext uri="{FF2B5EF4-FFF2-40B4-BE49-F238E27FC236}">
                <a16:creationId xmlns:a16="http://schemas.microsoft.com/office/drawing/2014/main" id="{6F8A5C22-FF2B-47BA-9F1B-C59F8A3F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1" y="1306318"/>
            <a:ext cx="4242800" cy="51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2 CuadroTexto">
            <a:extLst>
              <a:ext uri="{FF2B5EF4-FFF2-40B4-BE49-F238E27FC236}">
                <a16:creationId xmlns:a16="http://schemas.microsoft.com/office/drawing/2014/main" id="{3714EC74-2C64-441F-ACB9-6F37A4B56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25" y="404813"/>
            <a:ext cx="11648049" cy="584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CL" altLang="es-CL" sz="3200">
                <a:solidFill>
                  <a:schemeClr val="bg1"/>
                </a:solidFill>
              </a:rPr>
              <a:t>Reacciones de precipitación</a:t>
            </a:r>
          </a:p>
        </p:txBody>
      </p:sp>
      <p:sp>
        <p:nvSpPr>
          <p:cNvPr id="5124" name="3 CuadroTexto">
            <a:extLst>
              <a:ext uri="{FF2B5EF4-FFF2-40B4-BE49-F238E27FC236}">
                <a16:creationId xmlns:a16="http://schemas.microsoft.com/office/drawing/2014/main" id="{F868198D-79C5-436C-85D7-C651EA0C6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241" y="2431734"/>
            <a:ext cx="54032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s-CL" altLang="es-CL" sz="3200" dirty="0">
                <a:solidFill>
                  <a:schemeClr val="bg1"/>
                </a:solidFill>
              </a:rPr>
              <a:t>Reacción entre dos disoluciones formando un precipitado.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1231</TotalTime>
  <Words>2061</Words>
  <Application>Microsoft Office PowerPoint</Application>
  <PresentationFormat>Widescreen</PresentationFormat>
  <Paragraphs>267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Century Gothic</vt:lpstr>
      <vt:lpstr>Wingdings 3</vt:lpstr>
      <vt:lpstr>Slice</vt:lpstr>
      <vt:lpstr>Tipos de reacciones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reacciones</dc:title>
  <dc:creator>Carla Beatriz Muñoz Vega</dc:creator>
  <cp:lastModifiedBy>Carla Beatriz Muñoz Vega</cp:lastModifiedBy>
  <cp:revision>23</cp:revision>
  <dcterms:created xsi:type="dcterms:W3CDTF">2020-08-09T17:28:19Z</dcterms:created>
  <dcterms:modified xsi:type="dcterms:W3CDTF">2021-04-16T20:56:01Z</dcterms:modified>
</cp:coreProperties>
</file>